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48" r:id="rId1"/>
  </p:sldMasterIdLst>
  <p:notesMasterIdLst>
    <p:notesMasterId r:id="rId23"/>
  </p:notesMasterIdLst>
  <p:handoutMasterIdLst>
    <p:handoutMasterId r:id="rId24"/>
  </p:handoutMasterIdLst>
  <p:sldIdLst>
    <p:sldId id="303" r:id="rId2"/>
    <p:sldId id="515" r:id="rId3"/>
    <p:sldId id="537" r:id="rId4"/>
    <p:sldId id="520" r:id="rId5"/>
    <p:sldId id="540" r:id="rId6"/>
    <p:sldId id="462" r:id="rId7"/>
    <p:sldId id="359" r:id="rId8"/>
    <p:sldId id="538" r:id="rId9"/>
    <p:sldId id="503" r:id="rId10"/>
    <p:sldId id="367" r:id="rId11"/>
    <p:sldId id="504" r:id="rId12"/>
    <p:sldId id="360" r:id="rId13"/>
    <p:sldId id="539" r:id="rId14"/>
    <p:sldId id="438" r:id="rId15"/>
    <p:sldId id="437" r:id="rId16"/>
    <p:sldId id="541" r:id="rId17"/>
    <p:sldId id="542" r:id="rId18"/>
    <p:sldId id="445" r:id="rId19"/>
    <p:sldId id="532" r:id="rId20"/>
    <p:sldId id="533" r:id="rId21"/>
    <p:sldId id="534" r:id="rId22"/>
  </p:sldIdLst>
  <p:sldSz cx="12192000" cy="6858000"/>
  <p:notesSz cx="7315200" cy="9601200"/>
  <p:embeddedFontLst>
    <p:embeddedFont>
      <p:font typeface="Century Gothic" panose="020B0502020202020204" pitchFamily="34" charset="0"/>
      <p:regular r:id="rId25"/>
      <p:bold r:id="rId26"/>
      <p:italic r:id="rId27"/>
      <p:boldItalic r:id="rId28"/>
    </p:embeddedFont>
    <p:embeddedFont>
      <p:font typeface="Tahoma" panose="020B0604030504040204" pitchFamily="34" charset="0"/>
      <p:regular r:id="rId29"/>
      <p:bold r:id="rId30"/>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1B"/>
    <a:srgbClr val="A50021"/>
    <a:srgbClr val="2E75B6"/>
    <a:srgbClr val="66CCFF"/>
    <a:srgbClr val="99FF33"/>
    <a:srgbClr val="FFE5AB"/>
    <a:srgbClr val="F8FAF8"/>
    <a:srgbClr val="F1F8EC"/>
    <a:srgbClr val="FFFBEF"/>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5" autoAdjust="0"/>
    <p:restoredTop sz="66168" autoAdjust="0"/>
  </p:normalViewPr>
  <p:slideViewPr>
    <p:cSldViewPr snapToGrid="0" snapToObjects="1">
      <p:cViewPr varScale="1">
        <p:scale>
          <a:sx n="59" d="100"/>
          <a:sy n="59" d="100"/>
        </p:scale>
        <p:origin x="102" y="72"/>
      </p:cViewPr>
      <p:guideLst/>
    </p:cSldViewPr>
  </p:slideViewPr>
  <p:outlineViewPr>
    <p:cViewPr>
      <p:scale>
        <a:sx n="33" d="100"/>
        <a:sy n="33" d="100"/>
      </p:scale>
      <p:origin x="0" y="-108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7" d="100"/>
          <a:sy n="67" d="100"/>
        </p:scale>
        <p:origin x="226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EBAE23-270C-33B8-78D0-95E451520E04}"/>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46BD443F-CE85-7B46-E8F0-264A654ABD12}"/>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Spring CRT-NAA</a:t>
            </a:r>
          </a:p>
        </p:txBody>
      </p:sp>
      <p:sp>
        <p:nvSpPr>
          <p:cNvPr id="4" name="Footer Placeholder 3">
            <a:extLst>
              <a:ext uri="{FF2B5EF4-FFF2-40B4-BE49-F238E27FC236}">
                <a16:creationId xmlns:a16="http://schemas.microsoft.com/office/drawing/2014/main" id="{D69AA835-33F2-BD7A-312E-85E179001E38}"/>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A0E1FF7A-DA25-AA17-113F-3DD1EBCFBF0A}"/>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39C259CA-F76C-4CCA-8924-77DF002A0635}" type="slidenum">
              <a:rPr lang="en-US" smtClean="0"/>
              <a:t>‹#›</a:t>
            </a:fld>
            <a:endParaRPr lang="en-US"/>
          </a:p>
        </p:txBody>
      </p:sp>
    </p:spTree>
    <p:extLst>
      <p:ext uri="{BB962C8B-B14F-4D97-AF65-F5344CB8AC3E}">
        <p14:creationId xmlns:p14="http://schemas.microsoft.com/office/powerpoint/2010/main" val="7935164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BA649C-6FA9-0947-84C6-4220B76777DC}"/>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dirty="0"/>
          </a:p>
        </p:txBody>
      </p:sp>
      <p:sp>
        <p:nvSpPr>
          <p:cNvPr id="3" name="Date Placeholder 2">
            <a:extLst>
              <a:ext uri="{FF2B5EF4-FFF2-40B4-BE49-F238E27FC236}">
                <a16:creationId xmlns:a16="http://schemas.microsoft.com/office/drawing/2014/main" id="{46067CB4-55D0-2C41-992B-B2370D55D3A6}"/>
              </a:ext>
            </a:extLst>
          </p:cNvPr>
          <p:cNvSpPr>
            <a:spLocks noGrp="1"/>
          </p:cNvSpPr>
          <p:nvPr>
            <p:ph type="dt" idx="1"/>
          </p:nvPr>
        </p:nvSpPr>
        <p:spPr>
          <a:xfrm>
            <a:off x="4143587" y="0"/>
            <a:ext cx="3169920" cy="481727"/>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r>
              <a:rPr lang="en-US"/>
              <a:t>Spring CRT-NAA</a:t>
            </a:r>
            <a:endParaRPr lang="en-US" dirty="0"/>
          </a:p>
        </p:txBody>
      </p:sp>
      <p:sp>
        <p:nvSpPr>
          <p:cNvPr id="4" name="Slide Image Placeholder 3">
            <a:extLst>
              <a:ext uri="{FF2B5EF4-FFF2-40B4-BE49-F238E27FC236}">
                <a16:creationId xmlns:a16="http://schemas.microsoft.com/office/drawing/2014/main" id="{F49C74DA-070D-5B45-BCF2-1FA5CDEBCF35}"/>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a:extLst>
              <a:ext uri="{FF2B5EF4-FFF2-40B4-BE49-F238E27FC236}">
                <a16:creationId xmlns:a16="http://schemas.microsoft.com/office/drawing/2014/main" id="{B180E5DD-BCE4-AF41-A4C3-F5B2797BB5D7}"/>
              </a:ext>
            </a:extLst>
          </p:cNvPr>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2AF3DAC-8D92-DA4E-9308-53C112AD3CBC}"/>
              </a:ext>
            </a:extLst>
          </p:cNvPr>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64E9C82F-603A-004E-852A-656D38EEC7A7}"/>
              </a:ext>
            </a:extLst>
          </p:cNvPr>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EEAD5179-4E31-3342-AEEB-07BCC66EB87E}"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ashoeschools.net/Page/1430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i="1" dirty="0"/>
              <a:t>February 2025</a:t>
            </a:r>
          </a:p>
          <a:p>
            <a:pPr defTabSz="966612">
              <a:defRPr/>
            </a:pPr>
            <a:r>
              <a:rPr lang="en-US" i="1" dirty="0"/>
              <a:t>Test Security Refresher </a:t>
            </a:r>
            <a:r>
              <a:rPr lang="en-US" i="1"/>
              <a:t>Training Presentation</a:t>
            </a:r>
            <a:endParaRPr lang="en-US" dirty="0"/>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1</a:t>
            </a:fld>
            <a:endParaRPr lang="en-US" dirty="0"/>
          </a:p>
        </p:txBody>
      </p:sp>
      <p:sp>
        <p:nvSpPr>
          <p:cNvPr id="5" name="Date Placeholder 4">
            <a:extLst>
              <a:ext uri="{FF2B5EF4-FFF2-40B4-BE49-F238E27FC236}">
                <a16:creationId xmlns:a16="http://schemas.microsoft.com/office/drawing/2014/main" id="{514E36DA-B4E8-E57A-2037-32E37C5C850E}"/>
              </a:ext>
            </a:extLst>
          </p:cNvPr>
          <p:cNvSpPr>
            <a:spLocks noGrp="1"/>
          </p:cNvSpPr>
          <p:nvPr>
            <p:ph type="dt" idx="1"/>
          </p:nvPr>
        </p:nvSpPr>
        <p:spPr/>
        <p:txBody>
          <a:bodyPr/>
          <a:lstStyle/>
          <a:p>
            <a:pPr>
              <a:defRPr/>
            </a:pPr>
            <a:r>
              <a:rPr lang="en-US"/>
              <a:t>Spring CRT-NAA</a:t>
            </a:r>
            <a:endParaRPr lang="en-US" dirty="0"/>
          </a:p>
        </p:txBody>
      </p:sp>
    </p:spTree>
    <p:extLst>
      <p:ext uri="{BB962C8B-B14F-4D97-AF65-F5344CB8AC3E}">
        <p14:creationId xmlns:p14="http://schemas.microsoft.com/office/powerpoint/2010/main" val="7021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66612">
              <a:defRPr/>
            </a:pPr>
            <a:r>
              <a:rPr lang="en-US" dirty="0"/>
              <a:t>Each day of testing, test administrators will check out materials from the school coordinator. Secure test materials must remain in the custody of a licensed educator trained in test security and test administration. </a:t>
            </a:r>
          </a:p>
          <a:p>
            <a:pPr defTabSz="966612">
              <a:defRPr/>
            </a:pPr>
            <a:endParaRPr lang="en-US" dirty="0"/>
          </a:p>
          <a:p>
            <a:pPr defTabSz="966612">
              <a:defRPr/>
            </a:pPr>
            <a:r>
              <a:rPr lang="en-US" dirty="0"/>
              <a:t>Before starting, scan the testing room and student workstations to ensure no materials were left behind by a previous class. Post a testing sign to prevent interruptions.</a:t>
            </a:r>
          </a:p>
          <a:p>
            <a:endParaRPr lang="en-US" dirty="0"/>
          </a:p>
        </p:txBody>
      </p:sp>
      <p:sp>
        <p:nvSpPr>
          <p:cNvPr id="4" name="Header Placeholder 3"/>
          <p:cNvSpPr>
            <a:spLocks noGrp="1"/>
          </p:cNvSpPr>
          <p:nvPr>
            <p:ph type="hdr" sz="quarter"/>
          </p:nvPr>
        </p:nvSpPr>
        <p:spPr/>
        <p:txBody>
          <a:bodyPr/>
          <a:lstStyle/>
          <a:p>
            <a:pPr defTabSz="966612">
              <a:defRPr/>
            </a:pPr>
            <a:r>
              <a:rPr lang="en-US" dirty="0">
                <a:solidFill>
                  <a:prstClr val="black"/>
                </a:solidFill>
                <a:latin typeface="Calibri"/>
              </a:rPr>
              <a:t>Nevada Administration Training Sessions</a:t>
            </a:r>
          </a:p>
        </p:txBody>
      </p:sp>
      <p:sp>
        <p:nvSpPr>
          <p:cNvPr id="5" name="Date Placeholder 4"/>
          <p:cNvSpPr>
            <a:spLocks noGrp="1"/>
          </p:cNvSpPr>
          <p:nvPr>
            <p:ph type="dt" idx="1"/>
          </p:nvPr>
        </p:nvSpPr>
        <p:spPr/>
        <p:txBody>
          <a:bodyPr/>
          <a:lstStyle/>
          <a:p>
            <a:pPr defTabSz="966612">
              <a:defRPr/>
            </a:pPr>
            <a:r>
              <a:rPr lang="en-US">
                <a:solidFill>
                  <a:prstClr val="black"/>
                </a:solidFill>
                <a:latin typeface="Calibri"/>
              </a:rPr>
              <a:t>Spring CRT-NAA</a:t>
            </a:r>
            <a:endParaRPr lang="en-US" dirty="0">
              <a:solidFill>
                <a:prstClr val="black"/>
              </a:solidFill>
              <a:latin typeface="Calibri"/>
            </a:endParaRPr>
          </a:p>
        </p:txBody>
      </p:sp>
      <p:sp>
        <p:nvSpPr>
          <p:cNvPr id="6" name="Footer Placeholder 5"/>
          <p:cNvSpPr>
            <a:spLocks noGrp="1"/>
          </p:cNvSpPr>
          <p:nvPr>
            <p:ph type="ftr" sz="quarter" idx="4"/>
          </p:nvPr>
        </p:nvSpPr>
        <p:spPr/>
        <p:txBody>
          <a:bodyPr/>
          <a:lstStyle/>
          <a:p>
            <a:pPr defTabSz="966612">
              <a:defRPr/>
            </a:pPr>
            <a:r>
              <a:rPr lang="en-US" dirty="0">
                <a:solidFill>
                  <a:prstClr val="black"/>
                </a:solidFill>
                <a:latin typeface="Calibri"/>
              </a:rPr>
              <a:t>Spring 2023</a:t>
            </a:r>
          </a:p>
        </p:txBody>
      </p:sp>
      <p:sp>
        <p:nvSpPr>
          <p:cNvPr id="7" name="Slide Number Placeholder 6"/>
          <p:cNvSpPr>
            <a:spLocks noGrp="1"/>
          </p:cNvSpPr>
          <p:nvPr>
            <p:ph type="sldNum" sz="quarter" idx="5"/>
          </p:nvPr>
        </p:nvSpPr>
        <p:spPr/>
        <p:txBody>
          <a:bodyPr/>
          <a:lstStyle/>
          <a:p>
            <a:pPr defTabSz="966612">
              <a:defRPr/>
            </a:pPr>
            <a:fld id="{2DD9EC2F-F474-46B9-BC6A-C84C3C89F661}" type="slidenum">
              <a:rPr lang="en-US">
                <a:solidFill>
                  <a:prstClr val="black"/>
                </a:solidFill>
                <a:latin typeface="Calibri"/>
              </a:rPr>
              <a:pPr defTabSz="966612">
                <a:defRPr/>
              </a:pPr>
              <a:t>10</a:t>
            </a:fld>
            <a:endParaRPr lang="en-US" dirty="0">
              <a:solidFill>
                <a:prstClr val="black"/>
              </a:solidFill>
              <a:latin typeface="Calibri"/>
            </a:endParaRPr>
          </a:p>
        </p:txBody>
      </p:sp>
    </p:spTree>
    <p:extLst>
      <p:ext uri="{BB962C8B-B14F-4D97-AF65-F5344CB8AC3E}">
        <p14:creationId xmlns:p14="http://schemas.microsoft.com/office/powerpoint/2010/main" val="106110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300" i="0" dirty="0"/>
          </a:p>
          <a:p>
            <a:pPr defTabSz="966612">
              <a:defRPr/>
            </a:pPr>
            <a:r>
              <a:rPr lang="en-US" sz="1300" i="0" dirty="0"/>
              <a:t>The DRC INSIGHT Portal and DRC INSIGHT Test Engine are secure systems used for the administration and delivery of the Nevada assessments. Security features protect student and test information to ensure the validity and reliability of assessment results.</a:t>
            </a:r>
          </a:p>
        </p:txBody>
      </p:sp>
      <p:sp>
        <p:nvSpPr>
          <p:cNvPr id="4" name="Date Placeholder 3"/>
          <p:cNvSpPr>
            <a:spLocks noGrp="1"/>
          </p:cNvSpPr>
          <p:nvPr>
            <p:ph type="dt" idx="1"/>
          </p:nvPr>
        </p:nvSpPr>
        <p:spPr/>
        <p:txBody>
          <a:bodyPr/>
          <a:lstStyle/>
          <a:p>
            <a:pPr>
              <a:defRPr/>
            </a:pPr>
            <a:r>
              <a:rPr lang="en-US"/>
              <a:t>Spring CRT-NAA</a:t>
            </a:r>
            <a:endParaRPr lang="en-US" dirty="0"/>
          </a:p>
        </p:txBody>
      </p:sp>
      <p:sp>
        <p:nvSpPr>
          <p:cNvPr id="5" name="Slide Number Placeholder 4"/>
          <p:cNvSpPr>
            <a:spLocks noGrp="1"/>
          </p:cNvSpPr>
          <p:nvPr>
            <p:ph type="sldNum" sz="quarter" idx="5"/>
          </p:nvPr>
        </p:nvSpPr>
        <p:spPr/>
        <p:txBody>
          <a:bodyPr/>
          <a:lstStyle/>
          <a:p>
            <a:pPr>
              <a:defRPr/>
            </a:pPr>
            <a:fld id="{EEAD5179-4E31-3342-AEEB-07BCC66EB87E}" type="slidenum">
              <a:rPr lang="en-US" smtClean="0"/>
              <a:pPr>
                <a:defRPr/>
              </a:pPr>
              <a:t>11</a:t>
            </a:fld>
            <a:endParaRPr lang="en-US" dirty="0"/>
          </a:p>
        </p:txBody>
      </p:sp>
    </p:spTree>
    <p:extLst>
      <p:ext uri="{BB962C8B-B14F-4D97-AF65-F5344CB8AC3E}">
        <p14:creationId xmlns:p14="http://schemas.microsoft.com/office/powerpoint/2010/main" val="3604628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lockdown browser is designed to restrict access to other applications or sites while the testing is active. </a:t>
            </a:r>
          </a:p>
          <a:p>
            <a:endParaRPr lang="en-US" dirty="0"/>
          </a:p>
          <a:p>
            <a:r>
              <a:rPr lang="en-US" dirty="0"/>
              <a:t>Reminder: It is a testing irregularity for students or testing room staff to access personal devices during a test session, including during supervised breaks. Devices must be powered off or silenced and collected before testing begins. Violation of the electronics policy may result in the invalidation of test results and other consequences.</a:t>
            </a:r>
          </a:p>
        </p:txBody>
      </p:sp>
      <p:sp>
        <p:nvSpPr>
          <p:cNvPr id="4" name="Slide Number Placeholder 3"/>
          <p:cNvSpPr>
            <a:spLocks noGrp="1"/>
          </p:cNvSpPr>
          <p:nvPr>
            <p:ph type="sldNum" sz="quarter" idx="10"/>
          </p:nvPr>
        </p:nvSpPr>
        <p:spPr/>
        <p:txBody>
          <a:bodyPr/>
          <a:lstStyle/>
          <a:p>
            <a:pPr defTabSz="966612">
              <a:defRPr/>
            </a:pPr>
            <a:fld id="{958DD73E-7160-4C4E-ABC8-F73100EC20A4}" type="slidenum">
              <a:rPr lang="en-US">
                <a:solidFill>
                  <a:prstClr val="black"/>
                </a:solidFill>
                <a:latin typeface="Calibri"/>
              </a:rPr>
              <a:pPr defTabSz="966612">
                <a:defRPr/>
              </a:pPr>
              <a:t>12</a:t>
            </a:fld>
            <a:endParaRPr lang="en-US" dirty="0">
              <a:solidFill>
                <a:prstClr val="black"/>
              </a:solidFill>
              <a:latin typeface="Calibri"/>
            </a:endParaRPr>
          </a:p>
        </p:txBody>
      </p:sp>
      <p:sp>
        <p:nvSpPr>
          <p:cNvPr id="7" name="Header Placeholder 6"/>
          <p:cNvSpPr>
            <a:spLocks noGrp="1"/>
          </p:cNvSpPr>
          <p:nvPr>
            <p:ph type="hdr" sz="quarter" idx="13"/>
          </p:nvPr>
        </p:nvSpPr>
        <p:spPr/>
        <p:txBody>
          <a:bodyPr/>
          <a:lstStyle/>
          <a:p>
            <a:pPr defTabSz="966612">
              <a:defRPr/>
            </a:pPr>
            <a:r>
              <a:rPr lang="en-US" dirty="0">
                <a:solidFill>
                  <a:prstClr val="black"/>
                </a:solidFill>
                <a:latin typeface="Calibri"/>
              </a:rPr>
              <a:t>Nevada Administration Training Sessions</a:t>
            </a:r>
          </a:p>
        </p:txBody>
      </p:sp>
      <p:sp>
        <p:nvSpPr>
          <p:cNvPr id="8" name="Date Placeholder 7"/>
          <p:cNvSpPr>
            <a:spLocks noGrp="1"/>
          </p:cNvSpPr>
          <p:nvPr>
            <p:ph type="dt" idx="14"/>
          </p:nvPr>
        </p:nvSpPr>
        <p:spPr/>
        <p:txBody>
          <a:bodyPr/>
          <a:lstStyle/>
          <a:p>
            <a:pPr defTabSz="966612">
              <a:defRPr/>
            </a:pPr>
            <a:r>
              <a:rPr lang="en-US">
                <a:solidFill>
                  <a:prstClr val="black"/>
                </a:solidFill>
                <a:latin typeface="Calibri"/>
              </a:rPr>
              <a:t>Spring CRT-NAA</a:t>
            </a:r>
            <a:endParaRPr lang="en-US" dirty="0">
              <a:solidFill>
                <a:prstClr val="black"/>
              </a:solidFill>
              <a:latin typeface="Calibri"/>
            </a:endParaRPr>
          </a:p>
        </p:txBody>
      </p:sp>
      <p:sp>
        <p:nvSpPr>
          <p:cNvPr id="5" name="Footer Placeholder 4">
            <a:extLst>
              <a:ext uri="{FF2B5EF4-FFF2-40B4-BE49-F238E27FC236}">
                <a16:creationId xmlns:a16="http://schemas.microsoft.com/office/drawing/2014/main" id="{4A9DDFAB-83AE-4C4E-ACD7-B6F6D151AA84}"/>
              </a:ext>
            </a:extLst>
          </p:cNvPr>
          <p:cNvSpPr>
            <a:spLocks noGrp="1"/>
          </p:cNvSpPr>
          <p:nvPr>
            <p:ph type="ftr" sz="quarter" idx="4"/>
          </p:nvPr>
        </p:nvSpPr>
        <p:spPr/>
        <p:txBody>
          <a:bodyPr/>
          <a:lstStyle/>
          <a:p>
            <a:pPr defTabSz="966612">
              <a:defRPr/>
            </a:pPr>
            <a:r>
              <a:rPr lang="en-US" dirty="0">
                <a:solidFill>
                  <a:prstClr val="black"/>
                </a:solidFill>
                <a:latin typeface="Calibri"/>
              </a:rPr>
              <a:t>Spring 2023</a:t>
            </a:r>
          </a:p>
        </p:txBody>
      </p:sp>
    </p:spTree>
    <p:extLst>
      <p:ext uri="{BB962C8B-B14F-4D97-AF65-F5344CB8AC3E}">
        <p14:creationId xmlns:p14="http://schemas.microsoft.com/office/powerpoint/2010/main" val="2104875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endParaRPr lang="en-US" sz="1300" i="1" dirty="0"/>
          </a:p>
          <a:p>
            <a:pPr defTabSz="1021806">
              <a:defRPr/>
            </a:pPr>
            <a:r>
              <a:rPr lang="en-US" sz="1300" dirty="0"/>
              <a:t>A test may need to be paused or exited when taking a supervised break, before changing locations or computers, and in response to an emergency or interruption. A paused test must be monitored. After exiting, a student must use their unique username and password from the test ticket to log back in to the test.</a:t>
            </a:r>
          </a:p>
        </p:txBody>
      </p:sp>
      <p:sp>
        <p:nvSpPr>
          <p:cNvPr id="5" name="Slide Number Placeholder 4"/>
          <p:cNvSpPr>
            <a:spLocks noGrp="1"/>
          </p:cNvSpPr>
          <p:nvPr>
            <p:ph type="sldNum" sz="quarter" idx="5"/>
          </p:nvPr>
        </p:nvSpPr>
        <p:spPr/>
        <p:txBody>
          <a:bodyPr/>
          <a:lstStyle/>
          <a:p>
            <a:pPr>
              <a:defRPr/>
            </a:pPr>
            <a:fld id="{EEAD5179-4E31-3342-AEEB-07BCC66EB87E}" type="slidenum">
              <a:rPr lang="en-US" smtClean="0"/>
              <a:pPr>
                <a:defRPr/>
              </a:pPr>
              <a:t>13</a:t>
            </a:fld>
            <a:endParaRPr lang="en-US" dirty="0"/>
          </a:p>
        </p:txBody>
      </p:sp>
      <p:sp>
        <p:nvSpPr>
          <p:cNvPr id="8" name="Header Placeholder 7">
            <a:extLst>
              <a:ext uri="{FF2B5EF4-FFF2-40B4-BE49-F238E27FC236}">
                <a16:creationId xmlns:a16="http://schemas.microsoft.com/office/drawing/2014/main" id="{43A3867B-C430-F76B-4105-43AA33333B7F}"/>
              </a:ext>
            </a:extLst>
          </p:cNvPr>
          <p:cNvSpPr>
            <a:spLocks noGrp="1"/>
          </p:cNvSpPr>
          <p:nvPr>
            <p:ph type="hdr" sz="quarter"/>
          </p:nvPr>
        </p:nvSpPr>
        <p:spPr/>
        <p:txBody>
          <a:bodyPr/>
          <a:lstStyle/>
          <a:p>
            <a:pPr>
              <a:defRPr/>
            </a:pPr>
            <a:r>
              <a:rPr lang="en-US"/>
              <a:t>WCSD STC Training - Nevada CRT &amp; NAA Spring 2025</a:t>
            </a:r>
            <a:endParaRPr lang="en-US" dirty="0"/>
          </a:p>
        </p:txBody>
      </p:sp>
      <p:sp>
        <p:nvSpPr>
          <p:cNvPr id="9" name="Date Placeholder 8">
            <a:extLst>
              <a:ext uri="{FF2B5EF4-FFF2-40B4-BE49-F238E27FC236}">
                <a16:creationId xmlns:a16="http://schemas.microsoft.com/office/drawing/2014/main" id="{55D0301B-44B0-A574-AC84-F1305E812933}"/>
              </a:ext>
            </a:extLst>
          </p:cNvPr>
          <p:cNvSpPr>
            <a:spLocks noGrp="1"/>
          </p:cNvSpPr>
          <p:nvPr>
            <p:ph type="dt" idx="1"/>
          </p:nvPr>
        </p:nvSpPr>
        <p:spPr/>
        <p:txBody>
          <a:bodyPr/>
          <a:lstStyle/>
          <a:p>
            <a:pPr>
              <a:defRPr/>
            </a:pPr>
            <a:r>
              <a:rPr lang="en-US"/>
              <a:t>February 2025</a:t>
            </a:r>
            <a:endParaRPr lang="en-US" dirty="0"/>
          </a:p>
        </p:txBody>
      </p:sp>
    </p:spTree>
    <p:extLst>
      <p:ext uri="{BB962C8B-B14F-4D97-AF65-F5344CB8AC3E}">
        <p14:creationId xmlns:p14="http://schemas.microsoft.com/office/powerpoint/2010/main" val="302347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300" dirty="0"/>
          </a:p>
          <a:p>
            <a:pPr defTabSz="966612">
              <a:defRPr/>
            </a:pPr>
            <a:r>
              <a:rPr lang="en-US" dirty="0"/>
              <a:t>Test tickets are secure materials. </a:t>
            </a:r>
          </a:p>
          <a:p>
            <a:pPr defTabSz="966612">
              <a:defRPr/>
            </a:pPr>
            <a:r>
              <a:rPr lang="en-US" dirty="0"/>
              <a:t>DO NOT share login credentials by unauthorized means.</a:t>
            </a:r>
          </a:p>
          <a:p>
            <a:pPr defTabSz="966612">
              <a:defRPr/>
            </a:pPr>
            <a:r>
              <a:rPr lang="en-US" dirty="0"/>
              <a:t>Check-out and return test tickets and other secure materials each day of testing. Only check out the materials needed for testing scheduled in that day. </a:t>
            </a:r>
          </a:p>
          <a:p>
            <a:pPr defTabSz="966612">
              <a:defRPr/>
            </a:pPr>
            <a:r>
              <a:rPr lang="en-US" dirty="0"/>
              <a:t>COLLECT test tickets after students successfully log in to the correct session and part. </a:t>
            </a:r>
          </a:p>
          <a:p>
            <a:pPr defTabSz="966612">
              <a:defRPr/>
            </a:pPr>
            <a:r>
              <a:rPr lang="en-US" dirty="0"/>
              <a:t>ACCOUNT for all secure test materials before dismissing students.</a:t>
            </a:r>
          </a:p>
          <a:p>
            <a:pPr defTabSz="966612">
              <a:defRPr/>
            </a:pPr>
            <a:endParaRPr lang="en-US" dirty="0"/>
          </a:p>
          <a:p>
            <a:pPr defTabSz="966612">
              <a:defRPr/>
            </a:pPr>
            <a:r>
              <a:rPr lang="en-US" dirty="0"/>
              <a:t>Test tickets indicate the online or presentation accommodation or designated support selected in the DRC INSIGHT portal that will be provided for the test. This area will be blank if nothing is selected for a student. </a:t>
            </a:r>
          </a:p>
        </p:txBody>
      </p:sp>
      <p:sp>
        <p:nvSpPr>
          <p:cNvPr id="4" name="Header Placeholder 3"/>
          <p:cNvSpPr>
            <a:spLocks noGrp="1"/>
          </p:cNvSpPr>
          <p:nvPr>
            <p:ph type="hdr" sz="quarter"/>
          </p:nvPr>
        </p:nvSpPr>
        <p:spPr/>
        <p:txBody>
          <a:bodyPr/>
          <a:lstStyle/>
          <a:p>
            <a:pPr defTabSz="966612">
              <a:defRPr/>
            </a:pPr>
            <a:r>
              <a:rPr lang="en-US" dirty="0">
                <a:solidFill>
                  <a:prstClr val="black"/>
                </a:solidFill>
                <a:latin typeface="Calibri"/>
              </a:rPr>
              <a:t>Nevada Administration Training Sessions</a:t>
            </a:r>
          </a:p>
        </p:txBody>
      </p:sp>
      <p:sp>
        <p:nvSpPr>
          <p:cNvPr id="5" name="Date Placeholder 4"/>
          <p:cNvSpPr>
            <a:spLocks noGrp="1"/>
          </p:cNvSpPr>
          <p:nvPr>
            <p:ph type="dt" idx="1"/>
          </p:nvPr>
        </p:nvSpPr>
        <p:spPr/>
        <p:txBody>
          <a:bodyPr/>
          <a:lstStyle/>
          <a:p>
            <a:pPr defTabSz="966612">
              <a:defRPr/>
            </a:pPr>
            <a:r>
              <a:rPr lang="en-US">
                <a:solidFill>
                  <a:prstClr val="black"/>
                </a:solidFill>
                <a:latin typeface="Calibri"/>
              </a:rPr>
              <a:t>Spring CRT-NAA</a:t>
            </a:r>
            <a:endParaRPr lang="en-US" dirty="0">
              <a:solidFill>
                <a:prstClr val="black"/>
              </a:solidFill>
              <a:latin typeface="Calibri"/>
            </a:endParaRPr>
          </a:p>
        </p:txBody>
      </p:sp>
      <p:sp>
        <p:nvSpPr>
          <p:cNvPr id="6" name="Footer Placeholder 5"/>
          <p:cNvSpPr>
            <a:spLocks noGrp="1"/>
          </p:cNvSpPr>
          <p:nvPr>
            <p:ph type="ftr" sz="quarter" idx="4"/>
          </p:nvPr>
        </p:nvSpPr>
        <p:spPr/>
        <p:txBody>
          <a:bodyPr/>
          <a:lstStyle/>
          <a:p>
            <a:pPr defTabSz="966612">
              <a:defRPr/>
            </a:pPr>
            <a:r>
              <a:rPr lang="en-US" dirty="0">
                <a:solidFill>
                  <a:prstClr val="black"/>
                </a:solidFill>
                <a:latin typeface="Calibri"/>
              </a:rPr>
              <a:t>Spring 2023</a:t>
            </a:r>
          </a:p>
        </p:txBody>
      </p:sp>
      <p:sp>
        <p:nvSpPr>
          <p:cNvPr id="7" name="Slide Number Placeholder 6"/>
          <p:cNvSpPr>
            <a:spLocks noGrp="1"/>
          </p:cNvSpPr>
          <p:nvPr>
            <p:ph type="sldNum" sz="quarter" idx="5"/>
          </p:nvPr>
        </p:nvSpPr>
        <p:spPr/>
        <p:txBody>
          <a:bodyPr/>
          <a:lstStyle/>
          <a:p>
            <a:pPr defTabSz="966612">
              <a:defRPr/>
            </a:pPr>
            <a:fld id="{2DD9EC2F-F474-46B9-BC6A-C84C3C89F661}" type="slidenum">
              <a:rPr lang="en-US">
                <a:solidFill>
                  <a:prstClr val="black"/>
                </a:solidFill>
                <a:latin typeface="Calibri"/>
              </a:rPr>
              <a:pPr defTabSz="966612">
                <a:defRPr/>
              </a:pPr>
              <a:t>14</a:t>
            </a:fld>
            <a:endParaRPr lang="en-US" dirty="0">
              <a:solidFill>
                <a:prstClr val="black"/>
              </a:solidFill>
              <a:latin typeface="Calibri"/>
            </a:endParaRPr>
          </a:p>
        </p:txBody>
      </p:sp>
    </p:spTree>
    <p:extLst>
      <p:ext uri="{BB962C8B-B14F-4D97-AF65-F5344CB8AC3E}">
        <p14:creationId xmlns:p14="http://schemas.microsoft.com/office/powerpoint/2010/main" val="1100049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66612">
              <a:defRPr/>
            </a:pPr>
            <a:r>
              <a:rPr lang="en-US" dirty="0"/>
              <a:t>When an irregularity is suspected, an appropriate first course of action is to pause all impacted tests until the incident is reported, investigated, and resolved. Do not dismiss students! Immediate reporting gives the student the best opportunity to continue testing with no impact. </a:t>
            </a:r>
          </a:p>
          <a:p>
            <a:pPr defTabSz="966612">
              <a:defRPr/>
            </a:pPr>
            <a:endParaRPr lang="en-US" dirty="0"/>
          </a:p>
          <a:p>
            <a:pPr defTabSz="966612">
              <a:defRPr/>
            </a:pPr>
            <a:r>
              <a:rPr lang="en-US" dirty="0"/>
              <a:t>If there is any doubt about whether an incident or behavior is permissible, either for students or adults, always check the Test Administrator’s Manual and seek clarification.</a:t>
            </a:r>
          </a:p>
          <a:p>
            <a:pPr defTabSz="966612">
              <a:defRPr/>
            </a:pPr>
            <a:endParaRPr lang="en-US" dirty="0"/>
          </a:p>
          <a:p>
            <a:pPr marL="0" marR="0" lvl="0" indent="0" algn="l" defTabSz="966612" rtl="0" eaLnBrk="0" fontAlgn="base" latinLnBrk="0" hangingPunct="0">
              <a:lnSpc>
                <a:spcPct val="100000"/>
              </a:lnSpc>
              <a:spcBef>
                <a:spcPct val="30000"/>
              </a:spcBef>
              <a:spcAft>
                <a:spcPct val="0"/>
              </a:spcAft>
              <a:buClrTx/>
              <a:buSzTx/>
              <a:buFontTx/>
              <a:buNone/>
              <a:tabLst/>
              <a:defRPr/>
            </a:pPr>
            <a:endParaRPr lang="en-US" sz="1200" i="0" dirty="0"/>
          </a:p>
          <a:p>
            <a:pPr marL="0" marR="0" lvl="0" indent="0" algn="l" defTabSz="966612" rtl="0" eaLnBrk="0" fontAlgn="base" latinLnBrk="0" hangingPunct="0">
              <a:lnSpc>
                <a:spcPct val="100000"/>
              </a:lnSpc>
              <a:spcBef>
                <a:spcPct val="30000"/>
              </a:spcBef>
              <a:spcAft>
                <a:spcPct val="0"/>
              </a:spcAft>
              <a:buClrTx/>
              <a:buSzTx/>
              <a:buFontTx/>
              <a:buNone/>
              <a:tabLst/>
              <a:defRPr/>
            </a:pPr>
            <a:endParaRPr lang="en-US" sz="1200" i="0" dirty="0"/>
          </a:p>
          <a:p>
            <a:pPr marL="0" marR="0" lvl="0" indent="0" algn="l" defTabSz="966612" rtl="0" eaLnBrk="0" fontAlgn="base" latinLnBrk="0" hangingPunct="0">
              <a:lnSpc>
                <a:spcPct val="100000"/>
              </a:lnSpc>
              <a:spcBef>
                <a:spcPct val="30000"/>
              </a:spcBef>
              <a:spcAft>
                <a:spcPct val="0"/>
              </a:spcAft>
              <a:buClrTx/>
              <a:buSzTx/>
              <a:buFontTx/>
              <a:buNone/>
              <a:tabLst/>
              <a:defRPr/>
            </a:pPr>
            <a:r>
              <a:rPr lang="en-US" sz="1200" i="0" dirty="0"/>
              <a:t>FORM: Report of Testing Irregularity (WCSD): </a:t>
            </a:r>
            <a:r>
              <a:rPr lang="en-US" sz="1200" i="0" dirty="0">
                <a:hlinkClick r:id="rId3"/>
              </a:rPr>
              <a:t>https://www.washoeschools.net/Page/14303</a:t>
            </a:r>
            <a:endParaRPr lang="en-US" sz="1200" i="0" dirty="0"/>
          </a:p>
          <a:p>
            <a:pPr defTabSz="966612">
              <a:defRPr/>
            </a:pPr>
            <a:endParaRPr lang="en-US" dirty="0"/>
          </a:p>
        </p:txBody>
      </p:sp>
      <p:sp>
        <p:nvSpPr>
          <p:cNvPr id="4" name="Slide Number Placeholder 3"/>
          <p:cNvSpPr>
            <a:spLocks noGrp="1"/>
          </p:cNvSpPr>
          <p:nvPr>
            <p:ph type="sldNum" sz="quarter" idx="10"/>
          </p:nvPr>
        </p:nvSpPr>
        <p:spPr/>
        <p:txBody>
          <a:bodyPr/>
          <a:lstStyle/>
          <a:p>
            <a:pPr defTabSz="966612">
              <a:defRPr/>
            </a:pPr>
            <a:fld id="{958DD73E-7160-4C4E-ABC8-F73100EC20A4}" type="slidenum">
              <a:rPr lang="en-US">
                <a:solidFill>
                  <a:prstClr val="black"/>
                </a:solidFill>
                <a:latin typeface="Calibri"/>
              </a:rPr>
              <a:pPr defTabSz="966612">
                <a:defRPr/>
              </a:pPr>
              <a:t>15</a:t>
            </a:fld>
            <a:endParaRPr lang="en-US" dirty="0">
              <a:solidFill>
                <a:prstClr val="black"/>
              </a:solidFill>
              <a:latin typeface="Calibri"/>
            </a:endParaRPr>
          </a:p>
        </p:txBody>
      </p:sp>
      <p:sp>
        <p:nvSpPr>
          <p:cNvPr id="7" name="Header Placeholder 6"/>
          <p:cNvSpPr>
            <a:spLocks noGrp="1"/>
          </p:cNvSpPr>
          <p:nvPr>
            <p:ph type="hdr" sz="quarter" idx="13"/>
          </p:nvPr>
        </p:nvSpPr>
        <p:spPr/>
        <p:txBody>
          <a:bodyPr/>
          <a:lstStyle/>
          <a:p>
            <a:pPr defTabSz="966612">
              <a:defRPr/>
            </a:pPr>
            <a:r>
              <a:rPr lang="en-US" dirty="0">
                <a:solidFill>
                  <a:prstClr val="black"/>
                </a:solidFill>
                <a:latin typeface="Calibri"/>
              </a:rPr>
              <a:t>Nevada Administration Training Sessions</a:t>
            </a:r>
          </a:p>
        </p:txBody>
      </p:sp>
      <p:sp>
        <p:nvSpPr>
          <p:cNvPr id="8" name="Date Placeholder 7"/>
          <p:cNvSpPr>
            <a:spLocks noGrp="1"/>
          </p:cNvSpPr>
          <p:nvPr>
            <p:ph type="dt" idx="14"/>
          </p:nvPr>
        </p:nvSpPr>
        <p:spPr/>
        <p:txBody>
          <a:bodyPr/>
          <a:lstStyle/>
          <a:p>
            <a:pPr defTabSz="966612">
              <a:defRPr/>
            </a:pPr>
            <a:r>
              <a:rPr lang="en-US">
                <a:solidFill>
                  <a:prstClr val="black"/>
                </a:solidFill>
                <a:latin typeface="Calibri"/>
              </a:rPr>
              <a:t>Spring CRT-NAA</a:t>
            </a:r>
            <a:endParaRPr lang="en-US" dirty="0">
              <a:solidFill>
                <a:prstClr val="black"/>
              </a:solidFill>
              <a:latin typeface="Calibri"/>
            </a:endParaRPr>
          </a:p>
        </p:txBody>
      </p:sp>
      <p:sp>
        <p:nvSpPr>
          <p:cNvPr id="5" name="Footer Placeholder 4">
            <a:extLst>
              <a:ext uri="{FF2B5EF4-FFF2-40B4-BE49-F238E27FC236}">
                <a16:creationId xmlns:a16="http://schemas.microsoft.com/office/drawing/2014/main" id="{339C38E7-3D39-403D-8471-6DEC7EEC1F47}"/>
              </a:ext>
            </a:extLst>
          </p:cNvPr>
          <p:cNvSpPr>
            <a:spLocks noGrp="1"/>
          </p:cNvSpPr>
          <p:nvPr>
            <p:ph type="ftr" sz="quarter" idx="4"/>
          </p:nvPr>
        </p:nvSpPr>
        <p:spPr/>
        <p:txBody>
          <a:bodyPr/>
          <a:lstStyle/>
          <a:p>
            <a:pPr defTabSz="966612">
              <a:defRPr/>
            </a:pPr>
            <a:r>
              <a:rPr lang="en-US" dirty="0">
                <a:solidFill>
                  <a:prstClr val="black"/>
                </a:solidFill>
                <a:latin typeface="Calibri"/>
              </a:rPr>
              <a:t>Spring 2023</a:t>
            </a:r>
          </a:p>
        </p:txBody>
      </p:sp>
    </p:spTree>
    <p:extLst>
      <p:ext uri="{BB962C8B-B14F-4D97-AF65-F5344CB8AC3E}">
        <p14:creationId xmlns:p14="http://schemas.microsoft.com/office/powerpoint/2010/main" val="1847415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Do not move forward with testing if the wrong ticket was used to log in or a student does not have their required accommodations and designated supports. Immediately alert the school test coordinator. </a:t>
            </a:r>
          </a:p>
        </p:txBody>
      </p:sp>
      <p:sp>
        <p:nvSpPr>
          <p:cNvPr id="7" name="Slide Number Placeholder 6"/>
          <p:cNvSpPr>
            <a:spLocks noGrp="1"/>
          </p:cNvSpPr>
          <p:nvPr>
            <p:ph type="sldNum" sz="quarter" idx="5"/>
          </p:nvPr>
        </p:nvSpPr>
        <p:spPr/>
        <p:txBody>
          <a:bodyPr/>
          <a:lstStyle/>
          <a:p>
            <a:pPr defTabSz="1021806">
              <a:defRPr/>
            </a:pPr>
            <a:fld id="{2DD9EC2F-F474-46B9-BC6A-C84C3C89F661}" type="slidenum">
              <a:rPr lang="en-US">
                <a:solidFill>
                  <a:prstClr val="black"/>
                </a:solidFill>
                <a:latin typeface="Calibri"/>
              </a:rPr>
              <a:pPr defTabSz="1021806">
                <a:defRPr/>
              </a:pPr>
              <a:t>16</a:t>
            </a:fld>
            <a:endParaRPr lang="en-US" dirty="0">
              <a:solidFill>
                <a:prstClr val="black"/>
              </a:solidFill>
              <a:latin typeface="Calibri"/>
            </a:endParaRPr>
          </a:p>
        </p:txBody>
      </p:sp>
      <p:sp>
        <p:nvSpPr>
          <p:cNvPr id="8" name="Header Placeholder 7">
            <a:extLst>
              <a:ext uri="{FF2B5EF4-FFF2-40B4-BE49-F238E27FC236}">
                <a16:creationId xmlns:a16="http://schemas.microsoft.com/office/drawing/2014/main" id="{F1ABD2E4-BFC3-1B26-CB89-0F107D0EA767}"/>
              </a:ext>
            </a:extLst>
          </p:cNvPr>
          <p:cNvSpPr>
            <a:spLocks noGrp="1"/>
          </p:cNvSpPr>
          <p:nvPr>
            <p:ph type="hdr" sz="quarter"/>
          </p:nvPr>
        </p:nvSpPr>
        <p:spPr/>
        <p:txBody>
          <a:bodyPr/>
          <a:lstStyle/>
          <a:p>
            <a:pPr>
              <a:defRPr/>
            </a:pPr>
            <a:r>
              <a:rPr lang="en-US"/>
              <a:t>WCSD STC Training - Nevada CRT &amp; NAA Spring 2025</a:t>
            </a:r>
            <a:endParaRPr lang="en-US" dirty="0"/>
          </a:p>
        </p:txBody>
      </p:sp>
      <p:sp>
        <p:nvSpPr>
          <p:cNvPr id="9" name="Date Placeholder 8">
            <a:extLst>
              <a:ext uri="{FF2B5EF4-FFF2-40B4-BE49-F238E27FC236}">
                <a16:creationId xmlns:a16="http://schemas.microsoft.com/office/drawing/2014/main" id="{BDC56B9C-32C7-386B-48A6-FA352354D25D}"/>
              </a:ext>
            </a:extLst>
          </p:cNvPr>
          <p:cNvSpPr>
            <a:spLocks noGrp="1"/>
          </p:cNvSpPr>
          <p:nvPr>
            <p:ph type="dt" idx="1"/>
          </p:nvPr>
        </p:nvSpPr>
        <p:spPr/>
        <p:txBody>
          <a:bodyPr/>
          <a:lstStyle/>
          <a:p>
            <a:pPr>
              <a:defRPr/>
            </a:pPr>
            <a:r>
              <a:rPr lang="en-US"/>
              <a:t>February 2025</a:t>
            </a:r>
            <a:endParaRPr lang="en-US" dirty="0"/>
          </a:p>
        </p:txBody>
      </p:sp>
    </p:spTree>
    <p:extLst>
      <p:ext uri="{BB962C8B-B14F-4D97-AF65-F5344CB8AC3E}">
        <p14:creationId xmlns:p14="http://schemas.microsoft.com/office/powerpoint/2010/main" val="777122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endParaRPr lang="en-US" i="0" dirty="0"/>
          </a:p>
          <a:p>
            <a:pPr defTabSz="1021806">
              <a:defRPr/>
            </a:pPr>
            <a:r>
              <a:rPr lang="en-US" i="0" dirty="0"/>
              <a:t>Decisions to unlock a test are considered on a case-by-case basis. There is no “universal” procedure that guarantees a test will be unlocked following an incident.</a:t>
            </a:r>
          </a:p>
          <a:p>
            <a:endParaRPr lang="en-US" dirty="0"/>
          </a:p>
        </p:txBody>
      </p:sp>
      <p:sp>
        <p:nvSpPr>
          <p:cNvPr id="7" name="Slide Number Placeholder 6"/>
          <p:cNvSpPr>
            <a:spLocks noGrp="1"/>
          </p:cNvSpPr>
          <p:nvPr>
            <p:ph type="sldNum" sz="quarter" idx="13"/>
          </p:nvPr>
        </p:nvSpPr>
        <p:spPr/>
        <p:txBody>
          <a:bodyPr/>
          <a:lstStyle/>
          <a:p>
            <a:pPr defTabSz="1021806">
              <a:defRPr/>
            </a:pPr>
            <a:fld id="{2DD9EC2F-F474-46B9-BC6A-C84C3C89F661}" type="slidenum">
              <a:rPr lang="en-US">
                <a:solidFill>
                  <a:prstClr val="black"/>
                </a:solidFill>
                <a:latin typeface="Calibri"/>
              </a:rPr>
              <a:pPr defTabSz="1021806">
                <a:defRPr/>
              </a:pPr>
              <a:t>17</a:t>
            </a:fld>
            <a:endParaRPr lang="en-US" dirty="0">
              <a:solidFill>
                <a:prstClr val="black"/>
              </a:solidFill>
              <a:latin typeface="Calibri"/>
            </a:endParaRPr>
          </a:p>
        </p:txBody>
      </p:sp>
      <p:sp>
        <p:nvSpPr>
          <p:cNvPr id="6" name="Header Placeholder 5">
            <a:extLst>
              <a:ext uri="{FF2B5EF4-FFF2-40B4-BE49-F238E27FC236}">
                <a16:creationId xmlns:a16="http://schemas.microsoft.com/office/drawing/2014/main" id="{8517C54B-BD1D-7EB3-433B-CC8F80575D84}"/>
              </a:ext>
            </a:extLst>
          </p:cNvPr>
          <p:cNvSpPr>
            <a:spLocks noGrp="1"/>
          </p:cNvSpPr>
          <p:nvPr>
            <p:ph type="hdr" sz="quarter"/>
          </p:nvPr>
        </p:nvSpPr>
        <p:spPr/>
        <p:txBody>
          <a:bodyPr/>
          <a:lstStyle/>
          <a:p>
            <a:pPr>
              <a:defRPr/>
            </a:pPr>
            <a:r>
              <a:rPr lang="en-US"/>
              <a:t>WCSD STC Training - Nevada CRT &amp; NAA Spring 2025</a:t>
            </a:r>
            <a:endParaRPr lang="en-US" dirty="0"/>
          </a:p>
        </p:txBody>
      </p:sp>
      <p:sp>
        <p:nvSpPr>
          <p:cNvPr id="9" name="Date Placeholder 8">
            <a:extLst>
              <a:ext uri="{FF2B5EF4-FFF2-40B4-BE49-F238E27FC236}">
                <a16:creationId xmlns:a16="http://schemas.microsoft.com/office/drawing/2014/main" id="{E2112BFB-767F-E267-D32D-E18DDECE053D}"/>
              </a:ext>
            </a:extLst>
          </p:cNvPr>
          <p:cNvSpPr>
            <a:spLocks noGrp="1"/>
          </p:cNvSpPr>
          <p:nvPr>
            <p:ph type="dt" idx="1"/>
          </p:nvPr>
        </p:nvSpPr>
        <p:spPr/>
        <p:txBody>
          <a:bodyPr/>
          <a:lstStyle/>
          <a:p>
            <a:pPr>
              <a:defRPr/>
            </a:pPr>
            <a:r>
              <a:rPr lang="en-US"/>
              <a:t>February 2025</a:t>
            </a:r>
            <a:endParaRPr lang="en-US" dirty="0"/>
          </a:p>
        </p:txBody>
      </p:sp>
    </p:spTree>
    <p:extLst>
      <p:ext uri="{BB962C8B-B14F-4D97-AF65-F5344CB8AC3E}">
        <p14:creationId xmlns:p14="http://schemas.microsoft.com/office/powerpoint/2010/main" val="3790729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300" i="1" dirty="0"/>
          </a:p>
          <a:p>
            <a:pPr defTabSz="966612">
              <a:defRPr/>
            </a:pPr>
            <a:r>
              <a:rPr lang="en-US" dirty="0"/>
              <a:t>CAT sessions for ELA &amp; Math will remain "open" until the student finishes the last item. </a:t>
            </a:r>
          </a:p>
          <a:p>
            <a:pPr defTabSz="966612">
              <a:defRPr/>
            </a:pPr>
            <a:endParaRPr lang="en-US" dirty="0"/>
          </a:p>
          <a:p>
            <a:pPr defTabSz="966612">
              <a:defRPr/>
            </a:pPr>
            <a:r>
              <a:rPr lang="en-US" dirty="0"/>
              <a:t>Students cannot log back into a test after it is submitted. If a student unintentionally submits a test part before responding to all questions, the part can be re-opened only if the student has been continuously supervised and not dismissed from the testing period. </a:t>
            </a:r>
          </a:p>
          <a:p>
            <a:pPr defTabSz="966612">
              <a:defRPr/>
            </a:pPr>
            <a:endParaRPr lang="en-US" dirty="0"/>
          </a:p>
          <a:p>
            <a:pPr defTabSz="966612">
              <a:defRPr/>
            </a:pPr>
            <a:r>
              <a:rPr lang="en-US" dirty="0"/>
              <a:t>If not submitted the same day they are started, parts for fixed-form test sessions will lock overnight to maintain security. </a:t>
            </a:r>
          </a:p>
        </p:txBody>
      </p:sp>
      <p:sp>
        <p:nvSpPr>
          <p:cNvPr id="4" name="Header Placeholder 3"/>
          <p:cNvSpPr>
            <a:spLocks noGrp="1"/>
          </p:cNvSpPr>
          <p:nvPr>
            <p:ph type="hdr" sz="quarter"/>
          </p:nvPr>
        </p:nvSpPr>
        <p:spPr/>
        <p:txBody>
          <a:bodyPr/>
          <a:lstStyle/>
          <a:p>
            <a:pPr defTabSz="966612">
              <a:defRPr/>
            </a:pPr>
            <a:r>
              <a:rPr lang="en-US" dirty="0">
                <a:solidFill>
                  <a:prstClr val="black"/>
                </a:solidFill>
                <a:latin typeface="Calibri"/>
              </a:rPr>
              <a:t>Nevada Administration Training Sessions</a:t>
            </a:r>
          </a:p>
        </p:txBody>
      </p:sp>
      <p:sp>
        <p:nvSpPr>
          <p:cNvPr id="5" name="Date Placeholder 4"/>
          <p:cNvSpPr>
            <a:spLocks noGrp="1"/>
          </p:cNvSpPr>
          <p:nvPr>
            <p:ph type="dt" idx="1"/>
          </p:nvPr>
        </p:nvSpPr>
        <p:spPr/>
        <p:txBody>
          <a:bodyPr/>
          <a:lstStyle/>
          <a:p>
            <a:pPr defTabSz="966612">
              <a:defRPr/>
            </a:pPr>
            <a:r>
              <a:rPr lang="en-US">
                <a:solidFill>
                  <a:prstClr val="black"/>
                </a:solidFill>
                <a:latin typeface="Calibri"/>
              </a:rPr>
              <a:t>Spring CRT-NAA</a:t>
            </a:r>
            <a:endParaRPr lang="en-US" dirty="0">
              <a:solidFill>
                <a:prstClr val="black"/>
              </a:solidFill>
              <a:latin typeface="Calibri"/>
            </a:endParaRPr>
          </a:p>
        </p:txBody>
      </p:sp>
      <p:sp>
        <p:nvSpPr>
          <p:cNvPr id="6" name="Footer Placeholder 5"/>
          <p:cNvSpPr>
            <a:spLocks noGrp="1"/>
          </p:cNvSpPr>
          <p:nvPr>
            <p:ph type="ftr" sz="quarter" idx="4"/>
          </p:nvPr>
        </p:nvSpPr>
        <p:spPr/>
        <p:txBody>
          <a:bodyPr/>
          <a:lstStyle/>
          <a:p>
            <a:pPr defTabSz="966612">
              <a:defRPr/>
            </a:pPr>
            <a:r>
              <a:rPr lang="en-US" dirty="0">
                <a:solidFill>
                  <a:prstClr val="black"/>
                </a:solidFill>
                <a:latin typeface="Calibri"/>
              </a:rPr>
              <a:t>Spring 2023</a:t>
            </a:r>
          </a:p>
        </p:txBody>
      </p:sp>
      <p:sp>
        <p:nvSpPr>
          <p:cNvPr id="7" name="Slide Number Placeholder 6"/>
          <p:cNvSpPr>
            <a:spLocks noGrp="1"/>
          </p:cNvSpPr>
          <p:nvPr>
            <p:ph type="sldNum" sz="quarter" idx="5"/>
          </p:nvPr>
        </p:nvSpPr>
        <p:spPr/>
        <p:txBody>
          <a:bodyPr/>
          <a:lstStyle/>
          <a:p>
            <a:pPr defTabSz="966612">
              <a:defRPr/>
            </a:pPr>
            <a:fld id="{2DD9EC2F-F474-46B9-BC6A-C84C3C89F661}" type="slidenum">
              <a:rPr lang="en-US">
                <a:solidFill>
                  <a:prstClr val="black"/>
                </a:solidFill>
                <a:latin typeface="Calibri"/>
              </a:rPr>
              <a:pPr defTabSz="966612">
                <a:defRPr/>
              </a:pPr>
              <a:t>18</a:t>
            </a:fld>
            <a:endParaRPr lang="en-US" dirty="0">
              <a:solidFill>
                <a:prstClr val="black"/>
              </a:solidFill>
              <a:latin typeface="Calibri"/>
            </a:endParaRPr>
          </a:p>
        </p:txBody>
      </p:sp>
    </p:spTree>
    <p:extLst>
      <p:ext uri="{BB962C8B-B14F-4D97-AF65-F5344CB8AC3E}">
        <p14:creationId xmlns:p14="http://schemas.microsoft.com/office/powerpoint/2010/main" val="2385452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r>
              <a:rPr lang="en-US" sz="1300" dirty="0"/>
              <a:t>Contact the appropriate entity for information and assistance with the Nevada assessment program.</a:t>
            </a:r>
          </a:p>
        </p:txBody>
      </p:sp>
      <p:sp>
        <p:nvSpPr>
          <p:cNvPr id="4" name="Header Placeholder 3"/>
          <p:cNvSpPr>
            <a:spLocks noGrp="1"/>
          </p:cNvSpPr>
          <p:nvPr>
            <p:ph type="hdr" sz="quarter"/>
          </p:nvPr>
        </p:nvSpPr>
        <p:spPr/>
        <p:txBody>
          <a:bodyPr/>
          <a:lstStyle/>
          <a:p>
            <a:pPr defTabSz="966612">
              <a:defRPr/>
            </a:pPr>
            <a:r>
              <a:rPr lang="en-US" dirty="0">
                <a:solidFill>
                  <a:prstClr val="black"/>
                </a:solidFill>
                <a:latin typeface="Calibri"/>
              </a:rPr>
              <a:t>Nevada Administration Training Sessions</a:t>
            </a:r>
          </a:p>
        </p:txBody>
      </p:sp>
      <p:sp>
        <p:nvSpPr>
          <p:cNvPr id="5" name="Date Placeholder 4"/>
          <p:cNvSpPr>
            <a:spLocks noGrp="1"/>
          </p:cNvSpPr>
          <p:nvPr>
            <p:ph type="dt" idx="1"/>
          </p:nvPr>
        </p:nvSpPr>
        <p:spPr/>
        <p:txBody>
          <a:bodyPr/>
          <a:lstStyle/>
          <a:p>
            <a:pPr defTabSz="966612">
              <a:defRPr/>
            </a:pPr>
            <a:r>
              <a:rPr lang="en-US">
                <a:solidFill>
                  <a:prstClr val="black"/>
                </a:solidFill>
                <a:latin typeface="Calibri"/>
              </a:rPr>
              <a:t>Spring CRT-NAA</a:t>
            </a:r>
            <a:endParaRPr lang="en-US" dirty="0">
              <a:solidFill>
                <a:prstClr val="black"/>
              </a:solidFill>
              <a:latin typeface="Calibri"/>
            </a:endParaRPr>
          </a:p>
        </p:txBody>
      </p:sp>
      <p:sp>
        <p:nvSpPr>
          <p:cNvPr id="6" name="Footer Placeholder 5"/>
          <p:cNvSpPr>
            <a:spLocks noGrp="1"/>
          </p:cNvSpPr>
          <p:nvPr>
            <p:ph type="ftr" sz="quarter" idx="4"/>
          </p:nvPr>
        </p:nvSpPr>
        <p:spPr/>
        <p:txBody>
          <a:bodyPr/>
          <a:lstStyle/>
          <a:p>
            <a:pPr defTabSz="966612">
              <a:defRPr/>
            </a:pPr>
            <a:r>
              <a:rPr lang="en-US" dirty="0">
                <a:solidFill>
                  <a:prstClr val="black"/>
                </a:solidFill>
                <a:latin typeface="Calibri"/>
              </a:rPr>
              <a:t>Spring 2023</a:t>
            </a:r>
          </a:p>
        </p:txBody>
      </p:sp>
      <p:sp>
        <p:nvSpPr>
          <p:cNvPr id="7" name="Slide Number Placeholder 6"/>
          <p:cNvSpPr>
            <a:spLocks noGrp="1"/>
          </p:cNvSpPr>
          <p:nvPr>
            <p:ph type="sldNum" sz="quarter" idx="5"/>
          </p:nvPr>
        </p:nvSpPr>
        <p:spPr/>
        <p:txBody>
          <a:bodyPr/>
          <a:lstStyle/>
          <a:p>
            <a:pPr defTabSz="966612">
              <a:defRPr/>
            </a:pPr>
            <a:fld id="{2DD9EC2F-F474-46B9-BC6A-C84C3C89F661}" type="slidenum">
              <a:rPr lang="en-US">
                <a:solidFill>
                  <a:prstClr val="black"/>
                </a:solidFill>
                <a:latin typeface="Calibri"/>
              </a:rPr>
              <a:pPr defTabSz="966612">
                <a:defRPr/>
              </a:pPr>
              <a:t>19</a:t>
            </a:fld>
            <a:endParaRPr lang="en-US" dirty="0">
              <a:solidFill>
                <a:prstClr val="black"/>
              </a:solidFill>
              <a:latin typeface="Calibri"/>
            </a:endParaRPr>
          </a:p>
        </p:txBody>
      </p:sp>
    </p:spTree>
    <p:extLst>
      <p:ext uri="{BB962C8B-B14F-4D97-AF65-F5344CB8AC3E}">
        <p14:creationId xmlns:p14="http://schemas.microsoft.com/office/powerpoint/2010/main" val="304918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Department of Assessment provides guidance and support to schools administering Nevada accountability assessments.</a:t>
            </a:r>
          </a:p>
          <a:p>
            <a:endParaRPr lang="en-US" dirty="0"/>
          </a:p>
          <a:p>
            <a:r>
              <a:rPr lang="en-US" dirty="0"/>
              <a:t>Contact your Special Education Facilitator (SEF) for additional support with the NAA administration.</a:t>
            </a:r>
          </a:p>
          <a:p>
            <a:endParaRPr lang="en-US" dirty="0"/>
          </a:p>
        </p:txBody>
      </p:sp>
      <p:sp>
        <p:nvSpPr>
          <p:cNvPr id="4" name="Date Placeholder 3"/>
          <p:cNvSpPr>
            <a:spLocks noGrp="1"/>
          </p:cNvSpPr>
          <p:nvPr>
            <p:ph type="dt" idx="1"/>
          </p:nvPr>
        </p:nvSpPr>
        <p:spPr/>
        <p:txBody>
          <a:bodyPr/>
          <a:lstStyle/>
          <a:p>
            <a:pPr>
              <a:defRPr/>
            </a:pPr>
            <a:r>
              <a:rPr lang="en-US"/>
              <a:t>Spring CRT-NAA</a:t>
            </a:r>
            <a:endParaRPr lang="en-US" dirty="0"/>
          </a:p>
        </p:txBody>
      </p:sp>
      <p:sp>
        <p:nvSpPr>
          <p:cNvPr id="5" name="Slide Number Placeholder 4"/>
          <p:cNvSpPr>
            <a:spLocks noGrp="1"/>
          </p:cNvSpPr>
          <p:nvPr>
            <p:ph type="sldNum" sz="quarter" idx="5"/>
          </p:nvPr>
        </p:nvSpPr>
        <p:spPr/>
        <p:txBody>
          <a:bodyPr/>
          <a:lstStyle/>
          <a:p>
            <a:pPr>
              <a:defRPr/>
            </a:pPr>
            <a:fld id="{EEAD5179-4E31-3342-AEEB-07BCC66EB87E}" type="slidenum">
              <a:rPr lang="en-US" smtClean="0"/>
              <a:pPr>
                <a:defRPr/>
              </a:pPr>
              <a:t>2</a:t>
            </a:fld>
            <a:endParaRPr lang="en-US" dirty="0"/>
          </a:p>
        </p:txBody>
      </p:sp>
    </p:spTree>
    <p:extLst>
      <p:ext uri="{BB962C8B-B14F-4D97-AF65-F5344CB8AC3E}">
        <p14:creationId xmlns:p14="http://schemas.microsoft.com/office/powerpoint/2010/main" val="965581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300" i="1" dirty="0"/>
          </a:p>
          <a:p>
            <a:pPr defTabSz="966612">
              <a:defRPr/>
            </a:pPr>
            <a:r>
              <a:rPr lang="en-US" sz="1300" i="0" dirty="0"/>
              <a:t>Call or email WCSD Assessment Support for assistance with state and district testing.</a:t>
            </a:r>
          </a:p>
        </p:txBody>
      </p:sp>
      <p:sp>
        <p:nvSpPr>
          <p:cNvPr id="4" name="Date Placeholder 3"/>
          <p:cNvSpPr>
            <a:spLocks noGrp="1"/>
          </p:cNvSpPr>
          <p:nvPr>
            <p:ph type="dt" idx="1"/>
          </p:nvPr>
        </p:nvSpPr>
        <p:spPr/>
        <p:txBody>
          <a:bodyPr/>
          <a:lstStyle/>
          <a:p>
            <a:pPr>
              <a:defRPr/>
            </a:pPr>
            <a:r>
              <a:rPr lang="en-US"/>
              <a:t>Spring CRT-NAA</a:t>
            </a:r>
            <a:endParaRPr lang="en-US" dirty="0"/>
          </a:p>
        </p:txBody>
      </p:sp>
      <p:sp>
        <p:nvSpPr>
          <p:cNvPr id="5" name="Slide Number Placeholder 4"/>
          <p:cNvSpPr>
            <a:spLocks noGrp="1"/>
          </p:cNvSpPr>
          <p:nvPr>
            <p:ph type="sldNum" sz="quarter" idx="5"/>
          </p:nvPr>
        </p:nvSpPr>
        <p:spPr/>
        <p:txBody>
          <a:bodyPr/>
          <a:lstStyle/>
          <a:p>
            <a:pPr>
              <a:defRPr/>
            </a:pPr>
            <a:fld id="{EEAD5179-4E31-3342-AEEB-07BCC66EB87E}" type="slidenum">
              <a:rPr lang="en-US" smtClean="0"/>
              <a:pPr>
                <a:defRPr/>
              </a:pPr>
              <a:t>20</a:t>
            </a:fld>
            <a:endParaRPr lang="en-US" dirty="0"/>
          </a:p>
        </p:txBody>
      </p:sp>
    </p:spTree>
    <p:extLst>
      <p:ext uri="{BB962C8B-B14F-4D97-AF65-F5344CB8AC3E}">
        <p14:creationId xmlns:p14="http://schemas.microsoft.com/office/powerpoint/2010/main" val="3637085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r>
              <a:rPr lang="en-US" i="0" dirty="0"/>
              <a:t>Acknowledge your participation in training by signing the appropriate form. School staff will return their signed forms to the school principal or school test coordinator. District staff should return signed test training and confidentiality acknowledgment forms to the WCSD Department of Assessment.</a:t>
            </a:r>
          </a:p>
          <a:p>
            <a:endParaRPr lang="en-US" i="0" dirty="0"/>
          </a:p>
          <a:p>
            <a:endParaRPr lang="en-US" i="0" dirty="0"/>
          </a:p>
          <a:p>
            <a:r>
              <a:rPr lang="en-US" i="1" dirty="0"/>
              <a:t>Forms:</a:t>
            </a:r>
          </a:p>
          <a:p>
            <a:r>
              <a:rPr lang="en-US" b="1" i="1" dirty="0"/>
              <a:t>Acknowledgement of Training </a:t>
            </a:r>
          </a:p>
          <a:p>
            <a:r>
              <a:rPr lang="en-US" i="1" dirty="0"/>
              <a:t>https://www.washoeschools.net/cms/lib/NV01912265/Centricity//Domain/160/Forms/TrainingIndividualFORM.pdf</a:t>
            </a:r>
          </a:p>
          <a:p>
            <a:endParaRPr lang="en-US" i="1" dirty="0"/>
          </a:p>
          <a:p>
            <a:pPr marL="0" indent="0">
              <a:buFont typeface="+mj-lt"/>
              <a:buNone/>
            </a:pPr>
            <a:r>
              <a:rPr lang="en-US" b="1" i="1" dirty="0"/>
              <a:t>Confidentiality Agreement</a:t>
            </a:r>
          </a:p>
          <a:p>
            <a:pPr marL="0" indent="0">
              <a:buFont typeface="+mj-lt"/>
              <a:buNone/>
            </a:pPr>
            <a:r>
              <a:rPr lang="en-US" i="1" dirty="0"/>
              <a:t>https://www.washoeschools.net/cms/lib/NV01912265/Centricity//Domain/160/Forms/FORM_ConfidentialityAgreement.pdf</a:t>
            </a:r>
          </a:p>
          <a:p>
            <a:pPr marL="0" indent="0">
              <a:buFont typeface="+mj-lt"/>
              <a:buNone/>
            </a:pPr>
            <a:endParaRPr lang="en-US" i="0" dirty="0"/>
          </a:p>
        </p:txBody>
      </p:sp>
      <p:sp>
        <p:nvSpPr>
          <p:cNvPr id="4" name="Header Placeholder 3"/>
          <p:cNvSpPr>
            <a:spLocks noGrp="1"/>
          </p:cNvSpPr>
          <p:nvPr>
            <p:ph type="hdr" sz="quarter"/>
          </p:nvPr>
        </p:nvSpPr>
        <p:spPr/>
        <p:txBody>
          <a:bodyPr/>
          <a:lstStyle/>
          <a:p>
            <a:pPr defTabSz="966612">
              <a:defRPr/>
            </a:pPr>
            <a:r>
              <a:rPr lang="en-US" dirty="0">
                <a:solidFill>
                  <a:prstClr val="black"/>
                </a:solidFill>
                <a:latin typeface="Calibri"/>
              </a:rPr>
              <a:t>Nevada Administration Training Sessions</a:t>
            </a:r>
          </a:p>
        </p:txBody>
      </p:sp>
      <p:sp>
        <p:nvSpPr>
          <p:cNvPr id="5" name="Date Placeholder 4"/>
          <p:cNvSpPr>
            <a:spLocks noGrp="1"/>
          </p:cNvSpPr>
          <p:nvPr>
            <p:ph type="dt" idx="1"/>
          </p:nvPr>
        </p:nvSpPr>
        <p:spPr/>
        <p:txBody>
          <a:bodyPr/>
          <a:lstStyle/>
          <a:p>
            <a:pPr defTabSz="966612">
              <a:defRPr/>
            </a:pPr>
            <a:r>
              <a:rPr lang="en-US">
                <a:solidFill>
                  <a:prstClr val="black"/>
                </a:solidFill>
                <a:latin typeface="Calibri"/>
              </a:rPr>
              <a:t>Spring CRT-NAA</a:t>
            </a:r>
            <a:endParaRPr lang="en-US" dirty="0">
              <a:solidFill>
                <a:prstClr val="black"/>
              </a:solidFill>
              <a:latin typeface="Calibri"/>
            </a:endParaRPr>
          </a:p>
        </p:txBody>
      </p:sp>
      <p:sp>
        <p:nvSpPr>
          <p:cNvPr id="6" name="Footer Placeholder 5"/>
          <p:cNvSpPr>
            <a:spLocks noGrp="1"/>
          </p:cNvSpPr>
          <p:nvPr>
            <p:ph type="ftr" sz="quarter" idx="4"/>
          </p:nvPr>
        </p:nvSpPr>
        <p:spPr/>
        <p:txBody>
          <a:bodyPr/>
          <a:lstStyle/>
          <a:p>
            <a:pPr defTabSz="966612">
              <a:defRPr/>
            </a:pPr>
            <a:r>
              <a:rPr lang="en-US" dirty="0">
                <a:solidFill>
                  <a:prstClr val="black"/>
                </a:solidFill>
                <a:latin typeface="Calibri"/>
              </a:rPr>
              <a:t>Spring 2023</a:t>
            </a:r>
          </a:p>
        </p:txBody>
      </p:sp>
      <p:sp>
        <p:nvSpPr>
          <p:cNvPr id="7" name="Slide Number Placeholder 6"/>
          <p:cNvSpPr>
            <a:spLocks noGrp="1"/>
          </p:cNvSpPr>
          <p:nvPr>
            <p:ph type="sldNum" sz="quarter" idx="5"/>
          </p:nvPr>
        </p:nvSpPr>
        <p:spPr/>
        <p:txBody>
          <a:bodyPr/>
          <a:lstStyle/>
          <a:p>
            <a:pPr defTabSz="966612">
              <a:defRPr/>
            </a:pPr>
            <a:fld id="{2DD9EC2F-F474-46B9-BC6A-C84C3C89F661}" type="slidenum">
              <a:rPr lang="en-US">
                <a:solidFill>
                  <a:prstClr val="black"/>
                </a:solidFill>
                <a:latin typeface="Calibri"/>
              </a:rPr>
              <a:pPr defTabSz="966612">
                <a:defRPr/>
              </a:pPr>
              <a:t>21</a:t>
            </a:fld>
            <a:endParaRPr lang="en-US" dirty="0">
              <a:solidFill>
                <a:prstClr val="black"/>
              </a:solidFill>
              <a:latin typeface="Calibri"/>
            </a:endParaRPr>
          </a:p>
        </p:txBody>
      </p:sp>
    </p:spTree>
    <p:extLst>
      <p:ext uri="{BB962C8B-B14F-4D97-AF65-F5344CB8AC3E}">
        <p14:creationId xmlns:p14="http://schemas.microsoft.com/office/powerpoint/2010/main" val="143893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0"/>
              </a:spcBef>
              <a:spcAft>
                <a:spcPts val="0"/>
              </a:spcAft>
              <a:defRPr/>
            </a:pPr>
            <a:r>
              <a:rPr lang="en-US" i="1" dirty="0"/>
              <a:t>WCSD</a:t>
            </a:r>
            <a:endParaRPr lang="en-US" dirty="0">
              <a:ea typeface="Calibri" panose="020F0502020204030204" pitchFamily="34" charset="0"/>
              <a:cs typeface="Times New Roman" panose="02020603050405020304" pitchFamily="18" charset="0"/>
            </a:endParaRPr>
          </a:p>
          <a:p>
            <a:endParaRPr lang="en-US" dirty="0"/>
          </a:p>
          <a:p>
            <a:r>
              <a:rPr lang="en-US" b="1" dirty="0"/>
              <a:t>SAY:</a:t>
            </a:r>
          </a:p>
          <a:p>
            <a:r>
              <a:rPr lang="en-US" dirty="0"/>
              <a:t>Students in tested grade levels will participate in either the general CRT or alternate assessments.</a:t>
            </a:r>
          </a:p>
          <a:p>
            <a:endParaRPr lang="en-US" dirty="0"/>
          </a:p>
        </p:txBody>
      </p:sp>
      <p:sp>
        <p:nvSpPr>
          <p:cNvPr id="4" name="Slide Number Placeholder 3"/>
          <p:cNvSpPr>
            <a:spLocks noGrp="1"/>
          </p:cNvSpPr>
          <p:nvPr>
            <p:ph type="sldNum" sz="quarter" idx="5"/>
          </p:nvPr>
        </p:nvSpPr>
        <p:spPr/>
        <p:txBody>
          <a:bodyPr/>
          <a:lstStyle/>
          <a:p>
            <a:pPr>
              <a:defRPr/>
            </a:pPr>
            <a:fld id="{EEAD5179-4E31-3342-AEEB-07BCC66EB87E}" type="slidenum">
              <a:rPr lang="en-US" smtClean="0"/>
              <a:pPr>
                <a:defRPr/>
              </a:pPr>
              <a:t>3</a:t>
            </a:fld>
            <a:endParaRPr lang="en-US" dirty="0"/>
          </a:p>
        </p:txBody>
      </p:sp>
      <p:sp>
        <p:nvSpPr>
          <p:cNvPr id="5" name="Date Placeholder 4">
            <a:extLst>
              <a:ext uri="{FF2B5EF4-FFF2-40B4-BE49-F238E27FC236}">
                <a16:creationId xmlns:a16="http://schemas.microsoft.com/office/drawing/2014/main" id="{EAF2B66F-3AD3-4801-097D-5E19B2AFE7B4}"/>
              </a:ext>
            </a:extLst>
          </p:cNvPr>
          <p:cNvSpPr>
            <a:spLocks noGrp="1"/>
          </p:cNvSpPr>
          <p:nvPr>
            <p:ph type="dt" idx="1"/>
          </p:nvPr>
        </p:nvSpPr>
        <p:spPr/>
        <p:txBody>
          <a:bodyPr/>
          <a:lstStyle/>
          <a:p>
            <a:pPr>
              <a:defRPr/>
            </a:pPr>
            <a:r>
              <a:rPr lang="en-US"/>
              <a:t>Spring CRT-NAA</a:t>
            </a:r>
            <a:endParaRPr lang="en-US" dirty="0"/>
          </a:p>
        </p:txBody>
      </p:sp>
    </p:spTree>
    <p:extLst>
      <p:ext uri="{BB962C8B-B14F-4D97-AF65-F5344CB8AC3E}">
        <p14:creationId xmlns:p14="http://schemas.microsoft.com/office/powerpoint/2010/main" val="369225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school principal must ensure all personnel assisting with assessment-related activities receive appropriate training and sign the confidentiality agreement prior to testing.</a:t>
            </a:r>
          </a:p>
        </p:txBody>
      </p:sp>
      <p:sp>
        <p:nvSpPr>
          <p:cNvPr id="4" name="Header Placeholder 3"/>
          <p:cNvSpPr>
            <a:spLocks noGrp="1"/>
          </p:cNvSpPr>
          <p:nvPr>
            <p:ph type="hdr" sz="quarter"/>
          </p:nvPr>
        </p:nvSpPr>
        <p:spPr/>
        <p:txBody>
          <a:bodyPr/>
          <a:lstStyle/>
          <a:p>
            <a:pPr defTabSz="966612">
              <a:defRPr/>
            </a:pPr>
            <a:r>
              <a:rPr lang="en-US" dirty="0">
                <a:solidFill>
                  <a:prstClr val="black"/>
                </a:solidFill>
                <a:latin typeface="Calibri"/>
              </a:rPr>
              <a:t>Nevada Administration Training Sessions</a:t>
            </a:r>
          </a:p>
        </p:txBody>
      </p:sp>
      <p:sp>
        <p:nvSpPr>
          <p:cNvPr id="5" name="Date Placeholder 4"/>
          <p:cNvSpPr>
            <a:spLocks noGrp="1"/>
          </p:cNvSpPr>
          <p:nvPr>
            <p:ph type="dt" idx="1"/>
          </p:nvPr>
        </p:nvSpPr>
        <p:spPr/>
        <p:txBody>
          <a:bodyPr/>
          <a:lstStyle/>
          <a:p>
            <a:pPr defTabSz="966612">
              <a:defRPr/>
            </a:pPr>
            <a:r>
              <a:rPr lang="en-US">
                <a:solidFill>
                  <a:prstClr val="black"/>
                </a:solidFill>
                <a:latin typeface="Calibri"/>
              </a:rPr>
              <a:t>Spring CRT-NAA</a:t>
            </a:r>
            <a:endParaRPr lang="en-US" dirty="0">
              <a:solidFill>
                <a:prstClr val="black"/>
              </a:solidFill>
              <a:latin typeface="Calibri"/>
            </a:endParaRPr>
          </a:p>
        </p:txBody>
      </p:sp>
      <p:sp>
        <p:nvSpPr>
          <p:cNvPr id="6" name="Footer Placeholder 5"/>
          <p:cNvSpPr>
            <a:spLocks noGrp="1"/>
          </p:cNvSpPr>
          <p:nvPr>
            <p:ph type="ftr" sz="quarter" idx="4"/>
          </p:nvPr>
        </p:nvSpPr>
        <p:spPr/>
        <p:txBody>
          <a:bodyPr/>
          <a:lstStyle/>
          <a:p>
            <a:pPr defTabSz="966612">
              <a:defRPr/>
            </a:pPr>
            <a:r>
              <a:rPr lang="en-US" dirty="0">
                <a:solidFill>
                  <a:prstClr val="black"/>
                </a:solidFill>
                <a:latin typeface="Calibri"/>
              </a:rPr>
              <a:t>Spring 2023</a:t>
            </a:r>
          </a:p>
        </p:txBody>
      </p:sp>
      <p:sp>
        <p:nvSpPr>
          <p:cNvPr id="7" name="Slide Number Placeholder 6"/>
          <p:cNvSpPr>
            <a:spLocks noGrp="1"/>
          </p:cNvSpPr>
          <p:nvPr>
            <p:ph type="sldNum" sz="quarter" idx="5"/>
          </p:nvPr>
        </p:nvSpPr>
        <p:spPr/>
        <p:txBody>
          <a:bodyPr/>
          <a:lstStyle/>
          <a:p>
            <a:pPr defTabSz="966612">
              <a:defRPr/>
            </a:pPr>
            <a:fld id="{2DD9EC2F-F474-46B9-BC6A-C84C3C89F661}" type="slidenum">
              <a:rPr lang="en-US">
                <a:solidFill>
                  <a:prstClr val="black"/>
                </a:solidFill>
                <a:latin typeface="Calibri"/>
              </a:rPr>
              <a:pPr defTabSz="966612">
                <a:defRPr/>
              </a:pPr>
              <a:t>4</a:t>
            </a:fld>
            <a:endParaRPr lang="en-US" dirty="0">
              <a:solidFill>
                <a:prstClr val="black"/>
              </a:solidFill>
              <a:latin typeface="Calibri"/>
            </a:endParaRPr>
          </a:p>
        </p:txBody>
      </p:sp>
    </p:spTree>
    <p:extLst>
      <p:ext uri="{BB962C8B-B14F-4D97-AF65-F5344CB8AC3E}">
        <p14:creationId xmlns:p14="http://schemas.microsoft.com/office/powerpoint/2010/main" val="181120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pPr marL="0" indent="0">
              <a:buFont typeface="+mj-lt"/>
              <a:buNone/>
            </a:pPr>
            <a:r>
              <a:rPr lang="en-US" i="0" dirty="0"/>
              <a:t>Testing staff and authorized district or state visitors must participate in test security training. Please view the Nevada Department of Education presentation on NDE Test Security and Administration Training.</a:t>
            </a:r>
          </a:p>
          <a:p>
            <a:pPr marL="0" indent="0">
              <a:buFont typeface="+mj-lt"/>
              <a:buNone/>
            </a:pPr>
            <a:endParaRPr lang="en-US" i="0" dirty="0"/>
          </a:p>
          <a:p>
            <a:pPr marL="0" indent="0">
              <a:buFont typeface="+mj-lt"/>
              <a:buNone/>
            </a:pPr>
            <a:r>
              <a:rPr lang="en-US" i="0" dirty="0"/>
              <a:t>Video, 11 minutes</a:t>
            </a:r>
          </a:p>
          <a:p>
            <a:pPr marL="0" indent="0">
              <a:buFont typeface="+mj-lt"/>
              <a:buNone/>
            </a:pPr>
            <a:r>
              <a:rPr lang="en-US" i="0" dirty="0"/>
              <a:t>Link: </a:t>
            </a:r>
            <a:r>
              <a:rPr lang="en-US" b="1" i="0" dirty="0"/>
              <a:t>https://youtu.be/5WDSHXC1rOQ</a:t>
            </a:r>
          </a:p>
        </p:txBody>
      </p:sp>
      <p:sp>
        <p:nvSpPr>
          <p:cNvPr id="4" name="Header Placeholder 3"/>
          <p:cNvSpPr>
            <a:spLocks noGrp="1"/>
          </p:cNvSpPr>
          <p:nvPr>
            <p:ph type="hdr" sz="quarter"/>
          </p:nvPr>
        </p:nvSpPr>
        <p:spPr/>
        <p:txBody>
          <a:bodyPr/>
          <a:lstStyle/>
          <a:p>
            <a:pPr defTabSz="966612">
              <a:defRPr/>
            </a:pPr>
            <a:r>
              <a:rPr lang="en-US" dirty="0">
                <a:solidFill>
                  <a:prstClr val="black"/>
                </a:solidFill>
                <a:latin typeface="Calibri"/>
              </a:rPr>
              <a:t>Nevada Administration Training Sessions</a:t>
            </a:r>
          </a:p>
        </p:txBody>
      </p:sp>
      <p:sp>
        <p:nvSpPr>
          <p:cNvPr id="5" name="Date Placeholder 4"/>
          <p:cNvSpPr>
            <a:spLocks noGrp="1"/>
          </p:cNvSpPr>
          <p:nvPr>
            <p:ph type="dt" idx="1"/>
          </p:nvPr>
        </p:nvSpPr>
        <p:spPr/>
        <p:txBody>
          <a:bodyPr/>
          <a:lstStyle/>
          <a:p>
            <a:pPr defTabSz="966612">
              <a:defRPr/>
            </a:pPr>
            <a:r>
              <a:rPr lang="en-US">
                <a:solidFill>
                  <a:prstClr val="black"/>
                </a:solidFill>
                <a:latin typeface="Calibri"/>
              </a:rPr>
              <a:t>Spring CRT-NAA</a:t>
            </a:r>
            <a:endParaRPr lang="en-US" dirty="0">
              <a:solidFill>
                <a:prstClr val="black"/>
              </a:solidFill>
              <a:latin typeface="Calibri"/>
            </a:endParaRPr>
          </a:p>
        </p:txBody>
      </p:sp>
      <p:sp>
        <p:nvSpPr>
          <p:cNvPr id="6" name="Footer Placeholder 5"/>
          <p:cNvSpPr>
            <a:spLocks noGrp="1"/>
          </p:cNvSpPr>
          <p:nvPr>
            <p:ph type="ftr" sz="quarter" idx="4"/>
          </p:nvPr>
        </p:nvSpPr>
        <p:spPr/>
        <p:txBody>
          <a:bodyPr/>
          <a:lstStyle/>
          <a:p>
            <a:pPr defTabSz="966612">
              <a:defRPr/>
            </a:pPr>
            <a:r>
              <a:rPr lang="en-US" dirty="0">
                <a:solidFill>
                  <a:prstClr val="black"/>
                </a:solidFill>
                <a:latin typeface="Calibri"/>
              </a:rPr>
              <a:t>Spring 2023</a:t>
            </a:r>
          </a:p>
        </p:txBody>
      </p:sp>
      <p:sp>
        <p:nvSpPr>
          <p:cNvPr id="7" name="Slide Number Placeholder 6"/>
          <p:cNvSpPr>
            <a:spLocks noGrp="1"/>
          </p:cNvSpPr>
          <p:nvPr>
            <p:ph type="sldNum" sz="quarter" idx="5"/>
          </p:nvPr>
        </p:nvSpPr>
        <p:spPr/>
        <p:txBody>
          <a:bodyPr/>
          <a:lstStyle/>
          <a:p>
            <a:pPr defTabSz="966612">
              <a:defRPr/>
            </a:pPr>
            <a:fld id="{2DD9EC2F-F474-46B9-BC6A-C84C3C89F661}" type="slidenum">
              <a:rPr lang="en-US">
                <a:solidFill>
                  <a:prstClr val="black"/>
                </a:solidFill>
                <a:latin typeface="Calibri"/>
              </a:rPr>
              <a:pPr defTabSz="966612">
                <a:defRPr/>
              </a:pPr>
              <a:t>5</a:t>
            </a:fld>
            <a:endParaRPr lang="en-US" dirty="0">
              <a:solidFill>
                <a:prstClr val="black"/>
              </a:solidFill>
              <a:latin typeface="Calibri"/>
            </a:endParaRPr>
          </a:p>
        </p:txBody>
      </p:sp>
    </p:spTree>
    <p:extLst>
      <p:ext uri="{BB962C8B-B14F-4D97-AF65-F5344CB8AC3E}">
        <p14:creationId xmlns:p14="http://schemas.microsoft.com/office/powerpoint/2010/main" val="310748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300" i="1" dirty="0"/>
          </a:p>
          <a:p>
            <a:pPr defTabSz="966612">
              <a:defRPr/>
            </a:pPr>
            <a:r>
              <a:rPr lang="en-US" sz="1300" i="0" dirty="0"/>
              <a:t>The goal of test security is to PROTECT the integrity of the assessment and investment of resources and to ASSURE results are accurate and meaningful.</a:t>
            </a:r>
          </a:p>
          <a:p>
            <a:endParaRPr lang="en-US" i="0" dirty="0"/>
          </a:p>
          <a:p>
            <a:r>
              <a:rPr lang="en-US" i="0" dirty="0"/>
              <a:t>Uniform procedures are essential to a standardized testing program, and strictly following these procedures gives students the best guarantee of fair testing.</a:t>
            </a:r>
          </a:p>
        </p:txBody>
      </p:sp>
      <p:sp>
        <p:nvSpPr>
          <p:cNvPr id="4" name="Header Placeholder 3"/>
          <p:cNvSpPr>
            <a:spLocks noGrp="1"/>
          </p:cNvSpPr>
          <p:nvPr>
            <p:ph type="hdr" sz="quarter"/>
          </p:nvPr>
        </p:nvSpPr>
        <p:spPr/>
        <p:txBody>
          <a:bodyPr/>
          <a:lstStyle/>
          <a:p>
            <a:pPr defTabSz="966612">
              <a:defRPr/>
            </a:pPr>
            <a:r>
              <a:rPr lang="en-US" dirty="0">
                <a:solidFill>
                  <a:prstClr val="black"/>
                </a:solidFill>
                <a:latin typeface="Calibri"/>
              </a:rPr>
              <a:t>Nevada Administration Training Sessions</a:t>
            </a:r>
          </a:p>
        </p:txBody>
      </p:sp>
      <p:sp>
        <p:nvSpPr>
          <p:cNvPr id="5" name="Date Placeholder 4"/>
          <p:cNvSpPr>
            <a:spLocks noGrp="1"/>
          </p:cNvSpPr>
          <p:nvPr>
            <p:ph type="dt" idx="1"/>
          </p:nvPr>
        </p:nvSpPr>
        <p:spPr/>
        <p:txBody>
          <a:bodyPr/>
          <a:lstStyle/>
          <a:p>
            <a:pPr defTabSz="966612">
              <a:defRPr/>
            </a:pPr>
            <a:r>
              <a:rPr lang="en-US">
                <a:solidFill>
                  <a:prstClr val="black"/>
                </a:solidFill>
                <a:latin typeface="Calibri"/>
              </a:rPr>
              <a:t>Spring CRT-NAA</a:t>
            </a:r>
            <a:endParaRPr lang="en-US" dirty="0">
              <a:solidFill>
                <a:prstClr val="black"/>
              </a:solidFill>
              <a:latin typeface="Calibri"/>
            </a:endParaRPr>
          </a:p>
        </p:txBody>
      </p:sp>
      <p:sp>
        <p:nvSpPr>
          <p:cNvPr id="6" name="Footer Placeholder 5"/>
          <p:cNvSpPr>
            <a:spLocks noGrp="1"/>
          </p:cNvSpPr>
          <p:nvPr>
            <p:ph type="ftr" sz="quarter" idx="4"/>
          </p:nvPr>
        </p:nvSpPr>
        <p:spPr/>
        <p:txBody>
          <a:bodyPr/>
          <a:lstStyle/>
          <a:p>
            <a:pPr defTabSz="966612">
              <a:defRPr/>
            </a:pPr>
            <a:r>
              <a:rPr lang="en-US" dirty="0">
                <a:solidFill>
                  <a:prstClr val="black"/>
                </a:solidFill>
                <a:latin typeface="Calibri"/>
              </a:rPr>
              <a:t>Spring 2023</a:t>
            </a:r>
          </a:p>
        </p:txBody>
      </p:sp>
      <p:sp>
        <p:nvSpPr>
          <p:cNvPr id="7" name="Slide Number Placeholder 6"/>
          <p:cNvSpPr>
            <a:spLocks noGrp="1"/>
          </p:cNvSpPr>
          <p:nvPr>
            <p:ph type="sldNum" sz="quarter" idx="5"/>
          </p:nvPr>
        </p:nvSpPr>
        <p:spPr/>
        <p:txBody>
          <a:bodyPr/>
          <a:lstStyle/>
          <a:p>
            <a:pPr defTabSz="966612">
              <a:defRPr/>
            </a:pPr>
            <a:fld id="{2DD9EC2F-F474-46B9-BC6A-C84C3C89F661}" type="slidenum">
              <a:rPr lang="en-US">
                <a:solidFill>
                  <a:prstClr val="black"/>
                </a:solidFill>
                <a:latin typeface="Calibri"/>
              </a:rPr>
              <a:pPr defTabSz="966612">
                <a:defRPr/>
              </a:pPr>
              <a:t>6</a:t>
            </a:fld>
            <a:endParaRPr lang="en-US" dirty="0">
              <a:solidFill>
                <a:prstClr val="black"/>
              </a:solidFill>
              <a:latin typeface="Calibri"/>
            </a:endParaRPr>
          </a:p>
        </p:txBody>
      </p:sp>
    </p:spTree>
    <p:extLst>
      <p:ext uri="{BB962C8B-B14F-4D97-AF65-F5344CB8AC3E}">
        <p14:creationId xmlns:p14="http://schemas.microsoft.com/office/powerpoint/2010/main" val="1862483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are all responsible. First, consistency in administration practices across schools and districts ensures the results of the assessments are valid for accountability purposes. Second, maintaining the security of test items and content ensures items and stimuli may be used in future years thus supporting measurement comparability and use of results to identify trends in performance.</a:t>
            </a:r>
          </a:p>
          <a:p>
            <a:endParaRPr lang="en-US" dirty="0"/>
          </a:p>
          <a:p>
            <a:r>
              <a:rPr lang="en-US" dirty="0"/>
              <a:t>Student login/test tickets &amp; used scratch paper must be kept secure throughout the testing window, should be returned daily to the school test coordinator for storage, and must be securely destroyed (shredded) after testing is completed. </a:t>
            </a:r>
          </a:p>
          <a:p>
            <a:endParaRPr lang="en-US" dirty="0"/>
          </a:p>
          <a:p>
            <a:r>
              <a:rPr lang="en-US" dirty="0"/>
              <a:t>Be advised, the mishandling of secure test materials and unauthorized access to test content or student responses is a breach in test security procedures and must be reported to the school test coordinator, district test director, and the state. </a:t>
            </a:r>
          </a:p>
        </p:txBody>
      </p:sp>
      <p:sp>
        <p:nvSpPr>
          <p:cNvPr id="4" name="Slide Number Placeholder 3"/>
          <p:cNvSpPr>
            <a:spLocks noGrp="1"/>
          </p:cNvSpPr>
          <p:nvPr>
            <p:ph type="sldNum" sz="quarter" idx="10"/>
          </p:nvPr>
        </p:nvSpPr>
        <p:spPr/>
        <p:txBody>
          <a:bodyPr/>
          <a:lstStyle/>
          <a:p>
            <a:pPr defTabSz="966612">
              <a:defRPr/>
            </a:pPr>
            <a:fld id="{958DD73E-7160-4C4E-ABC8-F73100EC20A4}" type="slidenum">
              <a:rPr lang="en-US">
                <a:solidFill>
                  <a:prstClr val="black"/>
                </a:solidFill>
                <a:latin typeface="Calibri"/>
              </a:rPr>
              <a:pPr defTabSz="966612">
                <a:defRPr/>
              </a:pPr>
              <a:t>7</a:t>
            </a:fld>
            <a:endParaRPr lang="en-US" dirty="0">
              <a:solidFill>
                <a:prstClr val="black"/>
              </a:solidFill>
              <a:latin typeface="Calibri"/>
            </a:endParaRPr>
          </a:p>
        </p:txBody>
      </p:sp>
      <p:sp>
        <p:nvSpPr>
          <p:cNvPr id="7" name="Header Placeholder 6"/>
          <p:cNvSpPr>
            <a:spLocks noGrp="1"/>
          </p:cNvSpPr>
          <p:nvPr>
            <p:ph type="hdr" sz="quarter" idx="13"/>
          </p:nvPr>
        </p:nvSpPr>
        <p:spPr/>
        <p:txBody>
          <a:bodyPr/>
          <a:lstStyle/>
          <a:p>
            <a:pPr defTabSz="966612">
              <a:defRPr/>
            </a:pPr>
            <a:r>
              <a:rPr lang="en-US" dirty="0">
                <a:solidFill>
                  <a:prstClr val="black"/>
                </a:solidFill>
                <a:latin typeface="Calibri"/>
              </a:rPr>
              <a:t>Nevada Administration Training Sessions</a:t>
            </a:r>
          </a:p>
        </p:txBody>
      </p:sp>
      <p:sp>
        <p:nvSpPr>
          <p:cNvPr id="8" name="Date Placeholder 7"/>
          <p:cNvSpPr>
            <a:spLocks noGrp="1"/>
          </p:cNvSpPr>
          <p:nvPr>
            <p:ph type="dt" idx="14"/>
          </p:nvPr>
        </p:nvSpPr>
        <p:spPr/>
        <p:txBody>
          <a:bodyPr/>
          <a:lstStyle/>
          <a:p>
            <a:pPr defTabSz="966612">
              <a:defRPr/>
            </a:pPr>
            <a:r>
              <a:rPr lang="en-US">
                <a:solidFill>
                  <a:prstClr val="black"/>
                </a:solidFill>
                <a:latin typeface="Calibri"/>
              </a:rPr>
              <a:t>Spring CRT-NAA</a:t>
            </a:r>
            <a:endParaRPr lang="en-US" dirty="0">
              <a:solidFill>
                <a:prstClr val="black"/>
              </a:solidFill>
              <a:latin typeface="Calibri"/>
            </a:endParaRPr>
          </a:p>
        </p:txBody>
      </p:sp>
      <p:sp>
        <p:nvSpPr>
          <p:cNvPr id="5" name="Footer Placeholder 4">
            <a:extLst>
              <a:ext uri="{FF2B5EF4-FFF2-40B4-BE49-F238E27FC236}">
                <a16:creationId xmlns:a16="http://schemas.microsoft.com/office/drawing/2014/main" id="{DED949D4-78C7-4261-96DC-C4F70E0C08FA}"/>
              </a:ext>
            </a:extLst>
          </p:cNvPr>
          <p:cNvSpPr>
            <a:spLocks noGrp="1"/>
          </p:cNvSpPr>
          <p:nvPr>
            <p:ph type="ftr" sz="quarter" idx="4"/>
          </p:nvPr>
        </p:nvSpPr>
        <p:spPr/>
        <p:txBody>
          <a:bodyPr/>
          <a:lstStyle/>
          <a:p>
            <a:pPr defTabSz="966612">
              <a:defRPr/>
            </a:pPr>
            <a:r>
              <a:rPr lang="en-US" dirty="0">
                <a:solidFill>
                  <a:prstClr val="black"/>
                </a:solidFill>
                <a:latin typeface="Calibri"/>
              </a:rPr>
              <a:t>Spring 2023</a:t>
            </a:r>
          </a:p>
        </p:txBody>
      </p:sp>
    </p:spTree>
    <p:extLst>
      <p:ext uri="{BB962C8B-B14F-4D97-AF65-F5344CB8AC3E}">
        <p14:creationId xmlns:p14="http://schemas.microsoft.com/office/powerpoint/2010/main" val="2997764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Test administrators must hold an active Nevada educator license. Staff assisting with testing acknowledge their participation in test security training. A confidentiality agreement must be signed by all personnel assigned to a testing room and/or authorized to handle secure test materials. Adult family members of testing students may not be in the testing room.</a:t>
            </a:r>
          </a:p>
          <a:p>
            <a:endParaRPr lang="en-US" dirty="0"/>
          </a:p>
        </p:txBody>
      </p:sp>
      <p:sp>
        <p:nvSpPr>
          <p:cNvPr id="4" name="Date Placeholder 3"/>
          <p:cNvSpPr>
            <a:spLocks noGrp="1"/>
          </p:cNvSpPr>
          <p:nvPr>
            <p:ph type="dt" idx="1"/>
          </p:nvPr>
        </p:nvSpPr>
        <p:spPr/>
        <p:txBody>
          <a:bodyPr/>
          <a:lstStyle/>
          <a:p>
            <a:pPr>
              <a:defRPr/>
            </a:pPr>
            <a:r>
              <a:rPr lang="en-US"/>
              <a:t>Spring CRT-NAA</a:t>
            </a:r>
            <a:endParaRPr lang="en-US" dirty="0"/>
          </a:p>
        </p:txBody>
      </p:sp>
      <p:sp>
        <p:nvSpPr>
          <p:cNvPr id="5" name="Slide Number Placeholder 4"/>
          <p:cNvSpPr>
            <a:spLocks noGrp="1"/>
          </p:cNvSpPr>
          <p:nvPr>
            <p:ph type="sldNum" sz="quarter" idx="5"/>
          </p:nvPr>
        </p:nvSpPr>
        <p:spPr/>
        <p:txBody>
          <a:bodyPr/>
          <a:lstStyle/>
          <a:p>
            <a:pPr>
              <a:defRPr/>
            </a:pPr>
            <a:fld id="{EEAD5179-4E31-3342-AEEB-07BCC66EB87E}" type="slidenum">
              <a:rPr lang="en-US" smtClean="0"/>
              <a:pPr>
                <a:defRPr/>
              </a:pPr>
              <a:t>8</a:t>
            </a:fld>
            <a:endParaRPr lang="en-US" dirty="0"/>
          </a:p>
        </p:txBody>
      </p:sp>
    </p:spTree>
    <p:extLst>
      <p:ext uri="{BB962C8B-B14F-4D97-AF65-F5344CB8AC3E}">
        <p14:creationId xmlns:p14="http://schemas.microsoft.com/office/powerpoint/2010/main" val="1317742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66612">
              <a:defRPr/>
            </a:pPr>
            <a:r>
              <a:rPr lang="en-US" dirty="0"/>
              <a:t>Ultimately, the goal of maintaining a secure testing environment ensures that no students have an unfair advantage or disadvantage during testing. </a:t>
            </a:r>
          </a:p>
          <a:p>
            <a:pPr defTabSz="966612">
              <a:defRPr/>
            </a:pPr>
            <a:endParaRPr lang="en-US" dirty="0"/>
          </a:p>
          <a:p>
            <a:r>
              <a:rPr lang="en-US" dirty="0"/>
              <a:t>Security refers to:</a:t>
            </a:r>
          </a:p>
          <a:p>
            <a:r>
              <a:rPr lang="en-US" dirty="0"/>
              <a:t>Who has access to secure test materials</a:t>
            </a:r>
          </a:p>
          <a:p>
            <a:r>
              <a:rPr lang="en-US" dirty="0"/>
              <a:t>What students can see and hear while testing</a:t>
            </a:r>
          </a:p>
          <a:p>
            <a:r>
              <a:rPr lang="en-US" dirty="0"/>
              <a:t>What resources students can access while testing</a:t>
            </a:r>
          </a:p>
          <a:p>
            <a:endParaRPr lang="en-US" dirty="0"/>
          </a:p>
          <a:p>
            <a:r>
              <a:rPr lang="en-US" b="1" dirty="0"/>
              <a:t>Before Testing: </a:t>
            </a:r>
            <a:r>
              <a:rPr lang="en-US" dirty="0"/>
              <a:t>remove or cover materials around the room and on desks, assign seating, post “testing” or “do not disturb” signs at every entrance to the testing room</a:t>
            </a:r>
          </a:p>
          <a:p>
            <a:endParaRPr lang="en-US" dirty="0"/>
          </a:p>
          <a:p>
            <a:r>
              <a:rPr lang="en-US" b="1" dirty="0"/>
              <a:t>During Testing: </a:t>
            </a:r>
            <a:r>
              <a:rPr lang="en-US" b="0" dirty="0"/>
              <a:t>maintain a quiet environment and closely supervise students </a:t>
            </a:r>
          </a:p>
          <a:p>
            <a:endParaRPr lang="en-US" dirty="0"/>
          </a:p>
        </p:txBody>
      </p:sp>
      <p:sp>
        <p:nvSpPr>
          <p:cNvPr id="4" name="Date Placeholder 3"/>
          <p:cNvSpPr>
            <a:spLocks noGrp="1"/>
          </p:cNvSpPr>
          <p:nvPr>
            <p:ph type="dt" idx="1"/>
          </p:nvPr>
        </p:nvSpPr>
        <p:spPr/>
        <p:txBody>
          <a:bodyPr/>
          <a:lstStyle/>
          <a:p>
            <a:pPr>
              <a:defRPr/>
            </a:pPr>
            <a:r>
              <a:rPr lang="en-US"/>
              <a:t>Spring CRT-NAA</a:t>
            </a:r>
            <a:endParaRPr lang="en-US" dirty="0"/>
          </a:p>
        </p:txBody>
      </p:sp>
      <p:sp>
        <p:nvSpPr>
          <p:cNvPr id="5" name="Slide Number Placeholder 4"/>
          <p:cNvSpPr>
            <a:spLocks noGrp="1"/>
          </p:cNvSpPr>
          <p:nvPr>
            <p:ph type="sldNum" sz="quarter" idx="5"/>
          </p:nvPr>
        </p:nvSpPr>
        <p:spPr/>
        <p:txBody>
          <a:bodyPr/>
          <a:lstStyle/>
          <a:p>
            <a:pPr>
              <a:defRPr/>
            </a:pPr>
            <a:fld id="{EEAD5179-4E31-3342-AEEB-07BCC66EB87E}" type="slidenum">
              <a:rPr lang="en-US" smtClean="0"/>
              <a:pPr>
                <a:defRPr/>
              </a:pPr>
              <a:t>9</a:t>
            </a:fld>
            <a:endParaRPr lang="en-US" dirty="0"/>
          </a:p>
        </p:txBody>
      </p:sp>
    </p:spTree>
    <p:extLst>
      <p:ext uri="{BB962C8B-B14F-4D97-AF65-F5344CB8AC3E}">
        <p14:creationId xmlns:p14="http://schemas.microsoft.com/office/powerpoint/2010/main" val="224925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E93207-D266-4E47-95D2-8128BD4A4B09}"/>
              </a:ext>
            </a:extLst>
          </p:cNvPr>
          <p:cNvSpPr/>
          <p:nvPr userDrawn="1"/>
        </p:nvSpPr>
        <p:spPr>
          <a:xfrm>
            <a:off x="0" y="6200775"/>
            <a:ext cx="12198350" cy="6683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17C8FF57-39AC-AD47-AB9F-0C3B88252B02}"/>
              </a:ext>
            </a:extLst>
          </p:cNvPr>
          <p:cNvCxnSpPr>
            <a:cxnSpLocks/>
          </p:cNvCxnSpPr>
          <p:nvPr userDrawn="1"/>
        </p:nvCxnSpPr>
        <p:spPr>
          <a:xfrm>
            <a:off x="515938" y="1096963"/>
            <a:ext cx="11315700" cy="0"/>
          </a:xfrm>
          <a:prstGeom prst="line">
            <a:avLst/>
          </a:prstGeom>
          <a:ln w="15875">
            <a:solidFill>
              <a:srgbClr val="37A7D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8256"/>
            <a:ext cx="10515600" cy="1078703"/>
          </a:xfrm>
        </p:spPr>
        <p:txBody>
          <a:bodyPr>
            <a:normAutofit/>
          </a:bodyPr>
          <a:lstStyle>
            <a:lvl1pPr>
              <a:defRPr sz="2800" b="1" i="0" baseline="0">
                <a:solidFill>
                  <a:schemeClr val="tx1">
                    <a:lumMod val="75000"/>
                    <a:lumOff val="25000"/>
                  </a:schemeClr>
                </a:solidFill>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838200" y="1656952"/>
            <a:ext cx="10515600" cy="4351338"/>
          </a:xfrm>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14204F1-410C-5E4B-AA85-E2DEDFCA957E}"/>
              </a:ext>
            </a:extLst>
          </p:cNvPr>
          <p:cNvSpPr>
            <a:spLocks noGrp="1"/>
          </p:cNvSpPr>
          <p:nvPr>
            <p:ph type="dt" sz="half" idx="10"/>
          </p:nvPr>
        </p:nvSpPr>
        <p:spPr/>
        <p:txBody>
          <a:bodyPr/>
          <a:lstStyle>
            <a:lvl1pPr>
              <a:defRPr/>
            </a:lvl1pPr>
          </a:lstStyle>
          <a:p>
            <a:pPr>
              <a:defRPr/>
            </a:pPr>
            <a:r>
              <a:rPr lang="en-US"/>
              <a:t>Spring 2023</a:t>
            </a:r>
            <a:endParaRPr lang="en-US" dirty="0"/>
          </a:p>
        </p:txBody>
      </p:sp>
      <p:sp>
        <p:nvSpPr>
          <p:cNvPr id="8" name="Footer Placeholder 4">
            <a:extLst>
              <a:ext uri="{FF2B5EF4-FFF2-40B4-BE49-F238E27FC236}">
                <a16:creationId xmlns:a16="http://schemas.microsoft.com/office/drawing/2014/main" id="{D0D5454C-2E9D-6247-9807-F6BCD1119E9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141AB392-CD97-464E-A2CC-0F40C7EF9253}"/>
              </a:ext>
            </a:extLst>
          </p:cNvPr>
          <p:cNvSpPr>
            <a:spLocks noGrp="1"/>
          </p:cNvSpPr>
          <p:nvPr>
            <p:ph type="sldNum" sz="quarter" idx="12"/>
          </p:nvPr>
        </p:nvSpPr>
        <p:spPr/>
        <p:txBody>
          <a:bodyPr/>
          <a:lstStyle>
            <a:lvl1pPr>
              <a:defRPr/>
            </a:lvl1pPr>
          </a:lstStyle>
          <a:p>
            <a:pPr>
              <a:defRPr/>
            </a:pPr>
            <a:fld id="{6AEC214C-A56B-9540-8AEB-8257408B4110}" type="slidenum">
              <a:rPr lang="en-US"/>
              <a:pPr>
                <a:defRPr/>
              </a:pPr>
              <a:t>‹#›</a:t>
            </a:fld>
            <a:endParaRPr lang="en-US" dirty="0"/>
          </a:p>
        </p:txBody>
      </p:sp>
    </p:spTree>
    <p:extLst>
      <p:ext uri="{BB962C8B-B14F-4D97-AF65-F5344CB8AC3E}">
        <p14:creationId xmlns:p14="http://schemas.microsoft.com/office/powerpoint/2010/main" val="3151283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EC0DA7-1509-2C42-BE8E-5B2BDA301215}"/>
              </a:ext>
            </a:extLst>
          </p:cNvPr>
          <p:cNvSpPr/>
          <p:nvPr userDrawn="1"/>
        </p:nvSpPr>
        <p:spPr>
          <a:xfrm>
            <a:off x="4419601" y="0"/>
            <a:ext cx="7772400" cy="6875463"/>
          </a:xfrm>
          <a:prstGeom prst="rect">
            <a:avLst/>
          </a:prstGeom>
          <a:solidFill>
            <a:srgbClr val="6861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C1D3AEBE-FE6D-BB4F-9DB6-67CE466D9605}"/>
              </a:ext>
            </a:extLst>
          </p:cNvPr>
          <p:cNvCxnSpPr>
            <a:cxnSpLocks/>
          </p:cNvCxnSpPr>
          <p:nvPr userDrawn="1"/>
        </p:nvCxnSpPr>
        <p:spPr>
          <a:xfrm>
            <a:off x="4822371" y="1096963"/>
            <a:ext cx="6861623"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94934" y="1096962"/>
            <a:ext cx="3198812" cy="4952145"/>
          </a:xfrm>
        </p:spPr>
        <p:txBody>
          <a:bodyPr anchor="ctr" anchorCtr="0"/>
          <a:lstStyle>
            <a:lvl1pPr>
              <a:defRPr sz="3200" b="1">
                <a:solidFill>
                  <a:schemeClr val="accent5"/>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5099126" y="1284289"/>
            <a:ext cx="5543167" cy="452278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a:extLst>
              <a:ext uri="{FF2B5EF4-FFF2-40B4-BE49-F238E27FC236}">
                <a16:creationId xmlns:a16="http://schemas.microsoft.com/office/drawing/2014/main" id="{90EAAA8C-DD5A-7647-9A47-FB1370E1790A}"/>
              </a:ext>
            </a:extLst>
          </p:cNvPr>
          <p:cNvSpPr>
            <a:spLocks noGrp="1"/>
          </p:cNvSpPr>
          <p:nvPr>
            <p:ph type="dt" sz="half" idx="10"/>
          </p:nvPr>
        </p:nvSpPr>
        <p:spPr/>
        <p:txBody>
          <a:bodyPr/>
          <a:lstStyle>
            <a:lvl1pPr>
              <a:defRPr/>
            </a:lvl1pPr>
          </a:lstStyle>
          <a:p>
            <a:pPr>
              <a:defRPr/>
            </a:pPr>
            <a:r>
              <a:rPr lang="en-US"/>
              <a:t>Spring 2023</a:t>
            </a:r>
            <a:endParaRPr lang="en-US" dirty="0"/>
          </a:p>
        </p:txBody>
      </p:sp>
      <p:sp>
        <p:nvSpPr>
          <p:cNvPr id="9" name="Footer Placeholder 5">
            <a:extLst>
              <a:ext uri="{FF2B5EF4-FFF2-40B4-BE49-F238E27FC236}">
                <a16:creationId xmlns:a16="http://schemas.microsoft.com/office/drawing/2014/main" id="{A1E80DBA-C881-9A47-AD43-45C20BAD69B7}"/>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2AA9FACB-941B-254E-A83A-F04C7F741A89}"/>
              </a:ext>
            </a:extLst>
          </p:cNvPr>
          <p:cNvSpPr>
            <a:spLocks noGrp="1"/>
          </p:cNvSpPr>
          <p:nvPr>
            <p:ph type="sldNum" sz="quarter" idx="12"/>
          </p:nvPr>
        </p:nvSpPr>
        <p:spPr/>
        <p:txBody>
          <a:bodyPr/>
          <a:lstStyle>
            <a:lvl1pPr>
              <a:defRPr/>
            </a:lvl1pPr>
          </a:lstStyle>
          <a:p>
            <a:pPr>
              <a:defRPr/>
            </a:pPr>
            <a:fld id="{836DA40A-E33C-C747-8FA6-83AF98267C01}" type="slidenum">
              <a:rPr lang="en-US"/>
              <a:pPr>
                <a:defRPr/>
              </a:pPr>
              <a:t>‹#›</a:t>
            </a:fld>
            <a:endParaRPr lang="en-US" dirty="0"/>
          </a:p>
        </p:txBody>
      </p:sp>
    </p:spTree>
    <p:extLst>
      <p:ext uri="{BB962C8B-B14F-4D97-AF65-F5344CB8AC3E}">
        <p14:creationId xmlns:p14="http://schemas.microsoft.com/office/powerpoint/2010/main" val="342675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B57962-DB7D-6946-9C8A-A14ACF35CF33}"/>
              </a:ext>
            </a:extLst>
          </p:cNvPr>
          <p:cNvSpPr/>
          <p:nvPr userDrawn="1"/>
        </p:nvSpPr>
        <p:spPr>
          <a:xfrm>
            <a:off x="0" y="0"/>
            <a:ext cx="406558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3BD59A88-A134-564A-AF0F-C7006C616BB8}"/>
              </a:ext>
            </a:extLst>
          </p:cNvPr>
          <p:cNvCxnSpPr>
            <a:cxnSpLocks/>
          </p:cNvCxnSpPr>
          <p:nvPr userDrawn="1"/>
        </p:nvCxnSpPr>
        <p:spPr>
          <a:xfrm flipH="1">
            <a:off x="4318001" y="1112838"/>
            <a:ext cx="7272337"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0780" y="1075038"/>
            <a:ext cx="3594850" cy="1600200"/>
          </a:xfrm>
        </p:spPr>
        <p:txBody>
          <a:bodyPr anchor="b"/>
          <a:lstStyle>
            <a:lvl1pPr>
              <a:defRPr sz="3200" b="1">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5024822" y="1651547"/>
            <a:ext cx="5511636" cy="4568278"/>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70780" y="2675238"/>
            <a:ext cx="3594850"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8E0C2364-FB7B-D149-BA26-613D2D518178}"/>
              </a:ext>
            </a:extLst>
          </p:cNvPr>
          <p:cNvSpPr>
            <a:spLocks noGrp="1"/>
          </p:cNvSpPr>
          <p:nvPr>
            <p:ph type="dt" sz="half" idx="10"/>
          </p:nvPr>
        </p:nvSpPr>
        <p:spPr/>
        <p:txBody>
          <a:bodyPr/>
          <a:lstStyle>
            <a:lvl1pPr>
              <a:defRPr/>
            </a:lvl1pPr>
          </a:lstStyle>
          <a:p>
            <a:pPr>
              <a:defRPr/>
            </a:pPr>
            <a:r>
              <a:rPr lang="en-US"/>
              <a:t>Spring 2023</a:t>
            </a:r>
            <a:endParaRPr lang="en-US" dirty="0"/>
          </a:p>
        </p:txBody>
      </p:sp>
      <p:sp>
        <p:nvSpPr>
          <p:cNvPr id="9" name="Footer Placeholder 5">
            <a:extLst>
              <a:ext uri="{FF2B5EF4-FFF2-40B4-BE49-F238E27FC236}">
                <a16:creationId xmlns:a16="http://schemas.microsoft.com/office/drawing/2014/main" id="{9E54A9B2-4D4C-DD48-AAC3-99BCE1D6CF49}"/>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6FA9DDE9-86E0-484B-90F6-7559F38FC175}"/>
              </a:ext>
            </a:extLst>
          </p:cNvPr>
          <p:cNvSpPr>
            <a:spLocks noGrp="1"/>
          </p:cNvSpPr>
          <p:nvPr>
            <p:ph type="sldNum" sz="quarter" idx="12"/>
          </p:nvPr>
        </p:nvSpPr>
        <p:spPr/>
        <p:txBody>
          <a:bodyPr/>
          <a:lstStyle>
            <a:lvl1pPr>
              <a:defRPr/>
            </a:lvl1pPr>
          </a:lstStyle>
          <a:p>
            <a:pPr>
              <a:defRPr/>
            </a:pPr>
            <a:fld id="{B6F08D55-4F41-834B-81A3-4077E79AB30C}" type="slidenum">
              <a:rPr lang="en-US"/>
              <a:pPr>
                <a:defRPr/>
              </a:pPr>
              <a:t>‹#›</a:t>
            </a:fld>
            <a:endParaRPr lang="en-US" dirty="0"/>
          </a:p>
        </p:txBody>
      </p:sp>
    </p:spTree>
    <p:extLst>
      <p:ext uri="{BB962C8B-B14F-4D97-AF65-F5344CB8AC3E}">
        <p14:creationId xmlns:p14="http://schemas.microsoft.com/office/powerpoint/2010/main" val="1843586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creenSho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43AB66-0EF6-F641-9FD1-26CE066FA08D}"/>
              </a:ext>
            </a:extLst>
          </p:cNvPr>
          <p:cNvSpPr/>
          <p:nvPr userDrawn="1"/>
        </p:nvSpPr>
        <p:spPr>
          <a:xfrm>
            <a:off x="8126413" y="0"/>
            <a:ext cx="4065587" cy="6858000"/>
          </a:xfrm>
          <a:prstGeom prst="rect">
            <a:avLst/>
          </a:prstGeom>
          <a:solidFill>
            <a:srgbClr val="A5CE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E4016A03-9366-0C4F-AA6A-03BCA2D4E513}"/>
              </a:ext>
            </a:extLst>
          </p:cNvPr>
          <p:cNvCxnSpPr>
            <a:cxnSpLocks/>
          </p:cNvCxnSpPr>
          <p:nvPr userDrawn="1"/>
        </p:nvCxnSpPr>
        <p:spPr>
          <a:xfrm>
            <a:off x="488950" y="1084263"/>
            <a:ext cx="7410450" cy="0"/>
          </a:xfrm>
          <a:prstGeom prst="line">
            <a:avLst/>
          </a:prstGeom>
          <a:ln w="15875">
            <a:solidFill>
              <a:srgbClr val="37A7DF"/>
            </a:solidFill>
          </a:ln>
        </p:spPr>
        <p:style>
          <a:lnRef idx="1">
            <a:schemeClr val="accent1"/>
          </a:lnRef>
          <a:fillRef idx="0">
            <a:schemeClr val="accent1"/>
          </a:fillRef>
          <a:effectRef idx="0">
            <a:schemeClr val="accent1"/>
          </a:effectRef>
          <a:fontRef idx="minor">
            <a:schemeClr val="tx1"/>
          </a:fontRef>
        </p:style>
      </p:cxnSp>
      <p:sp>
        <p:nvSpPr>
          <p:cNvPr id="4" name="Title 4"/>
          <p:cNvSpPr>
            <a:spLocks noGrp="1"/>
          </p:cNvSpPr>
          <p:nvPr>
            <p:ph type="title"/>
          </p:nvPr>
        </p:nvSpPr>
        <p:spPr>
          <a:xfrm>
            <a:off x="822960" y="18288"/>
            <a:ext cx="9784080" cy="1065838"/>
          </a:xfrm>
          <a:prstGeom prst="rect">
            <a:avLst/>
          </a:prstGeom>
        </p:spPr>
        <p:txBody>
          <a:bodyPr anchor="ctr" anchorCtr="0"/>
          <a:lstStyle>
            <a:lvl1pPr algn="l" defTabSz="914400" rtl="0" eaLnBrk="1" latinLnBrk="0" hangingPunct="1">
              <a:lnSpc>
                <a:spcPct val="90000"/>
              </a:lnSpc>
              <a:spcBef>
                <a:spcPct val="0"/>
              </a:spcBef>
              <a:buNone/>
              <a:defRPr lang="en-US" sz="2800" b="0" i="0" kern="1200" dirty="0">
                <a:solidFill>
                  <a:schemeClr val="tx1">
                    <a:lumMod val="75000"/>
                    <a:lumOff val="25000"/>
                  </a:schemeClr>
                </a:solidFill>
                <a:latin typeface="Calibri" panose="020F0502020204030204" pitchFamily="34" charset="0"/>
                <a:ea typeface="+mj-ea"/>
                <a:cs typeface="+mj-cs"/>
              </a:defRPr>
            </a:lvl1pPr>
          </a:lstStyle>
          <a:p>
            <a:r>
              <a:rPr lang="en-US" dirty="0"/>
              <a:t>Click to edit Master title style</a:t>
            </a:r>
          </a:p>
        </p:txBody>
      </p:sp>
      <p:pic>
        <p:nvPicPr>
          <p:cNvPr id="12" name="Picture 11" descr="A picture containing text, screenshot, electronics, display&#10;&#10;Description automatically generated">
            <a:extLst>
              <a:ext uri="{FF2B5EF4-FFF2-40B4-BE49-F238E27FC236}">
                <a16:creationId xmlns:a16="http://schemas.microsoft.com/office/drawing/2014/main" id="{CB42E6E1-8598-B84C-BE88-188EB9B53FAB}"/>
              </a:ext>
            </a:extLst>
          </p:cNvPr>
          <p:cNvPicPr>
            <a:picLocks noChangeAspect="1"/>
          </p:cNvPicPr>
          <p:nvPr userDrawn="1"/>
        </p:nvPicPr>
        <p:blipFill>
          <a:blip r:embed="rId2"/>
          <a:stretch>
            <a:fillRect/>
          </a:stretch>
        </p:blipFill>
        <p:spPr>
          <a:xfrm>
            <a:off x="822960" y="1194870"/>
            <a:ext cx="9144000" cy="5892800"/>
          </a:xfrm>
          <a:prstGeom prst="rect">
            <a:avLst/>
          </a:prstGeom>
        </p:spPr>
      </p:pic>
      <p:sp>
        <p:nvSpPr>
          <p:cNvPr id="9" name="Slide Number Placeholder 1">
            <a:extLst>
              <a:ext uri="{FF2B5EF4-FFF2-40B4-BE49-F238E27FC236}">
                <a16:creationId xmlns:a16="http://schemas.microsoft.com/office/drawing/2014/main" id="{161D16E4-6025-FD4E-9E79-B11EFFCBF9F5}"/>
              </a:ext>
            </a:extLst>
          </p:cNvPr>
          <p:cNvSpPr>
            <a:spLocks noGrp="1"/>
          </p:cNvSpPr>
          <p:nvPr>
            <p:ph type="sldNum" sz="quarter" idx="10"/>
          </p:nvPr>
        </p:nvSpPr>
        <p:spPr>
          <a:xfrm>
            <a:off x="8610600" y="6356350"/>
            <a:ext cx="2743200" cy="365125"/>
          </a:xfrm>
        </p:spPr>
        <p:txBody>
          <a:bodyPr/>
          <a:lstStyle>
            <a:lvl1pPr>
              <a:defRPr/>
            </a:lvl1pPr>
          </a:lstStyle>
          <a:p>
            <a:pPr>
              <a:defRPr/>
            </a:pPr>
            <a:fld id="{DD499E57-7B7B-F94D-A690-318B973C5EE7}" type="slidenum">
              <a:rPr lang="en-US"/>
              <a:pPr>
                <a:defRPr/>
              </a:pPr>
              <a:t>‹#›</a:t>
            </a:fld>
            <a:endParaRPr lang="en-US" dirty="0"/>
          </a:p>
        </p:txBody>
      </p:sp>
    </p:spTree>
    <p:extLst>
      <p:ext uri="{BB962C8B-B14F-4D97-AF65-F5344CB8AC3E}">
        <p14:creationId xmlns:p14="http://schemas.microsoft.com/office/powerpoint/2010/main" val="413997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402B5-D127-E244-B261-F76EA59AABEA}"/>
              </a:ext>
            </a:extLst>
          </p:cNvPr>
          <p:cNvSpPr/>
          <p:nvPr userDrawn="1"/>
        </p:nvSpPr>
        <p:spPr>
          <a:xfrm>
            <a:off x="0" y="-14288"/>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a:extLst>
              <a:ext uri="{FF2B5EF4-FFF2-40B4-BE49-F238E27FC236}">
                <a16:creationId xmlns:a16="http://schemas.microsoft.com/office/drawing/2014/main" id="{0FD7CD64-7414-094C-B2E4-1F51F8E77675}"/>
              </a:ext>
            </a:extLst>
          </p:cNvPr>
          <p:cNvSpPr/>
          <p:nvPr userDrawn="1"/>
        </p:nvSpPr>
        <p:spPr>
          <a:xfrm>
            <a:off x="0" y="1857375"/>
            <a:ext cx="12192000" cy="3281363"/>
          </a:xfrm>
          <a:prstGeom prst="rect">
            <a:avLst/>
          </a:prstGeom>
          <a:solidFill>
            <a:srgbClr val="A5CE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7" name="Group 11">
            <a:extLst>
              <a:ext uri="{FF2B5EF4-FFF2-40B4-BE49-F238E27FC236}">
                <a16:creationId xmlns:a16="http://schemas.microsoft.com/office/drawing/2014/main" id="{1957DA22-7EB3-3D40-B7BA-C1D2E4516C0D}"/>
              </a:ext>
            </a:extLst>
          </p:cNvPr>
          <p:cNvGrpSpPr>
            <a:grpSpLocks/>
          </p:cNvGrpSpPr>
          <p:nvPr userDrawn="1"/>
        </p:nvGrpSpPr>
        <p:grpSpPr bwMode="auto">
          <a:xfrm>
            <a:off x="5140325" y="4210051"/>
            <a:ext cx="1795463" cy="1795462"/>
            <a:chOff x="3827463" y="963613"/>
            <a:chExt cx="1795462" cy="1795462"/>
          </a:xfrm>
        </p:grpSpPr>
        <p:sp>
          <p:nvSpPr>
            <p:cNvPr id="8" name="Oval 7">
              <a:extLst>
                <a:ext uri="{FF2B5EF4-FFF2-40B4-BE49-F238E27FC236}">
                  <a16:creationId xmlns:a16="http://schemas.microsoft.com/office/drawing/2014/main" id="{4A44BF07-0DD4-214B-9ED5-477769D5C0CB}"/>
                </a:ext>
              </a:extLst>
            </p:cNvPr>
            <p:cNvSpPr/>
            <p:nvPr userDrawn="1"/>
          </p:nvSpPr>
          <p:spPr>
            <a:xfrm>
              <a:off x="3827463" y="963613"/>
              <a:ext cx="1795462" cy="1795462"/>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a:extLst>
                <a:ext uri="{FF2B5EF4-FFF2-40B4-BE49-F238E27FC236}">
                  <a16:creationId xmlns:a16="http://schemas.microsoft.com/office/drawing/2014/main" id="{AADDE2EE-03D1-6B46-BBDE-448E10432FCF}"/>
                </a:ext>
              </a:extLst>
            </p:cNvPr>
            <p:cNvSpPr/>
            <p:nvPr userDrawn="1"/>
          </p:nvSpPr>
          <p:spPr>
            <a:xfrm>
              <a:off x="3927476" y="1073150"/>
              <a:ext cx="1589086" cy="1587500"/>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 name="Picture 14">
              <a:extLst>
                <a:ext uri="{FF2B5EF4-FFF2-40B4-BE49-F238E27FC236}">
                  <a16:creationId xmlns:a16="http://schemas.microsoft.com/office/drawing/2014/main" id="{1F892602-CAA1-0B4B-B8FB-4F76962E86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149066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0" y="2759637"/>
            <a:ext cx="12192000" cy="1350401"/>
          </a:xfrm>
        </p:spPr>
        <p:txBody>
          <a:bodyPr>
            <a:normAutofit/>
          </a:bodyPr>
          <a:lstStyle>
            <a:lvl1pPr algn="ctr">
              <a:defRPr sz="4000" b="0" i="0">
                <a:solidFill>
                  <a:schemeClr val="bg2">
                    <a:lumMod val="25000"/>
                  </a:schemeClr>
                </a:solidFill>
                <a:latin typeface="Calibri" panose="020F0502020204030204" pitchFamily="34" charset="0"/>
              </a:defRPr>
            </a:lvl1pPr>
          </a:lstStyle>
          <a:p>
            <a:r>
              <a:rPr lang="en-US" dirty="0"/>
              <a:t>Click to edit Master title style</a:t>
            </a:r>
          </a:p>
        </p:txBody>
      </p:sp>
      <p:sp>
        <p:nvSpPr>
          <p:cNvPr id="18" name="Date Placeholder 3">
            <a:extLst>
              <a:ext uri="{FF2B5EF4-FFF2-40B4-BE49-F238E27FC236}">
                <a16:creationId xmlns:a16="http://schemas.microsoft.com/office/drawing/2014/main" id="{648B589A-6CD3-DD40-BADF-8621820D30FB}"/>
              </a:ext>
            </a:extLst>
          </p:cNvPr>
          <p:cNvSpPr>
            <a:spLocks noGrp="1"/>
          </p:cNvSpPr>
          <p:nvPr>
            <p:ph type="dt" sz="half" idx="14"/>
          </p:nvPr>
        </p:nvSpPr>
        <p:spPr/>
        <p:txBody>
          <a:bodyPr/>
          <a:lstStyle>
            <a:lvl1pPr>
              <a:defRPr/>
            </a:lvl1pPr>
          </a:lstStyle>
          <a:p>
            <a:pPr>
              <a:defRPr/>
            </a:pPr>
            <a:r>
              <a:rPr lang="en-US"/>
              <a:t>Spring 2023</a:t>
            </a:r>
            <a:endParaRPr lang="en-US" dirty="0"/>
          </a:p>
        </p:txBody>
      </p:sp>
      <p:sp>
        <p:nvSpPr>
          <p:cNvPr id="19" name="Footer Placeholder 4">
            <a:extLst>
              <a:ext uri="{FF2B5EF4-FFF2-40B4-BE49-F238E27FC236}">
                <a16:creationId xmlns:a16="http://schemas.microsoft.com/office/drawing/2014/main" id="{B9E9D62B-73D6-FB4E-8AB2-EEF53EFDA8C0}"/>
              </a:ext>
            </a:extLst>
          </p:cNvPr>
          <p:cNvSpPr>
            <a:spLocks noGrp="1"/>
          </p:cNvSpPr>
          <p:nvPr>
            <p:ph type="ftr" sz="quarter" idx="15"/>
          </p:nvPr>
        </p:nvSpPr>
        <p:spPr/>
        <p:txBody>
          <a:bodyPr/>
          <a:lstStyle>
            <a:lvl1pPr>
              <a:defRPr/>
            </a:lvl1pPr>
          </a:lstStyle>
          <a:p>
            <a:pPr>
              <a:defRPr/>
            </a:pPr>
            <a:endParaRPr lang="en-US" dirty="0"/>
          </a:p>
        </p:txBody>
      </p:sp>
      <p:sp>
        <p:nvSpPr>
          <p:cNvPr id="20" name="Slide Number Placeholder 5">
            <a:extLst>
              <a:ext uri="{FF2B5EF4-FFF2-40B4-BE49-F238E27FC236}">
                <a16:creationId xmlns:a16="http://schemas.microsoft.com/office/drawing/2014/main" id="{37768DD6-021A-2144-9120-E78584A6C0A6}"/>
              </a:ext>
            </a:extLst>
          </p:cNvPr>
          <p:cNvSpPr>
            <a:spLocks noGrp="1"/>
          </p:cNvSpPr>
          <p:nvPr>
            <p:ph type="sldNum" sz="quarter" idx="16"/>
          </p:nvPr>
        </p:nvSpPr>
        <p:spPr/>
        <p:txBody>
          <a:bodyPr/>
          <a:lstStyle>
            <a:lvl1pPr>
              <a:defRPr/>
            </a:lvl1pPr>
          </a:lstStyle>
          <a:p>
            <a:pPr>
              <a:defRPr/>
            </a:pPr>
            <a:fld id="{636571E5-2AB4-9B4A-981A-013AF1614B02}" type="slidenum">
              <a:rPr lang="en-US"/>
              <a:pPr>
                <a:defRPr/>
              </a:pPr>
              <a:t>‹#›</a:t>
            </a:fld>
            <a:endParaRPr lang="en-US" dirty="0"/>
          </a:p>
        </p:txBody>
      </p:sp>
    </p:spTree>
    <p:extLst>
      <p:ext uri="{BB962C8B-B14F-4D97-AF65-F5344CB8AC3E}">
        <p14:creationId xmlns:p14="http://schemas.microsoft.com/office/powerpoint/2010/main" val="1687074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xit Slide A">
    <p:bg>
      <p:bgPr>
        <a:solidFill>
          <a:srgbClr val="5B9BD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0A3611-599C-184C-95E7-C626CBCBA910}"/>
              </a:ext>
            </a:extLst>
          </p:cNvPr>
          <p:cNvSpPr/>
          <p:nvPr userDrawn="1"/>
        </p:nvSpPr>
        <p:spPr>
          <a:xfrm>
            <a:off x="0" y="-28575"/>
            <a:ext cx="12192000" cy="6886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3">
            <a:extLst>
              <a:ext uri="{FF2B5EF4-FFF2-40B4-BE49-F238E27FC236}">
                <a16:creationId xmlns:a16="http://schemas.microsoft.com/office/drawing/2014/main" id="{14B81DA4-59BF-4A45-8AC1-5CE6C6651C91}"/>
              </a:ext>
            </a:extLst>
          </p:cNvPr>
          <p:cNvSpPr/>
          <p:nvPr userDrawn="1"/>
        </p:nvSpPr>
        <p:spPr>
          <a:xfrm>
            <a:off x="0" y="1876425"/>
            <a:ext cx="12192000" cy="3281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Oval 4">
            <a:extLst>
              <a:ext uri="{FF2B5EF4-FFF2-40B4-BE49-F238E27FC236}">
                <a16:creationId xmlns:a16="http://schemas.microsoft.com/office/drawing/2014/main" id="{DB8AEB37-81D1-F449-95AC-D325B98C18E6}"/>
              </a:ext>
            </a:extLst>
          </p:cNvPr>
          <p:cNvSpPr/>
          <p:nvPr userDrawn="1"/>
        </p:nvSpPr>
        <p:spPr>
          <a:xfrm>
            <a:off x="3827463" y="4203700"/>
            <a:ext cx="1795462" cy="1795463"/>
          </a:xfrm>
          <a:prstGeom prst="ellipse">
            <a:avLst/>
          </a:prstGeom>
          <a:solidFill>
            <a:srgbClr val="68615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a:extLst>
              <a:ext uri="{FF2B5EF4-FFF2-40B4-BE49-F238E27FC236}">
                <a16:creationId xmlns:a16="http://schemas.microsoft.com/office/drawing/2014/main" id="{2B667170-CD96-9247-BBF5-FFB666D356CA}"/>
              </a:ext>
            </a:extLst>
          </p:cNvPr>
          <p:cNvSpPr/>
          <p:nvPr userDrawn="1"/>
        </p:nvSpPr>
        <p:spPr>
          <a:xfrm>
            <a:off x="3927475" y="4313238"/>
            <a:ext cx="1589088" cy="1587500"/>
          </a:xfrm>
          <a:prstGeom prst="ellipse">
            <a:avLst/>
          </a:prstGeom>
          <a:solidFill>
            <a:srgbClr val="68615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14">
            <a:extLst>
              <a:ext uri="{FF2B5EF4-FFF2-40B4-BE49-F238E27FC236}">
                <a16:creationId xmlns:a16="http://schemas.microsoft.com/office/drawing/2014/main" id="{2F59385A-1555-BB47-BCFE-2F634ADABF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4730750"/>
            <a:ext cx="1235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15EBA3B1-1107-964C-A1F2-C99B41AF3FB1}"/>
              </a:ext>
            </a:extLst>
          </p:cNvPr>
          <p:cNvSpPr/>
          <p:nvPr userDrawn="1"/>
        </p:nvSpPr>
        <p:spPr>
          <a:xfrm>
            <a:off x="6516688" y="4208463"/>
            <a:ext cx="1795462" cy="179705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a:extLst>
              <a:ext uri="{FF2B5EF4-FFF2-40B4-BE49-F238E27FC236}">
                <a16:creationId xmlns:a16="http://schemas.microsoft.com/office/drawing/2014/main" id="{C3E39F2B-0B3B-994A-82EF-FCC2394AA8BB}"/>
              </a:ext>
            </a:extLst>
          </p:cNvPr>
          <p:cNvSpPr/>
          <p:nvPr userDrawn="1"/>
        </p:nvSpPr>
        <p:spPr>
          <a:xfrm>
            <a:off x="6616700" y="4318000"/>
            <a:ext cx="1589088" cy="1589088"/>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0" y="2782957"/>
            <a:ext cx="12192000" cy="1292757"/>
          </a:xfrm>
        </p:spPr>
        <p:txBody>
          <a:bodyPr>
            <a:normAutofit/>
          </a:bodyPr>
          <a:lstStyle>
            <a:lvl1pPr algn="ctr">
              <a:defRPr sz="4000" b="0" i="0">
                <a:solidFill>
                  <a:schemeClr val="bg2">
                    <a:lumMod val="25000"/>
                  </a:schemeClr>
                </a:solidFill>
                <a:latin typeface="Calibri" panose="020F0502020204030204" pitchFamily="34" charset="0"/>
              </a:defRPr>
            </a:lvl1pPr>
          </a:lstStyle>
          <a:p>
            <a:r>
              <a:rPr lang="en-US" dirty="0"/>
              <a:t>Click to edit Master title style</a:t>
            </a:r>
          </a:p>
        </p:txBody>
      </p:sp>
      <p:sp>
        <p:nvSpPr>
          <p:cNvPr id="10" name="Date Placeholder 3">
            <a:extLst>
              <a:ext uri="{FF2B5EF4-FFF2-40B4-BE49-F238E27FC236}">
                <a16:creationId xmlns:a16="http://schemas.microsoft.com/office/drawing/2014/main" id="{3E00E67A-26FE-964B-8343-E90B47C0D391}"/>
              </a:ext>
            </a:extLst>
          </p:cNvPr>
          <p:cNvSpPr>
            <a:spLocks noGrp="1"/>
          </p:cNvSpPr>
          <p:nvPr>
            <p:ph type="dt" sz="half" idx="10"/>
          </p:nvPr>
        </p:nvSpPr>
        <p:spPr/>
        <p:txBody>
          <a:bodyPr/>
          <a:lstStyle>
            <a:lvl1pPr>
              <a:defRPr/>
            </a:lvl1pPr>
          </a:lstStyle>
          <a:p>
            <a:pPr>
              <a:defRPr/>
            </a:pPr>
            <a:r>
              <a:rPr lang="en-US"/>
              <a:t>Spring 2023</a:t>
            </a:r>
            <a:endParaRPr lang="en-US" dirty="0"/>
          </a:p>
        </p:txBody>
      </p:sp>
      <p:sp>
        <p:nvSpPr>
          <p:cNvPr id="11" name="Footer Placeholder 4">
            <a:extLst>
              <a:ext uri="{FF2B5EF4-FFF2-40B4-BE49-F238E27FC236}">
                <a16:creationId xmlns:a16="http://schemas.microsoft.com/office/drawing/2014/main" id="{8032DE3D-E51D-CF4C-93B2-5DFE0996C635}"/>
              </a:ext>
            </a:extLst>
          </p:cNvPr>
          <p:cNvSpPr>
            <a:spLocks noGrp="1"/>
          </p:cNvSpPr>
          <p:nvPr>
            <p:ph type="ftr" sz="quarter" idx="11"/>
          </p:nvPr>
        </p:nvSpPr>
        <p:spPr/>
        <p:txBody>
          <a:bodyPr/>
          <a:lstStyle>
            <a:lvl1pPr>
              <a:defRPr/>
            </a:lvl1pPr>
          </a:lstStyle>
          <a:p>
            <a:pPr>
              <a:defRPr/>
            </a:pPr>
            <a:endParaRPr lang="en-US" dirty="0"/>
          </a:p>
        </p:txBody>
      </p:sp>
      <p:sp>
        <p:nvSpPr>
          <p:cNvPr id="12" name="Slide Number Placeholder 5">
            <a:extLst>
              <a:ext uri="{FF2B5EF4-FFF2-40B4-BE49-F238E27FC236}">
                <a16:creationId xmlns:a16="http://schemas.microsoft.com/office/drawing/2014/main" id="{131F154F-BC97-B345-8ABC-C0635EFB4F16}"/>
              </a:ext>
            </a:extLst>
          </p:cNvPr>
          <p:cNvSpPr>
            <a:spLocks noGrp="1"/>
          </p:cNvSpPr>
          <p:nvPr>
            <p:ph type="sldNum" sz="quarter" idx="12"/>
          </p:nvPr>
        </p:nvSpPr>
        <p:spPr/>
        <p:txBody>
          <a:bodyPr/>
          <a:lstStyle>
            <a:lvl1pPr>
              <a:defRPr/>
            </a:lvl1pPr>
          </a:lstStyle>
          <a:p>
            <a:pPr>
              <a:defRPr/>
            </a:pPr>
            <a:fld id="{E6C3616B-5FD5-1F45-867D-E4F4E0E9A504}" type="slidenum">
              <a:rPr lang="en-US"/>
              <a:pPr>
                <a:defRPr/>
              </a:pPr>
              <a:t>‹#›</a:t>
            </a:fld>
            <a:endParaRPr lang="en-US" dirty="0"/>
          </a:p>
        </p:txBody>
      </p:sp>
    </p:spTree>
    <p:extLst>
      <p:ext uri="{BB962C8B-B14F-4D97-AF65-F5344CB8AC3E}">
        <p14:creationId xmlns:p14="http://schemas.microsoft.com/office/powerpoint/2010/main" val="85158771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xit Slide 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EB4917-842D-9F4F-9F6C-69B97833778C}"/>
              </a:ext>
            </a:extLst>
          </p:cNvPr>
          <p:cNvSpPr/>
          <p:nvPr userDrawn="1"/>
        </p:nvSpPr>
        <p:spPr>
          <a:xfrm>
            <a:off x="0" y="-14288"/>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3">
            <a:extLst>
              <a:ext uri="{FF2B5EF4-FFF2-40B4-BE49-F238E27FC236}">
                <a16:creationId xmlns:a16="http://schemas.microsoft.com/office/drawing/2014/main" id="{580EE016-1351-4F4D-929E-1B71E50860CB}"/>
              </a:ext>
            </a:extLst>
          </p:cNvPr>
          <p:cNvSpPr/>
          <p:nvPr userDrawn="1"/>
        </p:nvSpPr>
        <p:spPr>
          <a:xfrm>
            <a:off x="0" y="1866900"/>
            <a:ext cx="12192000" cy="3281363"/>
          </a:xfrm>
          <a:prstGeom prst="rect">
            <a:avLst/>
          </a:prstGeom>
          <a:solidFill>
            <a:srgbClr val="A5CE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Oval 4">
            <a:extLst>
              <a:ext uri="{FF2B5EF4-FFF2-40B4-BE49-F238E27FC236}">
                <a16:creationId xmlns:a16="http://schemas.microsoft.com/office/drawing/2014/main" id="{955EEC42-E6CE-FE42-8813-0EB56BD5504F}"/>
              </a:ext>
            </a:extLst>
          </p:cNvPr>
          <p:cNvSpPr/>
          <p:nvPr userDrawn="1"/>
        </p:nvSpPr>
        <p:spPr>
          <a:xfrm>
            <a:off x="3827463" y="4208463"/>
            <a:ext cx="1795462" cy="1795462"/>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a:extLst>
              <a:ext uri="{FF2B5EF4-FFF2-40B4-BE49-F238E27FC236}">
                <a16:creationId xmlns:a16="http://schemas.microsoft.com/office/drawing/2014/main" id="{4148D1F2-9597-4A46-8EA4-087F35363329}"/>
              </a:ext>
            </a:extLst>
          </p:cNvPr>
          <p:cNvSpPr/>
          <p:nvPr userDrawn="1"/>
        </p:nvSpPr>
        <p:spPr>
          <a:xfrm>
            <a:off x="3927475" y="4318000"/>
            <a:ext cx="1589088" cy="1587500"/>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14">
            <a:extLst>
              <a:ext uri="{FF2B5EF4-FFF2-40B4-BE49-F238E27FC236}">
                <a16:creationId xmlns:a16="http://schemas.microsoft.com/office/drawing/2014/main" id="{8C3463A1-D2A5-9146-82E5-E201BC8CAA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473551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0DA94145-F7AD-C44C-A974-647EF0C0F6AB}"/>
              </a:ext>
            </a:extLst>
          </p:cNvPr>
          <p:cNvSpPr/>
          <p:nvPr userDrawn="1"/>
        </p:nvSpPr>
        <p:spPr>
          <a:xfrm>
            <a:off x="6516688" y="4213225"/>
            <a:ext cx="1795462" cy="179705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a:extLst>
              <a:ext uri="{FF2B5EF4-FFF2-40B4-BE49-F238E27FC236}">
                <a16:creationId xmlns:a16="http://schemas.microsoft.com/office/drawing/2014/main" id="{FE269A91-C4B6-8245-82A9-B1A4FAE90BE0}"/>
              </a:ext>
            </a:extLst>
          </p:cNvPr>
          <p:cNvSpPr/>
          <p:nvPr userDrawn="1"/>
        </p:nvSpPr>
        <p:spPr>
          <a:xfrm>
            <a:off x="6616700" y="4322763"/>
            <a:ext cx="1589088" cy="158908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0" y="2769163"/>
            <a:ext cx="12192000" cy="1340876"/>
          </a:xfrm>
        </p:spPr>
        <p:txBody>
          <a:bodyPr>
            <a:normAutofit/>
          </a:bodyPr>
          <a:lstStyle>
            <a:lvl1pPr algn="ctr">
              <a:defRPr sz="4000" b="0" i="0">
                <a:solidFill>
                  <a:schemeClr val="bg2">
                    <a:lumMod val="25000"/>
                  </a:schemeClr>
                </a:solidFill>
                <a:latin typeface="Calibri" panose="020F0502020204030204" pitchFamily="34" charset="0"/>
              </a:defRPr>
            </a:lvl1pPr>
          </a:lstStyle>
          <a:p>
            <a:r>
              <a:rPr lang="en-US" dirty="0"/>
              <a:t>Click to edit Master title style</a:t>
            </a:r>
          </a:p>
        </p:txBody>
      </p:sp>
      <p:sp>
        <p:nvSpPr>
          <p:cNvPr id="10" name="Date Placeholder 3">
            <a:extLst>
              <a:ext uri="{FF2B5EF4-FFF2-40B4-BE49-F238E27FC236}">
                <a16:creationId xmlns:a16="http://schemas.microsoft.com/office/drawing/2014/main" id="{3AD0C033-26D8-164C-9A78-09C74272B860}"/>
              </a:ext>
            </a:extLst>
          </p:cNvPr>
          <p:cNvSpPr>
            <a:spLocks noGrp="1"/>
          </p:cNvSpPr>
          <p:nvPr>
            <p:ph type="dt" sz="half" idx="10"/>
          </p:nvPr>
        </p:nvSpPr>
        <p:spPr/>
        <p:txBody>
          <a:bodyPr/>
          <a:lstStyle>
            <a:lvl1pPr>
              <a:defRPr/>
            </a:lvl1pPr>
          </a:lstStyle>
          <a:p>
            <a:pPr>
              <a:defRPr/>
            </a:pPr>
            <a:r>
              <a:rPr lang="en-US"/>
              <a:t>Spring 2023</a:t>
            </a:r>
            <a:endParaRPr lang="en-US" dirty="0"/>
          </a:p>
        </p:txBody>
      </p:sp>
      <p:sp>
        <p:nvSpPr>
          <p:cNvPr id="11" name="Footer Placeholder 4">
            <a:extLst>
              <a:ext uri="{FF2B5EF4-FFF2-40B4-BE49-F238E27FC236}">
                <a16:creationId xmlns:a16="http://schemas.microsoft.com/office/drawing/2014/main" id="{5D503EB7-B509-2F40-A33A-0A140F99E792}"/>
              </a:ext>
            </a:extLst>
          </p:cNvPr>
          <p:cNvSpPr>
            <a:spLocks noGrp="1"/>
          </p:cNvSpPr>
          <p:nvPr>
            <p:ph type="ftr" sz="quarter" idx="11"/>
          </p:nvPr>
        </p:nvSpPr>
        <p:spPr/>
        <p:txBody>
          <a:bodyPr/>
          <a:lstStyle>
            <a:lvl1pPr>
              <a:defRPr/>
            </a:lvl1pPr>
          </a:lstStyle>
          <a:p>
            <a:pPr>
              <a:defRPr/>
            </a:pPr>
            <a:endParaRPr lang="en-US" dirty="0"/>
          </a:p>
        </p:txBody>
      </p:sp>
      <p:sp>
        <p:nvSpPr>
          <p:cNvPr id="12" name="Slide Number Placeholder 5">
            <a:extLst>
              <a:ext uri="{FF2B5EF4-FFF2-40B4-BE49-F238E27FC236}">
                <a16:creationId xmlns:a16="http://schemas.microsoft.com/office/drawing/2014/main" id="{99124859-7F16-0F49-8240-74922641EF62}"/>
              </a:ext>
            </a:extLst>
          </p:cNvPr>
          <p:cNvSpPr>
            <a:spLocks noGrp="1"/>
          </p:cNvSpPr>
          <p:nvPr>
            <p:ph type="sldNum" sz="quarter" idx="12"/>
          </p:nvPr>
        </p:nvSpPr>
        <p:spPr/>
        <p:txBody>
          <a:bodyPr/>
          <a:lstStyle>
            <a:lvl1pPr>
              <a:defRPr/>
            </a:lvl1pPr>
          </a:lstStyle>
          <a:p>
            <a:pPr>
              <a:defRPr/>
            </a:pPr>
            <a:fld id="{65816912-D608-CB48-B734-62885A421006}" type="slidenum">
              <a:rPr lang="en-US"/>
              <a:pPr>
                <a:defRPr/>
              </a:pPr>
              <a:t>‹#›</a:t>
            </a:fld>
            <a:endParaRPr lang="en-US" dirty="0"/>
          </a:p>
        </p:txBody>
      </p:sp>
    </p:spTree>
    <p:extLst>
      <p:ext uri="{BB962C8B-B14F-4D97-AF65-F5344CB8AC3E}">
        <p14:creationId xmlns:p14="http://schemas.microsoft.com/office/powerpoint/2010/main" val="1916421387"/>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xit Slide 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C1DDC0-498B-0A47-8508-0CB10676220A}"/>
              </a:ext>
            </a:extLst>
          </p:cNvPr>
          <p:cNvSpPr/>
          <p:nvPr userDrawn="1"/>
        </p:nvSpPr>
        <p:spPr>
          <a:xfrm>
            <a:off x="0" y="-14288"/>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3">
            <a:extLst>
              <a:ext uri="{FF2B5EF4-FFF2-40B4-BE49-F238E27FC236}">
                <a16:creationId xmlns:a16="http://schemas.microsoft.com/office/drawing/2014/main" id="{248C2681-C853-CB4A-837C-C89ABE1908F7}"/>
              </a:ext>
            </a:extLst>
          </p:cNvPr>
          <p:cNvSpPr/>
          <p:nvPr userDrawn="1"/>
        </p:nvSpPr>
        <p:spPr>
          <a:xfrm>
            <a:off x="0" y="1866900"/>
            <a:ext cx="12192000" cy="3281363"/>
          </a:xfrm>
          <a:prstGeom prst="rect">
            <a:avLst/>
          </a:prstGeom>
          <a:solidFill>
            <a:srgbClr val="6861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Oval 4">
            <a:extLst>
              <a:ext uri="{FF2B5EF4-FFF2-40B4-BE49-F238E27FC236}">
                <a16:creationId xmlns:a16="http://schemas.microsoft.com/office/drawing/2014/main" id="{1C1077DC-8C14-C84B-9A4D-A8DFC2B10D4E}"/>
              </a:ext>
            </a:extLst>
          </p:cNvPr>
          <p:cNvSpPr/>
          <p:nvPr userDrawn="1"/>
        </p:nvSpPr>
        <p:spPr>
          <a:xfrm>
            <a:off x="3827463" y="4206875"/>
            <a:ext cx="1795462" cy="1795463"/>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a:extLst>
              <a:ext uri="{FF2B5EF4-FFF2-40B4-BE49-F238E27FC236}">
                <a16:creationId xmlns:a16="http://schemas.microsoft.com/office/drawing/2014/main" id="{141E7EA5-66D7-424F-8E6C-35E656369C72}"/>
              </a:ext>
            </a:extLst>
          </p:cNvPr>
          <p:cNvSpPr/>
          <p:nvPr userDrawn="1"/>
        </p:nvSpPr>
        <p:spPr>
          <a:xfrm>
            <a:off x="3927475" y="4316413"/>
            <a:ext cx="1589088" cy="1587500"/>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14">
            <a:extLst>
              <a:ext uri="{FF2B5EF4-FFF2-40B4-BE49-F238E27FC236}">
                <a16:creationId xmlns:a16="http://schemas.microsoft.com/office/drawing/2014/main" id="{88A08BF1-D5FF-CD47-AA9F-9506F6AF2A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4733925"/>
            <a:ext cx="1235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A8B55271-E31C-1341-B2B3-DC67A5B93439}"/>
              </a:ext>
            </a:extLst>
          </p:cNvPr>
          <p:cNvSpPr/>
          <p:nvPr userDrawn="1"/>
        </p:nvSpPr>
        <p:spPr>
          <a:xfrm>
            <a:off x="6516688" y="4211638"/>
            <a:ext cx="1795462" cy="179705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a:extLst>
              <a:ext uri="{FF2B5EF4-FFF2-40B4-BE49-F238E27FC236}">
                <a16:creationId xmlns:a16="http://schemas.microsoft.com/office/drawing/2014/main" id="{91EEA290-1202-EB4C-A520-B5E93F3DF3DE}"/>
              </a:ext>
            </a:extLst>
          </p:cNvPr>
          <p:cNvSpPr/>
          <p:nvPr userDrawn="1"/>
        </p:nvSpPr>
        <p:spPr>
          <a:xfrm>
            <a:off x="6616700" y="4321175"/>
            <a:ext cx="1589088" cy="1589088"/>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0" y="2759637"/>
            <a:ext cx="12192000" cy="1350401"/>
          </a:xfrm>
        </p:spPr>
        <p:txBody>
          <a:bodyPr>
            <a:normAutofit/>
          </a:bodyPr>
          <a:lstStyle>
            <a:lvl1pPr algn="ctr">
              <a:defRPr sz="4000" b="0" i="0">
                <a:solidFill>
                  <a:schemeClr val="bg2">
                    <a:lumMod val="25000"/>
                  </a:schemeClr>
                </a:solidFill>
                <a:latin typeface="Calibri" panose="020F0502020204030204" pitchFamily="34" charset="0"/>
              </a:defRPr>
            </a:lvl1pPr>
          </a:lstStyle>
          <a:p>
            <a:r>
              <a:rPr lang="en-US" dirty="0"/>
              <a:t>Click to edit Master title style</a:t>
            </a:r>
          </a:p>
        </p:txBody>
      </p:sp>
      <p:sp>
        <p:nvSpPr>
          <p:cNvPr id="10" name="Date Placeholder 3">
            <a:extLst>
              <a:ext uri="{FF2B5EF4-FFF2-40B4-BE49-F238E27FC236}">
                <a16:creationId xmlns:a16="http://schemas.microsoft.com/office/drawing/2014/main" id="{345D340E-907B-7748-B491-01243C3469E8}"/>
              </a:ext>
            </a:extLst>
          </p:cNvPr>
          <p:cNvSpPr>
            <a:spLocks noGrp="1"/>
          </p:cNvSpPr>
          <p:nvPr>
            <p:ph type="dt" sz="half" idx="10"/>
          </p:nvPr>
        </p:nvSpPr>
        <p:spPr/>
        <p:txBody>
          <a:bodyPr/>
          <a:lstStyle>
            <a:lvl1pPr>
              <a:defRPr/>
            </a:lvl1pPr>
          </a:lstStyle>
          <a:p>
            <a:pPr>
              <a:defRPr/>
            </a:pPr>
            <a:r>
              <a:rPr lang="en-US"/>
              <a:t>Spring 2023</a:t>
            </a:r>
            <a:endParaRPr lang="en-US" dirty="0"/>
          </a:p>
        </p:txBody>
      </p:sp>
      <p:sp>
        <p:nvSpPr>
          <p:cNvPr id="11" name="Footer Placeholder 4">
            <a:extLst>
              <a:ext uri="{FF2B5EF4-FFF2-40B4-BE49-F238E27FC236}">
                <a16:creationId xmlns:a16="http://schemas.microsoft.com/office/drawing/2014/main" id="{266D6AB8-89B1-5341-BDC7-92751A8F76DA}"/>
              </a:ext>
            </a:extLst>
          </p:cNvPr>
          <p:cNvSpPr>
            <a:spLocks noGrp="1"/>
          </p:cNvSpPr>
          <p:nvPr>
            <p:ph type="ftr" sz="quarter" idx="11"/>
          </p:nvPr>
        </p:nvSpPr>
        <p:spPr/>
        <p:txBody>
          <a:bodyPr/>
          <a:lstStyle>
            <a:lvl1pPr>
              <a:defRPr/>
            </a:lvl1pPr>
          </a:lstStyle>
          <a:p>
            <a:pPr>
              <a:defRPr/>
            </a:pPr>
            <a:endParaRPr lang="en-US" dirty="0"/>
          </a:p>
        </p:txBody>
      </p:sp>
      <p:sp>
        <p:nvSpPr>
          <p:cNvPr id="12" name="Slide Number Placeholder 5">
            <a:extLst>
              <a:ext uri="{FF2B5EF4-FFF2-40B4-BE49-F238E27FC236}">
                <a16:creationId xmlns:a16="http://schemas.microsoft.com/office/drawing/2014/main" id="{8089DBC8-8FAA-A74F-831D-560ED3477A40}"/>
              </a:ext>
            </a:extLst>
          </p:cNvPr>
          <p:cNvSpPr>
            <a:spLocks noGrp="1"/>
          </p:cNvSpPr>
          <p:nvPr>
            <p:ph type="sldNum" sz="quarter" idx="12"/>
          </p:nvPr>
        </p:nvSpPr>
        <p:spPr/>
        <p:txBody>
          <a:bodyPr/>
          <a:lstStyle>
            <a:lvl1pPr>
              <a:defRPr/>
            </a:lvl1pPr>
          </a:lstStyle>
          <a:p>
            <a:pPr>
              <a:defRPr/>
            </a:pPr>
            <a:fld id="{85E2B679-7870-9E46-BF7B-C17296EB16CA}" type="slidenum">
              <a:rPr lang="en-US"/>
              <a:pPr>
                <a:defRPr/>
              </a:pPr>
              <a:t>‹#›</a:t>
            </a:fld>
            <a:endParaRPr lang="en-US" dirty="0"/>
          </a:p>
        </p:txBody>
      </p:sp>
    </p:spTree>
    <p:extLst>
      <p:ext uri="{BB962C8B-B14F-4D97-AF65-F5344CB8AC3E}">
        <p14:creationId xmlns:p14="http://schemas.microsoft.com/office/powerpoint/2010/main" val="1155972158"/>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Mai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E93207-D266-4E47-95D2-8128BD4A4B09}"/>
              </a:ext>
            </a:extLst>
          </p:cNvPr>
          <p:cNvSpPr/>
          <p:nvPr userDrawn="1"/>
        </p:nvSpPr>
        <p:spPr>
          <a:xfrm>
            <a:off x="0" y="6200775"/>
            <a:ext cx="12198350" cy="6683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17C8FF57-39AC-AD47-AB9F-0C3B88252B02}"/>
              </a:ext>
            </a:extLst>
          </p:cNvPr>
          <p:cNvCxnSpPr>
            <a:cxnSpLocks/>
          </p:cNvCxnSpPr>
          <p:nvPr userDrawn="1"/>
        </p:nvCxnSpPr>
        <p:spPr>
          <a:xfrm>
            <a:off x="515938" y="1096963"/>
            <a:ext cx="11315700" cy="0"/>
          </a:xfrm>
          <a:prstGeom prst="line">
            <a:avLst/>
          </a:prstGeom>
          <a:ln w="15875">
            <a:solidFill>
              <a:srgbClr val="37A7D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8256"/>
            <a:ext cx="10515600" cy="1078703"/>
          </a:xfrm>
        </p:spPr>
        <p:txBody>
          <a:bodyPr>
            <a:normAutofit/>
          </a:bodyPr>
          <a:lstStyle>
            <a:lvl1pPr>
              <a:defRPr sz="2800" b="0" i="0">
                <a:solidFill>
                  <a:schemeClr val="tx1">
                    <a:lumMod val="75000"/>
                    <a:lumOff val="25000"/>
                  </a:schemeClr>
                </a:solidFill>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838200" y="1656952"/>
            <a:ext cx="10515600" cy="4351338"/>
          </a:xfrm>
        </p:spPr>
        <p:txBody>
          <a:bodyPr/>
          <a:lstStyle>
            <a:lvl1pPr>
              <a:defRPr b="0" i="0">
                <a:latin typeface="Calibri" panose="020F0502020204030204" pitchFamily="34" charset="0"/>
              </a:defRPr>
            </a:lvl1pPr>
            <a:lvl2pPr>
              <a:defRPr b="0" i="0">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14204F1-410C-5E4B-AA85-E2DEDFCA957E}"/>
              </a:ext>
            </a:extLst>
          </p:cNvPr>
          <p:cNvSpPr>
            <a:spLocks noGrp="1"/>
          </p:cNvSpPr>
          <p:nvPr>
            <p:ph type="dt" sz="half" idx="10"/>
          </p:nvPr>
        </p:nvSpPr>
        <p:spPr/>
        <p:txBody>
          <a:bodyPr/>
          <a:lstStyle>
            <a:lvl1pPr>
              <a:defRPr/>
            </a:lvl1pPr>
          </a:lstStyle>
          <a:p>
            <a:pPr>
              <a:defRPr/>
            </a:pPr>
            <a:r>
              <a:rPr lang="en-US"/>
              <a:t>Spring 2023</a:t>
            </a:r>
            <a:endParaRPr lang="en-US" dirty="0"/>
          </a:p>
        </p:txBody>
      </p:sp>
      <p:sp>
        <p:nvSpPr>
          <p:cNvPr id="8" name="Footer Placeholder 4">
            <a:extLst>
              <a:ext uri="{FF2B5EF4-FFF2-40B4-BE49-F238E27FC236}">
                <a16:creationId xmlns:a16="http://schemas.microsoft.com/office/drawing/2014/main" id="{D0D5454C-2E9D-6247-9807-F6BCD1119E9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141AB392-CD97-464E-A2CC-0F40C7EF9253}"/>
              </a:ext>
            </a:extLst>
          </p:cNvPr>
          <p:cNvSpPr>
            <a:spLocks noGrp="1"/>
          </p:cNvSpPr>
          <p:nvPr>
            <p:ph type="sldNum" sz="quarter" idx="12"/>
          </p:nvPr>
        </p:nvSpPr>
        <p:spPr/>
        <p:txBody>
          <a:bodyPr/>
          <a:lstStyle>
            <a:lvl1pPr>
              <a:defRPr/>
            </a:lvl1pPr>
          </a:lstStyle>
          <a:p>
            <a:pPr>
              <a:defRPr/>
            </a:pPr>
            <a:fld id="{6AEC214C-A56B-9540-8AEB-8257408B4110}" type="slidenum">
              <a:rPr lang="en-US"/>
              <a:pPr>
                <a:defRPr/>
              </a:pPr>
              <a:t>‹#›</a:t>
            </a:fld>
            <a:endParaRPr lang="en-US" dirty="0"/>
          </a:p>
        </p:txBody>
      </p:sp>
    </p:spTree>
    <p:extLst>
      <p:ext uri="{BB962C8B-B14F-4D97-AF65-F5344CB8AC3E}">
        <p14:creationId xmlns:p14="http://schemas.microsoft.com/office/powerpoint/2010/main" val="69210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A">
    <p:bg>
      <p:bgPr>
        <a:solidFill>
          <a:srgbClr val="5B9BD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40975E-9098-1B4C-AEB7-F62308046CB8}"/>
              </a:ext>
            </a:extLst>
          </p:cNvPr>
          <p:cNvSpPr/>
          <p:nvPr userDrawn="1"/>
        </p:nvSpPr>
        <p:spPr>
          <a:xfrm>
            <a:off x="0" y="-28575"/>
            <a:ext cx="12192000" cy="6886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9628F2D4-E7D9-CA47-891D-2201C66349E1}"/>
              </a:ext>
            </a:extLst>
          </p:cNvPr>
          <p:cNvSpPr/>
          <p:nvPr userDrawn="1"/>
        </p:nvSpPr>
        <p:spPr>
          <a:xfrm>
            <a:off x="0" y="1876425"/>
            <a:ext cx="12192000" cy="328136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a:extLst>
              <a:ext uri="{FF2B5EF4-FFF2-40B4-BE49-F238E27FC236}">
                <a16:creationId xmlns:a16="http://schemas.microsoft.com/office/drawing/2014/main" id="{157BE18A-C3E2-844C-B0FD-CBEC036A12D3}"/>
              </a:ext>
            </a:extLst>
          </p:cNvPr>
          <p:cNvSpPr/>
          <p:nvPr userDrawn="1"/>
        </p:nvSpPr>
        <p:spPr>
          <a:xfrm>
            <a:off x="3827463" y="963613"/>
            <a:ext cx="1795462" cy="1795462"/>
          </a:xfrm>
          <a:prstGeom prst="ellipse">
            <a:avLst/>
          </a:prstGeom>
          <a:solidFill>
            <a:srgbClr val="68615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a:extLst>
              <a:ext uri="{FF2B5EF4-FFF2-40B4-BE49-F238E27FC236}">
                <a16:creationId xmlns:a16="http://schemas.microsoft.com/office/drawing/2014/main" id="{1F1FA0E5-74F1-004F-AE1A-38AC1D40647C}"/>
              </a:ext>
            </a:extLst>
          </p:cNvPr>
          <p:cNvSpPr/>
          <p:nvPr userDrawn="1"/>
        </p:nvSpPr>
        <p:spPr>
          <a:xfrm>
            <a:off x="3927475" y="1073150"/>
            <a:ext cx="1589088" cy="1587500"/>
          </a:xfrm>
          <a:prstGeom prst="ellipse">
            <a:avLst/>
          </a:prstGeom>
          <a:solidFill>
            <a:srgbClr val="68615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14">
            <a:extLst>
              <a:ext uri="{FF2B5EF4-FFF2-40B4-BE49-F238E27FC236}">
                <a16:creationId xmlns:a16="http://schemas.microsoft.com/office/drawing/2014/main" id="{FDC24FEF-5767-9842-8CAE-48B905D0D5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149066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9D5B8020-0A49-304D-AED1-09A10759AE46}"/>
              </a:ext>
            </a:extLst>
          </p:cNvPr>
          <p:cNvSpPr/>
          <p:nvPr userDrawn="1"/>
        </p:nvSpPr>
        <p:spPr>
          <a:xfrm>
            <a:off x="6516688" y="968375"/>
            <a:ext cx="1795462" cy="179705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a:extLst>
              <a:ext uri="{FF2B5EF4-FFF2-40B4-BE49-F238E27FC236}">
                <a16:creationId xmlns:a16="http://schemas.microsoft.com/office/drawing/2014/main" id="{0EAAA6C3-A792-1542-80AE-06C4A51D401B}"/>
              </a:ext>
            </a:extLst>
          </p:cNvPr>
          <p:cNvSpPr/>
          <p:nvPr userDrawn="1"/>
        </p:nvSpPr>
        <p:spPr>
          <a:xfrm>
            <a:off x="6616700" y="1077913"/>
            <a:ext cx="1589088" cy="158908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0" y="2782957"/>
            <a:ext cx="12192000" cy="1292757"/>
          </a:xfrm>
        </p:spPr>
        <p:txBody>
          <a:bodyPr>
            <a:normAutofit/>
          </a:bodyPr>
          <a:lstStyle>
            <a:lvl1pPr algn="ctr">
              <a:defRPr sz="4000" b="1" i="0">
                <a:solidFill>
                  <a:schemeClr val="bg2">
                    <a:lumMod val="25000"/>
                  </a:schemeClr>
                </a:solidFill>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0" y="4190337"/>
            <a:ext cx="12192000" cy="845184"/>
          </a:xfrm>
        </p:spPr>
        <p:txBody>
          <a:bodyPr anchor="ctr"/>
          <a:lstStyle>
            <a:lvl1pPr marL="0" indent="0" algn="ctr">
              <a:buNone/>
              <a:defRPr sz="2800" b="0" i="0">
                <a:solidFill>
                  <a:schemeClr val="bg2">
                    <a:lumMod val="25000"/>
                  </a:schemeClr>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3"/>
          <p:cNvSpPr>
            <a:spLocks noGrp="1"/>
          </p:cNvSpPr>
          <p:nvPr>
            <p:ph type="body" sz="quarter" idx="13"/>
          </p:nvPr>
        </p:nvSpPr>
        <p:spPr>
          <a:xfrm>
            <a:off x="0" y="5157788"/>
            <a:ext cx="12192000" cy="560387"/>
          </a:xfrm>
        </p:spPr>
        <p:txBody>
          <a:bodyPr anchor="ctr"/>
          <a:lstStyle>
            <a:lvl1pPr algn="ctr">
              <a:defRPr sz="2400">
                <a:solidFill>
                  <a:schemeClr val="accent6"/>
                </a:solidFill>
              </a:defRPr>
            </a:lvl1pPr>
            <a:lvl2pPr>
              <a:buNone/>
              <a:defRPr/>
            </a:lvl2pPr>
          </a:lstStyle>
          <a:p>
            <a:pPr lvl="0"/>
            <a:r>
              <a:rPr lang="en-US"/>
              <a:t>Click to edit Master text styles</a:t>
            </a:r>
          </a:p>
        </p:txBody>
      </p:sp>
      <p:sp>
        <p:nvSpPr>
          <p:cNvPr id="12" name="Date Placeholder 3">
            <a:extLst>
              <a:ext uri="{FF2B5EF4-FFF2-40B4-BE49-F238E27FC236}">
                <a16:creationId xmlns:a16="http://schemas.microsoft.com/office/drawing/2014/main" id="{FB97B00C-3B9C-B342-AD20-EF7858857FCD}"/>
              </a:ext>
            </a:extLst>
          </p:cNvPr>
          <p:cNvSpPr>
            <a:spLocks noGrp="1"/>
          </p:cNvSpPr>
          <p:nvPr>
            <p:ph type="dt" sz="half" idx="14"/>
          </p:nvPr>
        </p:nvSpPr>
        <p:spPr/>
        <p:txBody>
          <a:bodyPr/>
          <a:lstStyle>
            <a:lvl1pPr>
              <a:defRPr/>
            </a:lvl1pPr>
          </a:lstStyle>
          <a:p>
            <a:pPr>
              <a:defRPr/>
            </a:pPr>
            <a:r>
              <a:rPr lang="en-US"/>
              <a:t>Spring 2023</a:t>
            </a:r>
            <a:endParaRPr lang="en-US" dirty="0"/>
          </a:p>
        </p:txBody>
      </p:sp>
      <p:sp>
        <p:nvSpPr>
          <p:cNvPr id="13" name="Footer Placeholder 4">
            <a:extLst>
              <a:ext uri="{FF2B5EF4-FFF2-40B4-BE49-F238E27FC236}">
                <a16:creationId xmlns:a16="http://schemas.microsoft.com/office/drawing/2014/main" id="{698EDF1B-4923-DF4B-A660-DEF8D231E750}"/>
              </a:ext>
            </a:extLst>
          </p:cNvPr>
          <p:cNvSpPr>
            <a:spLocks noGrp="1"/>
          </p:cNvSpPr>
          <p:nvPr>
            <p:ph type="ftr" sz="quarter" idx="15"/>
          </p:nvPr>
        </p:nvSpPr>
        <p:spPr/>
        <p:txBody>
          <a:bodyPr/>
          <a:lstStyle>
            <a:lvl1pPr>
              <a:defRPr/>
            </a:lvl1pPr>
          </a:lstStyle>
          <a:p>
            <a:pPr>
              <a:defRPr/>
            </a:pPr>
            <a:endParaRPr lang="en-US" dirty="0"/>
          </a:p>
        </p:txBody>
      </p:sp>
      <p:sp>
        <p:nvSpPr>
          <p:cNvPr id="15" name="Slide Number Placeholder 5">
            <a:extLst>
              <a:ext uri="{FF2B5EF4-FFF2-40B4-BE49-F238E27FC236}">
                <a16:creationId xmlns:a16="http://schemas.microsoft.com/office/drawing/2014/main" id="{D33AE1BB-1188-8A4E-8E0D-1B853CBFB101}"/>
              </a:ext>
            </a:extLst>
          </p:cNvPr>
          <p:cNvSpPr>
            <a:spLocks noGrp="1"/>
          </p:cNvSpPr>
          <p:nvPr>
            <p:ph type="sldNum" sz="quarter" idx="16"/>
          </p:nvPr>
        </p:nvSpPr>
        <p:spPr/>
        <p:txBody>
          <a:bodyPr/>
          <a:lstStyle>
            <a:lvl1pPr>
              <a:defRPr/>
            </a:lvl1pPr>
          </a:lstStyle>
          <a:p>
            <a:pPr>
              <a:defRPr/>
            </a:pPr>
            <a:fld id="{E8402EDE-4D66-F84D-B5F1-F53461ADED0C}" type="slidenum">
              <a:rPr lang="en-US"/>
              <a:pPr>
                <a:defRPr/>
              </a:pPr>
              <a:t>‹#›</a:t>
            </a:fld>
            <a:endParaRPr lang="en-US" dirty="0"/>
          </a:p>
        </p:txBody>
      </p:sp>
    </p:spTree>
    <p:extLst>
      <p:ext uri="{BB962C8B-B14F-4D97-AF65-F5344CB8AC3E}">
        <p14:creationId xmlns:p14="http://schemas.microsoft.com/office/powerpoint/2010/main" val="2103927282"/>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B">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B735F-9C25-4449-915B-03B790B62436}"/>
              </a:ext>
            </a:extLst>
          </p:cNvPr>
          <p:cNvSpPr/>
          <p:nvPr userDrawn="1"/>
        </p:nvSpPr>
        <p:spPr>
          <a:xfrm>
            <a:off x="0" y="-14288"/>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F5CEBBB3-34E0-4245-AED2-3CA096C4284D}"/>
              </a:ext>
            </a:extLst>
          </p:cNvPr>
          <p:cNvSpPr/>
          <p:nvPr userDrawn="1"/>
        </p:nvSpPr>
        <p:spPr>
          <a:xfrm>
            <a:off x="0" y="1866900"/>
            <a:ext cx="12192000" cy="3281363"/>
          </a:xfrm>
          <a:prstGeom prst="rect">
            <a:avLst/>
          </a:prstGeom>
          <a:solidFill>
            <a:srgbClr val="A5CE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Oval 6">
            <a:extLst>
              <a:ext uri="{FF2B5EF4-FFF2-40B4-BE49-F238E27FC236}">
                <a16:creationId xmlns:a16="http://schemas.microsoft.com/office/drawing/2014/main" id="{F942BE79-7909-9148-BA89-F1DB94AFE64E}"/>
              </a:ext>
            </a:extLst>
          </p:cNvPr>
          <p:cNvSpPr/>
          <p:nvPr userDrawn="1"/>
        </p:nvSpPr>
        <p:spPr>
          <a:xfrm>
            <a:off x="3827463" y="963613"/>
            <a:ext cx="1795462" cy="1795462"/>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a:extLst>
              <a:ext uri="{FF2B5EF4-FFF2-40B4-BE49-F238E27FC236}">
                <a16:creationId xmlns:a16="http://schemas.microsoft.com/office/drawing/2014/main" id="{94BDFF05-9C72-7842-B452-63F1B2253980}"/>
              </a:ext>
            </a:extLst>
          </p:cNvPr>
          <p:cNvSpPr/>
          <p:nvPr userDrawn="1"/>
        </p:nvSpPr>
        <p:spPr>
          <a:xfrm>
            <a:off x="3927475" y="1073150"/>
            <a:ext cx="1589088" cy="1587500"/>
          </a:xfrm>
          <a:prstGeom prst="ellipse">
            <a:avLst/>
          </a:prstGeom>
          <a:solidFill>
            <a:srgbClr val="2F5597"/>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14">
            <a:extLst>
              <a:ext uri="{FF2B5EF4-FFF2-40B4-BE49-F238E27FC236}">
                <a16:creationId xmlns:a16="http://schemas.microsoft.com/office/drawing/2014/main" id="{98F1D2BC-A403-7C4E-8413-48855AB7E88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149066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A40C72D3-0E29-F648-BBBB-981CD65A8768}"/>
              </a:ext>
            </a:extLst>
          </p:cNvPr>
          <p:cNvSpPr/>
          <p:nvPr userDrawn="1"/>
        </p:nvSpPr>
        <p:spPr>
          <a:xfrm>
            <a:off x="6516688" y="968375"/>
            <a:ext cx="1795462" cy="179705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a:extLst>
              <a:ext uri="{FF2B5EF4-FFF2-40B4-BE49-F238E27FC236}">
                <a16:creationId xmlns:a16="http://schemas.microsoft.com/office/drawing/2014/main" id="{A1A396AE-3642-4B4D-B12F-68C54891E632}"/>
              </a:ext>
            </a:extLst>
          </p:cNvPr>
          <p:cNvSpPr/>
          <p:nvPr userDrawn="1"/>
        </p:nvSpPr>
        <p:spPr>
          <a:xfrm>
            <a:off x="6616700" y="1077913"/>
            <a:ext cx="1589088" cy="158908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0" y="2769163"/>
            <a:ext cx="12192000" cy="1340876"/>
          </a:xfrm>
        </p:spPr>
        <p:txBody>
          <a:bodyPr>
            <a:normAutofit/>
          </a:bodyPr>
          <a:lstStyle>
            <a:lvl1pPr algn="ctr">
              <a:defRPr sz="4000" b="1" i="0">
                <a:solidFill>
                  <a:schemeClr val="bg2">
                    <a:lumMod val="25000"/>
                  </a:schemeClr>
                </a:solidFill>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0" y="4208569"/>
            <a:ext cx="12192000" cy="826952"/>
          </a:xfrm>
        </p:spPr>
        <p:txBody>
          <a:bodyPr anchor="ctr"/>
          <a:lstStyle>
            <a:lvl1pPr marL="0" indent="0" algn="ctr">
              <a:buNone/>
              <a:defRPr sz="2800" b="0" i="0">
                <a:solidFill>
                  <a:schemeClr val="bg2">
                    <a:lumMod val="25000"/>
                  </a:schemeClr>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3"/>
          <p:cNvSpPr>
            <a:spLocks noGrp="1"/>
          </p:cNvSpPr>
          <p:nvPr>
            <p:ph type="body" sz="quarter" idx="13"/>
          </p:nvPr>
        </p:nvSpPr>
        <p:spPr>
          <a:xfrm>
            <a:off x="0" y="5157788"/>
            <a:ext cx="12192000" cy="560387"/>
          </a:xfrm>
        </p:spPr>
        <p:txBody>
          <a:bodyPr anchor="ctr"/>
          <a:lstStyle>
            <a:lvl1pPr algn="ctr">
              <a:defRPr sz="2400">
                <a:solidFill>
                  <a:schemeClr val="accent5"/>
                </a:solidFill>
              </a:defRPr>
            </a:lvl1pPr>
            <a:lvl2pPr>
              <a:buNone/>
              <a:defRPr/>
            </a:lvl2pPr>
          </a:lstStyle>
          <a:p>
            <a:pPr lvl="0"/>
            <a:r>
              <a:rPr lang="en-US"/>
              <a:t>Click to edit Master text styles</a:t>
            </a:r>
          </a:p>
        </p:txBody>
      </p:sp>
      <p:sp>
        <p:nvSpPr>
          <p:cNvPr id="12" name="Date Placeholder 3">
            <a:extLst>
              <a:ext uri="{FF2B5EF4-FFF2-40B4-BE49-F238E27FC236}">
                <a16:creationId xmlns:a16="http://schemas.microsoft.com/office/drawing/2014/main" id="{9C14E7B8-8C5E-E24B-A69F-A1919C864732}"/>
              </a:ext>
            </a:extLst>
          </p:cNvPr>
          <p:cNvSpPr>
            <a:spLocks noGrp="1"/>
          </p:cNvSpPr>
          <p:nvPr>
            <p:ph type="dt" sz="half" idx="14"/>
          </p:nvPr>
        </p:nvSpPr>
        <p:spPr/>
        <p:txBody>
          <a:bodyPr/>
          <a:lstStyle>
            <a:lvl1pPr>
              <a:defRPr/>
            </a:lvl1pPr>
          </a:lstStyle>
          <a:p>
            <a:pPr>
              <a:defRPr/>
            </a:pPr>
            <a:r>
              <a:rPr lang="en-US"/>
              <a:t>Spring 2023</a:t>
            </a:r>
            <a:endParaRPr lang="en-US" dirty="0"/>
          </a:p>
        </p:txBody>
      </p:sp>
      <p:sp>
        <p:nvSpPr>
          <p:cNvPr id="13" name="Footer Placeholder 4">
            <a:extLst>
              <a:ext uri="{FF2B5EF4-FFF2-40B4-BE49-F238E27FC236}">
                <a16:creationId xmlns:a16="http://schemas.microsoft.com/office/drawing/2014/main" id="{9CD91733-DFE7-EF4C-9D03-BDD8FE0C06BB}"/>
              </a:ext>
            </a:extLst>
          </p:cNvPr>
          <p:cNvSpPr>
            <a:spLocks noGrp="1"/>
          </p:cNvSpPr>
          <p:nvPr>
            <p:ph type="ftr" sz="quarter" idx="15"/>
          </p:nvPr>
        </p:nvSpPr>
        <p:spPr/>
        <p:txBody>
          <a:bodyPr/>
          <a:lstStyle>
            <a:lvl1pPr>
              <a:defRPr/>
            </a:lvl1pPr>
          </a:lstStyle>
          <a:p>
            <a:pPr>
              <a:defRPr/>
            </a:pPr>
            <a:endParaRPr lang="en-US" dirty="0"/>
          </a:p>
        </p:txBody>
      </p:sp>
      <p:sp>
        <p:nvSpPr>
          <p:cNvPr id="15" name="Slide Number Placeholder 5">
            <a:extLst>
              <a:ext uri="{FF2B5EF4-FFF2-40B4-BE49-F238E27FC236}">
                <a16:creationId xmlns:a16="http://schemas.microsoft.com/office/drawing/2014/main" id="{8C8E7CEB-9056-2140-B4D1-914669E7F380}"/>
              </a:ext>
            </a:extLst>
          </p:cNvPr>
          <p:cNvSpPr>
            <a:spLocks noGrp="1"/>
          </p:cNvSpPr>
          <p:nvPr>
            <p:ph type="sldNum" sz="quarter" idx="16"/>
          </p:nvPr>
        </p:nvSpPr>
        <p:spPr/>
        <p:txBody>
          <a:bodyPr/>
          <a:lstStyle>
            <a:lvl1pPr>
              <a:defRPr/>
            </a:lvl1pPr>
          </a:lstStyle>
          <a:p>
            <a:pPr>
              <a:defRPr/>
            </a:pPr>
            <a:fld id="{0F5B4AA5-DC25-594D-9503-274B8D4CA496}" type="slidenum">
              <a:rPr lang="en-US"/>
              <a:pPr>
                <a:defRPr/>
              </a:pPr>
              <a:t>‹#›</a:t>
            </a:fld>
            <a:endParaRPr lang="en-US" dirty="0"/>
          </a:p>
        </p:txBody>
      </p:sp>
    </p:spTree>
    <p:extLst>
      <p:ext uri="{BB962C8B-B14F-4D97-AF65-F5344CB8AC3E}">
        <p14:creationId xmlns:p14="http://schemas.microsoft.com/office/powerpoint/2010/main" val="314675692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
    <p:bg>
      <p:bgPr>
        <a:solidFill>
          <a:srgbClr val="5B9BD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40975E-9098-1B4C-AEB7-F62308046CB8}"/>
              </a:ext>
            </a:extLst>
          </p:cNvPr>
          <p:cNvSpPr/>
          <p:nvPr userDrawn="1"/>
        </p:nvSpPr>
        <p:spPr>
          <a:xfrm>
            <a:off x="0" y="-28575"/>
            <a:ext cx="12192000" cy="6886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9628F2D4-E7D9-CA47-891D-2201C66349E1}"/>
              </a:ext>
            </a:extLst>
          </p:cNvPr>
          <p:cNvSpPr/>
          <p:nvPr userDrawn="1"/>
        </p:nvSpPr>
        <p:spPr>
          <a:xfrm>
            <a:off x="0" y="1876425"/>
            <a:ext cx="12192000" cy="328136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a:extLst>
              <a:ext uri="{FF2B5EF4-FFF2-40B4-BE49-F238E27FC236}">
                <a16:creationId xmlns:a16="http://schemas.microsoft.com/office/drawing/2014/main" id="{157BE18A-C3E2-844C-B0FD-CBEC036A12D3}"/>
              </a:ext>
            </a:extLst>
          </p:cNvPr>
          <p:cNvSpPr/>
          <p:nvPr userDrawn="1"/>
        </p:nvSpPr>
        <p:spPr>
          <a:xfrm>
            <a:off x="3827463" y="963613"/>
            <a:ext cx="1795462" cy="1795462"/>
          </a:xfrm>
          <a:prstGeom prst="ellipse">
            <a:avLst/>
          </a:prstGeom>
          <a:solidFill>
            <a:srgbClr val="68615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a:extLst>
              <a:ext uri="{FF2B5EF4-FFF2-40B4-BE49-F238E27FC236}">
                <a16:creationId xmlns:a16="http://schemas.microsoft.com/office/drawing/2014/main" id="{1F1FA0E5-74F1-004F-AE1A-38AC1D40647C}"/>
              </a:ext>
            </a:extLst>
          </p:cNvPr>
          <p:cNvSpPr/>
          <p:nvPr userDrawn="1"/>
        </p:nvSpPr>
        <p:spPr>
          <a:xfrm>
            <a:off x="3927475" y="1073150"/>
            <a:ext cx="1589088" cy="1587500"/>
          </a:xfrm>
          <a:prstGeom prst="ellipse">
            <a:avLst/>
          </a:prstGeom>
          <a:solidFill>
            <a:srgbClr val="68615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14">
            <a:extLst>
              <a:ext uri="{FF2B5EF4-FFF2-40B4-BE49-F238E27FC236}">
                <a16:creationId xmlns:a16="http://schemas.microsoft.com/office/drawing/2014/main" id="{FDC24FEF-5767-9842-8CAE-48B905D0D5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149066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9D5B8020-0A49-304D-AED1-09A10759AE46}"/>
              </a:ext>
            </a:extLst>
          </p:cNvPr>
          <p:cNvSpPr/>
          <p:nvPr userDrawn="1"/>
        </p:nvSpPr>
        <p:spPr>
          <a:xfrm>
            <a:off x="6516688" y="968375"/>
            <a:ext cx="1795462" cy="179705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a:extLst>
              <a:ext uri="{FF2B5EF4-FFF2-40B4-BE49-F238E27FC236}">
                <a16:creationId xmlns:a16="http://schemas.microsoft.com/office/drawing/2014/main" id="{0EAAA6C3-A792-1542-80AE-06C4A51D401B}"/>
              </a:ext>
            </a:extLst>
          </p:cNvPr>
          <p:cNvSpPr/>
          <p:nvPr userDrawn="1"/>
        </p:nvSpPr>
        <p:spPr>
          <a:xfrm>
            <a:off x="6616700" y="1077913"/>
            <a:ext cx="1589088" cy="158908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0" y="2782957"/>
            <a:ext cx="12192000" cy="1292757"/>
          </a:xfrm>
        </p:spPr>
        <p:txBody>
          <a:bodyPr>
            <a:normAutofit/>
          </a:bodyPr>
          <a:lstStyle>
            <a:lvl1pPr algn="ctr">
              <a:defRPr sz="4000" b="1" i="0">
                <a:solidFill>
                  <a:schemeClr val="bg2">
                    <a:lumMod val="25000"/>
                  </a:schemeClr>
                </a:solidFill>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0" y="4190337"/>
            <a:ext cx="12192000" cy="845184"/>
          </a:xfrm>
        </p:spPr>
        <p:txBody>
          <a:bodyPr anchor="ctr"/>
          <a:lstStyle>
            <a:lvl1pPr marL="0" indent="0" algn="ctr">
              <a:buNone/>
              <a:defRPr sz="2800" b="0" i="0">
                <a:solidFill>
                  <a:schemeClr val="bg2">
                    <a:lumMod val="25000"/>
                  </a:schemeClr>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3"/>
          <p:cNvSpPr>
            <a:spLocks noGrp="1"/>
          </p:cNvSpPr>
          <p:nvPr>
            <p:ph type="body" sz="quarter" idx="13"/>
          </p:nvPr>
        </p:nvSpPr>
        <p:spPr>
          <a:xfrm>
            <a:off x="0" y="5157788"/>
            <a:ext cx="12192000" cy="560387"/>
          </a:xfrm>
        </p:spPr>
        <p:txBody>
          <a:bodyPr anchor="ctr"/>
          <a:lstStyle>
            <a:lvl1pPr algn="ctr">
              <a:defRPr sz="2400">
                <a:solidFill>
                  <a:schemeClr val="accent6"/>
                </a:solidFill>
              </a:defRPr>
            </a:lvl1pPr>
            <a:lvl2pPr>
              <a:buNone/>
              <a:defRPr/>
            </a:lvl2pPr>
          </a:lstStyle>
          <a:p>
            <a:pPr lvl="0"/>
            <a:r>
              <a:rPr lang="en-US"/>
              <a:t>Click to edit Master text styles</a:t>
            </a:r>
          </a:p>
        </p:txBody>
      </p:sp>
      <p:sp>
        <p:nvSpPr>
          <p:cNvPr id="12" name="Date Placeholder 3">
            <a:extLst>
              <a:ext uri="{FF2B5EF4-FFF2-40B4-BE49-F238E27FC236}">
                <a16:creationId xmlns:a16="http://schemas.microsoft.com/office/drawing/2014/main" id="{FB97B00C-3B9C-B342-AD20-EF7858857FCD}"/>
              </a:ext>
            </a:extLst>
          </p:cNvPr>
          <p:cNvSpPr>
            <a:spLocks noGrp="1"/>
          </p:cNvSpPr>
          <p:nvPr>
            <p:ph type="dt" sz="half" idx="14"/>
          </p:nvPr>
        </p:nvSpPr>
        <p:spPr/>
        <p:txBody>
          <a:bodyPr/>
          <a:lstStyle>
            <a:lvl1pPr>
              <a:defRPr/>
            </a:lvl1pPr>
          </a:lstStyle>
          <a:p>
            <a:pPr>
              <a:defRPr/>
            </a:pPr>
            <a:r>
              <a:rPr lang="en-US"/>
              <a:t>Spring 2023</a:t>
            </a:r>
            <a:endParaRPr lang="en-US" dirty="0"/>
          </a:p>
        </p:txBody>
      </p:sp>
      <p:sp>
        <p:nvSpPr>
          <p:cNvPr id="13" name="Footer Placeholder 4">
            <a:extLst>
              <a:ext uri="{FF2B5EF4-FFF2-40B4-BE49-F238E27FC236}">
                <a16:creationId xmlns:a16="http://schemas.microsoft.com/office/drawing/2014/main" id="{698EDF1B-4923-DF4B-A660-DEF8D231E750}"/>
              </a:ext>
            </a:extLst>
          </p:cNvPr>
          <p:cNvSpPr>
            <a:spLocks noGrp="1"/>
          </p:cNvSpPr>
          <p:nvPr>
            <p:ph type="ftr" sz="quarter" idx="15"/>
          </p:nvPr>
        </p:nvSpPr>
        <p:spPr/>
        <p:txBody>
          <a:bodyPr/>
          <a:lstStyle>
            <a:lvl1pPr>
              <a:defRPr/>
            </a:lvl1pPr>
          </a:lstStyle>
          <a:p>
            <a:pPr>
              <a:defRPr/>
            </a:pPr>
            <a:endParaRPr lang="en-US" dirty="0"/>
          </a:p>
        </p:txBody>
      </p:sp>
      <p:sp>
        <p:nvSpPr>
          <p:cNvPr id="15" name="Slide Number Placeholder 5">
            <a:extLst>
              <a:ext uri="{FF2B5EF4-FFF2-40B4-BE49-F238E27FC236}">
                <a16:creationId xmlns:a16="http://schemas.microsoft.com/office/drawing/2014/main" id="{D33AE1BB-1188-8A4E-8E0D-1B853CBFB101}"/>
              </a:ext>
            </a:extLst>
          </p:cNvPr>
          <p:cNvSpPr>
            <a:spLocks noGrp="1"/>
          </p:cNvSpPr>
          <p:nvPr>
            <p:ph type="sldNum" sz="quarter" idx="16"/>
          </p:nvPr>
        </p:nvSpPr>
        <p:spPr/>
        <p:txBody>
          <a:bodyPr/>
          <a:lstStyle>
            <a:lvl1pPr>
              <a:defRPr/>
            </a:lvl1pPr>
          </a:lstStyle>
          <a:p>
            <a:pPr>
              <a:defRPr/>
            </a:pPr>
            <a:fld id="{E8402EDE-4D66-F84D-B5F1-F53461ADED0C}" type="slidenum">
              <a:rPr lang="en-US"/>
              <a:pPr>
                <a:defRPr/>
              </a:pPr>
              <a:t>‹#›</a:t>
            </a:fld>
            <a:endParaRPr lang="en-US" dirty="0"/>
          </a:p>
        </p:txBody>
      </p:sp>
    </p:spTree>
    <p:extLst>
      <p:ext uri="{BB962C8B-B14F-4D97-AF65-F5344CB8AC3E}">
        <p14:creationId xmlns:p14="http://schemas.microsoft.com/office/powerpoint/2010/main" val="1557340386"/>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Slide B">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3BED5E-E1DE-794E-97FE-EFAEBABFEB9D}"/>
              </a:ext>
            </a:extLst>
          </p:cNvPr>
          <p:cNvSpPr/>
          <p:nvPr userDrawn="1"/>
        </p:nvSpPr>
        <p:spPr>
          <a:xfrm>
            <a:off x="0" y="-14288"/>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D74C87B3-DE34-3049-855D-F1F9936B0C5A}"/>
              </a:ext>
            </a:extLst>
          </p:cNvPr>
          <p:cNvSpPr/>
          <p:nvPr userDrawn="1"/>
        </p:nvSpPr>
        <p:spPr>
          <a:xfrm>
            <a:off x="0" y="1866900"/>
            <a:ext cx="12192000" cy="3281363"/>
          </a:xfrm>
          <a:prstGeom prst="rect">
            <a:avLst/>
          </a:prstGeom>
          <a:solidFill>
            <a:srgbClr val="6861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Oval 6">
            <a:extLst>
              <a:ext uri="{FF2B5EF4-FFF2-40B4-BE49-F238E27FC236}">
                <a16:creationId xmlns:a16="http://schemas.microsoft.com/office/drawing/2014/main" id="{C4D68068-36FA-2548-BD06-490669CC3588}"/>
              </a:ext>
            </a:extLst>
          </p:cNvPr>
          <p:cNvSpPr/>
          <p:nvPr userDrawn="1"/>
        </p:nvSpPr>
        <p:spPr>
          <a:xfrm>
            <a:off x="3827463" y="963613"/>
            <a:ext cx="1795462" cy="1795462"/>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a:extLst>
              <a:ext uri="{FF2B5EF4-FFF2-40B4-BE49-F238E27FC236}">
                <a16:creationId xmlns:a16="http://schemas.microsoft.com/office/drawing/2014/main" id="{C8E14FB7-9737-5848-BABB-7D0C9375F2BA}"/>
              </a:ext>
            </a:extLst>
          </p:cNvPr>
          <p:cNvSpPr/>
          <p:nvPr userDrawn="1"/>
        </p:nvSpPr>
        <p:spPr>
          <a:xfrm>
            <a:off x="3927475" y="1073150"/>
            <a:ext cx="1589088" cy="1587500"/>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14">
            <a:extLst>
              <a:ext uri="{FF2B5EF4-FFF2-40B4-BE49-F238E27FC236}">
                <a16:creationId xmlns:a16="http://schemas.microsoft.com/office/drawing/2014/main" id="{7210C464-B626-9341-8724-2A72E0C457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149066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10DC2C36-0CDE-7040-B428-9A3513E8E9C1}"/>
              </a:ext>
            </a:extLst>
          </p:cNvPr>
          <p:cNvSpPr/>
          <p:nvPr userDrawn="1"/>
        </p:nvSpPr>
        <p:spPr>
          <a:xfrm>
            <a:off x="6516688" y="968375"/>
            <a:ext cx="1795462" cy="179705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a:extLst>
              <a:ext uri="{FF2B5EF4-FFF2-40B4-BE49-F238E27FC236}">
                <a16:creationId xmlns:a16="http://schemas.microsoft.com/office/drawing/2014/main" id="{AFE3C34D-33DB-7949-8294-36174D61F7DB}"/>
              </a:ext>
            </a:extLst>
          </p:cNvPr>
          <p:cNvSpPr/>
          <p:nvPr userDrawn="1"/>
        </p:nvSpPr>
        <p:spPr>
          <a:xfrm>
            <a:off x="6616700" y="1077913"/>
            <a:ext cx="1589088" cy="158908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0" y="2769163"/>
            <a:ext cx="12192000" cy="1340876"/>
          </a:xfrm>
        </p:spPr>
        <p:txBody>
          <a:bodyPr>
            <a:normAutofit/>
          </a:bodyPr>
          <a:lstStyle>
            <a:lvl1pPr algn="ctr">
              <a:defRPr sz="4000" b="1" i="0">
                <a:solidFill>
                  <a:schemeClr val="bg1"/>
                </a:solidFill>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0" y="4208569"/>
            <a:ext cx="12192000" cy="826952"/>
          </a:xfrm>
        </p:spPr>
        <p:txBody>
          <a:bodyPr anchor="ctr"/>
          <a:lstStyle>
            <a:lvl1pPr marL="0" indent="0" algn="ctr">
              <a:buNone/>
              <a:defRPr sz="2800" b="0" i="0">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3"/>
          <p:cNvSpPr>
            <a:spLocks noGrp="1"/>
          </p:cNvSpPr>
          <p:nvPr>
            <p:ph type="body" sz="quarter" idx="13"/>
          </p:nvPr>
        </p:nvSpPr>
        <p:spPr>
          <a:xfrm>
            <a:off x="0" y="5157788"/>
            <a:ext cx="12192000" cy="560387"/>
          </a:xfrm>
        </p:spPr>
        <p:txBody>
          <a:bodyPr anchor="ctr"/>
          <a:lstStyle>
            <a:lvl1pPr algn="ctr">
              <a:defRPr sz="2400">
                <a:solidFill>
                  <a:schemeClr val="accent5"/>
                </a:solidFill>
              </a:defRPr>
            </a:lvl1pPr>
            <a:lvl2pPr>
              <a:buNone/>
              <a:defRPr/>
            </a:lvl2pPr>
          </a:lstStyle>
          <a:p>
            <a:pPr lvl="0"/>
            <a:r>
              <a:rPr lang="en-US"/>
              <a:t>Click to edit Master text styles</a:t>
            </a:r>
          </a:p>
        </p:txBody>
      </p:sp>
      <p:sp>
        <p:nvSpPr>
          <p:cNvPr id="12" name="Date Placeholder 3">
            <a:extLst>
              <a:ext uri="{FF2B5EF4-FFF2-40B4-BE49-F238E27FC236}">
                <a16:creationId xmlns:a16="http://schemas.microsoft.com/office/drawing/2014/main" id="{034CA83C-5652-7A48-99E1-973DEF20A833}"/>
              </a:ext>
            </a:extLst>
          </p:cNvPr>
          <p:cNvSpPr>
            <a:spLocks noGrp="1"/>
          </p:cNvSpPr>
          <p:nvPr>
            <p:ph type="dt" sz="half" idx="14"/>
          </p:nvPr>
        </p:nvSpPr>
        <p:spPr/>
        <p:txBody>
          <a:bodyPr/>
          <a:lstStyle>
            <a:lvl1pPr>
              <a:defRPr/>
            </a:lvl1pPr>
          </a:lstStyle>
          <a:p>
            <a:pPr>
              <a:defRPr/>
            </a:pPr>
            <a:r>
              <a:rPr lang="en-US"/>
              <a:t>Spring 2023</a:t>
            </a:r>
            <a:endParaRPr lang="en-US" dirty="0"/>
          </a:p>
        </p:txBody>
      </p:sp>
      <p:sp>
        <p:nvSpPr>
          <p:cNvPr id="13" name="Footer Placeholder 4">
            <a:extLst>
              <a:ext uri="{FF2B5EF4-FFF2-40B4-BE49-F238E27FC236}">
                <a16:creationId xmlns:a16="http://schemas.microsoft.com/office/drawing/2014/main" id="{43098045-DACC-3747-96F3-FF23AF41023F}"/>
              </a:ext>
            </a:extLst>
          </p:cNvPr>
          <p:cNvSpPr>
            <a:spLocks noGrp="1"/>
          </p:cNvSpPr>
          <p:nvPr>
            <p:ph type="ftr" sz="quarter" idx="15"/>
          </p:nvPr>
        </p:nvSpPr>
        <p:spPr/>
        <p:txBody>
          <a:bodyPr/>
          <a:lstStyle>
            <a:lvl1pPr>
              <a:defRPr/>
            </a:lvl1pPr>
          </a:lstStyle>
          <a:p>
            <a:pPr>
              <a:defRPr/>
            </a:pPr>
            <a:endParaRPr lang="en-US" dirty="0"/>
          </a:p>
        </p:txBody>
      </p:sp>
      <p:sp>
        <p:nvSpPr>
          <p:cNvPr id="15" name="Slide Number Placeholder 5">
            <a:extLst>
              <a:ext uri="{FF2B5EF4-FFF2-40B4-BE49-F238E27FC236}">
                <a16:creationId xmlns:a16="http://schemas.microsoft.com/office/drawing/2014/main" id="{01A866E4-9BE1-7A4F-9F1C-C20FE0172DC1}"/>
              </a:ext>
            </a:extLst>
          </p:cNvPr>
          <p:cNvSpPr>
            <a:spLocks noGrp="1"/>
          </p:cNvSpPr>
          <p:nvPr>
            <p:ph type="sldNum" sz="quarter" idx="16"/>
          </p:nvPr>
        </p:nvSpPr>
        <p:spPr/>
        <p:txBody>
          <a:bodyPr/>
          <a:lstStyle>
            <a:lvl1pPr>
              <a:defRPr/>
            </a:lvl1pPr>
          </a:lstStyle>
          <a:p>
            <a:pPr>
              <a:defRPr/>
            </a:pPr>
            <a:fld id="{5955D409-9616-114C-8C3E-8AECE4AE6560}" type="slidenum">
              <a:rPr lang="en-US"/>
              <a:pPr>
                <a:defRPr/>
              </a:pPr>
              <a:t>‹#›</a:t>
            </a:fld>
            <a:endParaRPr lang="en-US" dirty="0"/>
          </a:p>
        </p:txBody>
      </p:sp>
    </p:spTree>
    <p:extLst>
      <p:ext uri="{BB962C8B-B14F-4D97-AF65-F5344CB8AC3E}">
        <p14:creationId xmlns:p14="http://schemas.microsoft.com/office/powerpoint/2010/main" val="305857862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 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27D84C-D7B7-684A-9695-968DD19000A9}"/>
              </a:ext>
            </a:extLst>
          </p:cNvPr>
          <p:cNvSpPr/>
          <p:nvPr userDrawn="1"/>
        </p:nvSpPr>
        <p:spPr>
          <a:xfrm>
            <a:off x="0" y="-14288"/>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A87901C5-3BE4-AC4B-8B49-27B767EF0F84}"/>
              </a:ext>
            </a:extLst>
          </p:cNvPr>
          <p:cNvSpPr/>
          <p:nvPr userDrawn="1"/>
        </p:nvSpPr>
        <p:spPr>
          <a:xfrm>
            <a:off x="0" y="1866900"/>
            <a:ext cx="12192000" cy="3281363"/>
          </a:xfrm>
          <a:prstGeom prst="rect">
            <a:avLst/>
          </a:prstGeom>
          <a:solidFill>
            <a:srgbClr val="6861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7" name="Group 11">
            <a:extLst>
              <a:ext uri="{FF2B5EF4-FFF2-40B4-BE49-F238E27FC236}">
                <a16:creationId xmlns:a16="http://schemas.microsoft.com/office/drawing/2014/main" id="{73B5BBD1-FA15-DA4E-B9A9-1CAEA41BE4EE}"/>
              </a:ext>
            </a:extLst>
          </p:cNvPr>
          <p:cNvGrpSpPr>
            <a:grpSpLocks/>
          </p:cNvGrpSpPr>
          <p:nvPr userDrawn="1"/>
        </p:nvGrpSpPr>
        <p:grpSpPr bwMode="auto">
          <a:xfrm>
            <a:off x="2451100" y="963613"/>
            <a:ext cx="1795463" cy="1795462"/>
            <a:chOff x="3827463" y="963613"/>
            <a:chExt cx="1795462" cy="1795462"/>
          </a:xfrm>
        </p:grpSpPr>
        <p:sp>
          <p:nvSpPr>
            <p:cNvPr id="8" name="Oval 7">
              <a:extLst>
                <a:ext uri="{FF2B5EF4-FFF2-40B4-BE49-F238E27FC236}">
                  <a16:creationId xmlns:a16="http://schemas.microsoft.com/office/drawing/2014/main" id="{5B2C11AF-A120-984E-B65F-7C4E7657EE66}"/>
                </a:ext>
              </a:extLst>
            </p:cNvPr>
            <p:cNvSpPr/>
            <p:nvPr userDrawn="1"/>
          </p:nvSpPr>
          <p:spPr>
            <a:xfrm>
              <a:off x="3827463" y="963613"/>
              <a:ext cx="1795462" cy="1795462"/>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a:extLst>
                <a:ext uri="{FF2B5EF4-FFF2-40B4-BE49-F238E27FC236}">
                  <a16:creationId xmlns:a16="http://schemas.microsoft.com/office/drawing/2014/main" id="{A05A3634-6255-5241-B215-BFDBD9568FC3}"/>
                </a:ext>
              </a:extLst>
            </p:cNvPr>
            <p:cNvSpPr/>
            <p:nvPr userDrawn="1"/>
          </p:nvSpPr>
          <p:spPr>
            <a:xfrm>
              <a:off x="3927476" y="1073150"/>
              <a:ext cx="1589086" cy="1587500"/>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 name="Picture 14">
              <a:extLst>
                <a:ext uri="{FF2B5EF4-FFF2-40B4-BE49-F238E27FC236}">
                  <a16:creationId xmlns:a16="http://schemas.microsoft.com/office/drawing/2014/main" id="{BC956589-7497-7045-ABCD-6826E37F16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149066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5">
            <a:extLst>
              <a:ext uri="{FF2B5EF4-FFF2-40B4-BE49-F238E27FC236}">
                <a16:creationId xmlns:a16="http://schemas.microsoft.com/office/drawing/2014/main" id="{5972B425-EA2C-8644-B5A8-33445B582BB2}"/>
              </a:ext>
            </a:extLst>
          </p:cNvPr>
          <p:cNvGrpSpPr>
            <a:grpSpLocks/>
          </p:cNvGrpSpPr>
          <p:nvPr userDrawn="1"/>
        </p:nvGrpSpPr>
        <p:grpSpPr bwMode="auto">
          <a:xfrm>
            <a:off x="5140325" y="968375"/>
            <a:ext cx="1795463" cy="1797050"/>
            <a:chOff x="6516688" y="968375"/>
            <a:chExt cx="1795462" cy="1797050"/>
          </a:xfrm>
        </p:grpSpPr>
        <p:sp>
          <p:nvSpPr>
            <p:cNvPr id="12" name="Oval 11">
              <a:extLst>
                <a:ext uri="{FF2B5EF4-FFF2-40B4-BE49-F238E27FC236}">
                  <a16:creationId xmlns:a16="http://schemas.microsoft.com/office/drawing/2014/main" id="{D0431B05-E09B-1E44-974C-435BE352D77B}"/>
                </a:ext>
              </a:extLst>
            </p:cNvPr>
            <p:cNvSpPr/>
            <p:nvPr userDrawn="1"/>
          </p:nvSpPr>
          <p:spPr>
            <a:xfrm>
              <a:off x="6516688" y="968375"/>
              <a:ext cx="1795462" cy="179705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a:extLst>
                <a:ext uri="{FF2B5EF4-FFF2-40B4-BE49-F238E27FC236}">
                  <a16:creationId xmlns:a16="http://schemas.microsoft.com/office/drawing/2014/main" id="{246CD5F1-4AFF-7A4B-9EE9-FEB3A6CF3842}"/>
                </a:ext>
              </a:extLst>
            </p:cNvPr>
            <p:cNvSpPr/>
            <p:nvPr userDrawn="1"/>
          </p:nvSpPr>
          <p:spPr>
            <a:xfrm>
              <a:off x="6616701" y="1077913"/>
              <a:ext cx="1589086" cy="158908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5" name="Group 18">
            <a:extLst>
              <a:ext uri="{FF2B5EF4-FFF2-40B4-BE49-F238E27FC236}">
                <a16:creationId xmlns:a16="http://schemas.microsoft.com/office/drawing/2014/main" id="{ADA1C029-7A3C-DC46-9C38-8847178973DA}"/>
              </a:ext>
            </a:extLst>
          </p:cNvPr>
          <p:cNvGrpSpPr>
            <a:grpSpLocks/>
          </p:cNvGrpSpPr>
          <p:nvPr userDrawn="1"/>
        </p:nvGrpSpPr>
        <p:grpSpPr bwMode="auto">
          <a:xfrm>
            <a:off x="7829550" y="957263"/>
            <a:ext cx="1795463" cy="1797050"/>
            <a:chOff x="6516688" y="968375"/>
            <a:chExt cx="1795462" cy="1797050"/>
          </a:xfrm>
        </p:grpSpPr>
        <p:sp>
          <p:nvSpPr>
            <p:cNvPr id="16" name="Oval 15">
              <a:extLst>
                <a:ext uri="{FF2B5EF4-FFF2-40B4-BE49-F238E27FC236}">
                  <a16:creationId xmlns:a16="http://schemas.microsoft.com/office/drawing/2014/main" id="{B5667241-E6D4-2C47-98E6-21AFEE7B1928}"/>
                </a:ext>
              </a:extLst>
            </p:cNvPr>
            <p:cNvSpPr/>
            <p:nvPr userDrawn="1"/>
          </p:nvSpPr>
          <p:spPr>
            <a:xfrm>
              <a:off x="6516688" y="968375"/>
              <a:ext cx="1795462" cy="1797050"/>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a:extLst>
                <a:ext uri="{FF2B5EF4-FFF2-40B4-BE49-F238E27FC236}">
                  <a16:creationId xmlns:a16="http://schemas.microsoft.com/office/drawing/2014/main" id="{C5EC1057-5ED8-954A-9A84-F7CC34D2B2B1}"/>
                </a:ext>
              </a:extLst>
            </p:cNvPr>
            <p:cNvSpPr/>
            <p:nvPr userDrawn="1"/>
          </p:nvSpPr>
          <p:spPr>
            <a:xfrm>
              <a:off x="6616701" y="1077912"/>
              <a:ext cx="1589086" cy="1589088"/>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 name="Title 1"/>
          <p:cNvSpPr>
            <a:spLocks noGrp="1"/>
          </p:cNvSpPr>
          <p:nvPr>
            <p:ph type="ctrTitle"/>
          </p:nvPr>
        </p:nvSpPr>
        <p:spPr>
          <a:xfrm>
            <a:off x="0" y="2759637"/>
            <a:ext cx="12192000" cy="1350401"/>
          </a:xfrm>
        </p:spPr>
        <p:txBody>
          <a:bodyPr>
            <a:normAutofit/>
          </a:bodyPr>
          <a:lstStyle>
            <a:lvl1pPr algn="ctr">
              <a:defRPr sz="4000" b="1" i="0">
                <a:solidFill>
                  <a:schemeClr val="bg1"/>
                </a:solidFill>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0" y="4269850"/>
            <a:ext cx="12192000" cy="765671"/>
          </a:xfrm>
        </p:spPr>
        <p:txBody>
          <a:bodyPr anchor="ctr"/>
          <a:lstStyle>
            <a:lvl1pPr marL="0" indent="0" algn="ctr">
              <a:buNone/>
              <a:defRPr sz="2800" b="0" i="0">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3"/>
          <p:cNvSpPr>
            <a:spLocks noGrp="1"/>
          </p:cNvSpPr>
          <p:nvPr>
            <p:ph type="body" sz="quarter" idx="13"/>
          </p:nvPr>
        </p:nvSpPr>
        <p:spPr>
          <a:xfrm>
            <a:off x="0" y="5157788"/>
            <a:ext cx="12192000" cy="560387"/>
          </a:xfrm>
        </p:spPr>
        <p:txBody>
          <a:bodyPr anchor="ctr"/>
          <a:lstStyle>
            <a:lvl1pPr algn="ctr">
              <a:defRPr sz="2400">
                <a:solidFill>
                  <a:schemeClr val="accent5"/>
                </a:solidFill>
              </a:defRPr>
            </a:lvl1pPr>
            <a:lvl2pPr>
              <a:buNone/>
              <a:defRPr/>
            </a:lvl2pPr>
          </a:lstStyle>
          <a:p>
            <a:pPr lvl="0"/>
            <a:r>
              <a:rPr lang="en-US"/>
              <a:t>Click to edit Master text styles</a:t>
            </a:r>
          </a:p>
        </p:txBody>
      </p:sp>
      <p:sp>
        <p:nvSpPr>
          <p:cNvPr id="18" name="Date Placeholder 3">
            <a:extLst>
              <a:ext uri="{FF2B5EF4-FFF2-40B4-BE49-F238E27FC236}">
                <a16:creationId xmlns:a16="http://schemas.microsoft.com/office/drawing/2014/main" id="{C106D97E-E77E-F840-85D6-F750D55D5D56}"/>
              </a:ext>
            </a:extLst>
          </p:cNvPr>
          <p:cNvSpPr>
            <a:spLocks noGrp="1"/>
          </p:cNvSpPr>
          <p:nvPr>
            <p:ph type="dt" sz="half" idx="14"/>
          </p:nvPr>
        </p:nvSpPr>
        <p:spPr/>
        <p:txBody>
          <a:bodyPr/>
          <a:lstStyle>
            <a:lvl1pPr>
              <a:defRPr/>
            </a:lvl1pPr>
          </a:lstStyle>
          <a:p>
            <a:pPr>
              <a:defRPr/>
            </a:pPr>
            <a:r>
              <a:rPr lang="en-US"/>
              <a:t>Spring 2023</a:t>
            </a:r>
            <a:endParaRPr lang="en-US" dirty="0"/>
          </a:p>
        </p:txBody>
      </p:sp>
      <p:sp>
        <p:nvSpPr>
          <p:cNvPr id="19" name="Footer Placeholder 4">
            <a:extLst>
              <a:ext uri="{FF2B5EF4-FFF2-40B4-BE49-F238E27FC236}">
                <a16:creationId xmlns:a16="http://schemas.microsoft.com/office/drawing/2014/main" id="{108191B4-9902-A941-B140-1C84C32F7451}"/>
              </a:ext>
            </a:extLst>
          </p:cNvPr>
          <p:cNvSpPr>
            <a:spLocks noGrp="1"/>
          </p:cNvSpPr>
          <p:nvPr>
            <p:ph type="ftr" sz="quarter" idx="15"/>
          </p:nvPr>
        </p:nvSpPr>
        <p:spPr/>
        <p:txBody>
          <a:bodyPr/>
          <a:lstStyle>
            <a:lvl1pPr>
              <a:defRPr/>
            </a:lvl1pPr>
          </a:lstStyle>
          <a:p>
            <a:pPr>
              <a:defRPr/>
            </a:pPr>
            <a:endParaRPr lang="en-US" dirty="0"/>
          </a:p>
        </p:txBody>
      </p:sp>
      <p:sp>
        <p:nvSpPr>
          <p:cNvPr id="20" name="Slide Number Placeholder 5">
            <a:extLst>
              <a:ext uri="{FF2B5EF4-FFF2-40B4-BE49-F238E27FC236}">
                <a16:creationId xmlns:a16="http://schemas.microsoft.com/office/drawing/2014/main" id="{63698FFC-5E07-2543-87FC-6A6C66B81F86}"/>
              </a:ext>
            </a:extLst>
          </p:cNvPr>
          <p:cNvSpPr>
            <a:spLocks noGrp="1"/>
          </p:cNvSpPr>
          <p:nvPr>
            <p:ph type="sldNum" sz="quarter" idx="16"/>
          </p:nvPr>
        </p:nvSpPr>
        <p:spPr/>
        <p:txBody>
          <a:bodyPr/>
          <a:lstStyle>
            <a:lvl1pPr>
              <a:defRPr/>
            </a:lvl1pPr>
          </a:lstStyle>
          <a:p>
            <a:pPr>
              <a:defRPr/>
            </a:pPr>
            <a:fld id="{B1A98F4F-01A8-DF4B-BCF6-7A475D6E63E4}" type="slidenum">
              <a:rPr lang="en-US"/>
              <a:pPr>
                <a:defRPr/>
              </a:pPr>
              <a:t>‹#›</a:t>
            </a:fld>
            <a:endParaRPr lang="en-US" dirty="0"/>
          </a:p>
        </p:txBody>
      </p:sp>
    </p:spTree>
    <p:extLst>
      <p:ext uri="{BB962C8B-B14F-4D97-AF65-F5344CB8AC3E}">
        <p14:creationId xmlns:p14="http://schemas.microsoft.com/office/powerpoint/2010/main" val="52499653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Title Slide 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402B5-D127-E244-B261-F76EA59AABEA}"/>
              </a:ext>
            </a:extLst>
          </p:cNvPr>
          <p:cNvSpPr/>
          <p:nvPr userDrawn="1"/>
        </p:nvSpPr>
        <p:spPr>
          <a:xfrm>
            <a:off x="0" y="-14288"/>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a:extLst>
              <a:ext uri="{FF2B5EF4-FFF2-40B4-BE49-F238E27FC236}">
                <a16:creationId xmlns:a16="http://schemas.microsoft.com/office/drawing/2014/main" id="{0FD7CD64-7414-094C-B2E4-1F51F8E77675}"/>
              </a:ext>
            </a:extLst>
          </p:cNvPr>
          <p:cNvSpPr/>
          <p:nvPr userDrawn="1"/>
        </p:nvSpPr>
        <p:spPr>
          <a:xfrm>
            <a:off x="0" y="1857375"/>
            <a:ext cx="12192000" cy="3281363"/>
          </a:xfrm>
          <a:prstGeom prst="rect">
            <a:avLst/>
          </a:prstGeom>
          <a:solidFill>
            <a:srgbClr val="A6CE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7" name="Group 11">
            <a:extLst>
              <a:ext uri="{FF2B5EF4-FFF2-40B4-BE49-F238E27FC236}">
                <a16:creationId xmlns:a16="http://schemas.microsoft.com/office/drawing/2014/main" id="{1957DA22-7EB3-3D40-B7BA-C1D2E4516C0D}"/>
              </a:ext>
            </a:extLst>
          </p:cNvPr>
          <p:cNvGrpSpPr>
            <a:grpSpLocks/>
          </p:cNvGrpSpPr>
          <p:nvPr userDrawn="1"/>
        </p:nvGrpSpPr>
        <p:grpSpPr bwMode="auto">
          <a:xfrm>
            <a:off x="5140325" y="963613"/>
            <a:ext cx="1795463" cy="1795462"/>
            <a:chOff x="3827463" y="963613"/>
            <a:chExt cx="1795462" cy="1795462"/>
          </a:xfrm>
        </p:grpSpPr>
        <p:sp>
          <p:nvSpPr>
            <p:cNvPr id="8" name="Oval 7">
              <a:extLst>
                <a:ext uri="{FF2B5EF4-FFF2-40B4-BE49-F238E27FC236}">
                  <a16:creationId xmlns:a16="http://schemas.microsoft.com/office/drawing/2014/main" id="{4A44BF07-0DD4-214B-9ED5-477769D5C0CB}"/>
                </a:ext>
              </a:extLst>
            </p:cNvPr>
            <p:cNvSpPr/>
            <p:nvPr userDrawn="1"/>
          </p:nvSpPr>
          <p:spPr>
            <a:xfrm>
              <a:off x="3827463" y="963613"/>
              <a:ext cx="1795462" cy="1795462"/>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a:extLst>
                <a:ext uri="{FF2B5EF4-FFF2-40B4-BE49-F238E27FC236}">
                  <a16:creationId xmlns:a16="http://schemas.microsoft.com/office/drawing/2014/main" id="{AADDE2EE-03D1-6B46-BBDE-448E10432FCF}"/>
                </a:ext>
              </a:extLst>
            </p:cNvPr>
            <p:cNvSpPr/>
            <p:nvPr userDrawn="1"/>
          </p:nvSpPr>
          <p:spPr>
            <a:xfrm>
              <a:off x="3927476" y="1073150"/>
              <a:ext cx="1589086" cy="1587500"/>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 name="Picture 14">
              <a:extLst>
                <a:ext uri="{FF2B5EF4-FFF2-40B4-BE49-F238E27FC236}">
                  <a16:creationId xmlns:a16="http://schemas.microsoft.com/office/drawing/2014/main" id="{1F892602-CAA1-0B4B-B8FB-4F76962E86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149066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0" y="2759637"/>
            <a:ext cx="12192000" cy="1350401"/>
          </a:xfrm>
        </p:spPr>
        <p:txBody>
          <a:bodyPr>
            <a:normAutofit/>
          </a:bodyPr>
          <a:lstStyle>
            <a:lvl1pPr algn="ctr">
              <a:defRPr sz="4000" b="1" i="0">
                <a:solidFill>
                  <a:schemeClr val="bg2">
                    <a:lumMod val="25000"/>
                  </a:schemeClr>
                </a:solidFill>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0" y="4269850"/>
            <a:ext cx="12192000" cy="765671"/>
          </a:xfrm>
        </p:spPr>
        <p:txBody>
          <a:bodyPr anchor="ctr"/>
          <a:lstStyle>
            <a:lvl1pPr marL="0" indent="0" algn="ctr">
              <a:buNone/>
              <a:defRPr sz="2800" b="0" i="0">
                <a:solidFill>
                  <a:schemeClr val="bg2">
                    <a:lumMod val="25000"/>
                  </a:schemeClr>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3"/>
          <p:cNvSpPr>
            <a:spLocks noGrp="1"/>
          </p:cNvSpPr>
          <p:nvPr>
            <p:ph type="body" sz="quarter" idx="13"/>
          </p:nvPr>
        </p:nvSpPr>
        <p:spPr>
          <a:xfrm>
            <a:off x="0" y="5157788"/>
            <a:ext cx="12192000" cy="560387"/>
          </a:xfrm>
        </p:spPr>
        <p:txBody>
          <a:bodyPr anchor="ctr"/>
          <a:lstStyle>
            <a:lvl1pPr algn="ctr">
              <a:defRPr sz="2400">
                <a:solidFill>
                  <a:schemeClr val="accent5"/>
                </a:solidFill>
              </a:defRPr>
            </a:lvl1pPr>
            <a:lvl2pPr>
              <a:buNone/>
              <a:defRPr/>
            </a:lvl2pPr>
          </a:lstStyle>
          <a:p>
            <a:pPr lvl="0"/>
            <a:r>
              <a:rPr lang="en-US"/>
              <a:t>Click to edit Master text styles</a:t>
            </a:r>
          </a:p>
        </p:txBody>
      </p:sp>
      <p:sp>
        <p:nvSpPr>
          <p:cNvPr id="18" name="Date Placeholder 3">
            <a:extLst>
              <a:ext uri="{FF2B5EF4-FFF2-40B4-BE49-F238E27FC236}">
                <a16:creationId xmlns:a16="http://schemas.microsoft.com/office/drawing/2014/main" id="{648B589A-6CD3-DD40-BADF-8621820D30FB}"/>
              </a:ext>
            </a:extLst>
          </p:cNvPr>
          <p:cNvSpPr>
            <a:spLocks noGrp="1"/>
          </p:cNvSpPr>
          <p:nvPr>
            <p:ph type="dt" sz="half" idx="14"/>
          </p:nvPr>
        </p:nvSpPr>
        <p:spPr/>
        <p:txBody>
          <a:bodyPr/>
          <a:lstStyle>
            <a:lvl1pPr>
              <a:defRPr/>
            </a:lvl1pPr>
          </a:lstStyle>
          <a:p>
            <a:pPr>
              <a:defRPr/>
            </a:pPr>
            <a:r>
              <a:rPr lang="en-US"/>
              <a:t>Spring 2023</a:t>
            </a:r>
            <a:endParaRPr lang="en-US" dirty="0"/>
          </a:p>
        </p:txBody>
      </p:sp>
      <p:sp>
        <p:nvSpPr>
          <p:cNvPr id="19" name="Footer Placeholder 4">
            <a:extLst>
              <a:ext uri="{FF2B5EF4-FFF2-40B4-BE49-F238E27FC236}">
                <a16:creationId xmlns:a16="http://schemas.microsoft.com/office/drawing/2014/main" id="{B9E9D62B-73D6-FB4E-8AB2-EEF53EFDA8C0}"/>
              </a:ext>
            </a:extLst>
          </p:cNvPr>
          <p:cNvSpPr>
            <a:spLocks noGrp="1"/>
          </p:cNvSpPr>
          <p:nvPr>
            <p:ph type="ftr" sz="quarter" idx="15"/>
          </p:nvPr>
        </p:nvSpPr>
        <p:spPr/>
        <p:txBody>
          <a:bodyPr/>
          <a:lstStyle>
            <a:lvl1pPr>
              <a:defRPr/>
            </a:lvl1pPr>
          </a:lstStyle>
          <a:p>
            <a:pPr>
              <a:defRPr/>
            </a:pPr>
            <a:endParaRPr lang="en-US" dirty="0"/>
          </a:p>
        </p:txBody>
      </p:sp>
      <p:sp>
        <p:nvSpPr>
          <p:cNvPr id="20" name="Slide Number Placeholder 5">
            <a:extLst>
              <a:ext uri="{FF2B5EF4-FFF2-40B4-BE49-F238E27FC236}">
                <a16:creationId xmlns:a16="http://schemas.microsoft.com/office/drawing/2014/main" id="{37768DD6-021A-2144-9120-E78584A6C0A6}"/>
              </a:ext>
            </a:extLst>
          </p:cNvPr>
          <p:cNvSpPr>
            <a:spLocks noGrp="1"/>
          </p:cNvSpPr>
          <p:nvPr>
            <p:ph type="sldNum" sz="quarter" idx="16"/>
          </p:nvPr>
        </p:nvSpPr>
        <p:spPr/>
        <p:txBody>
          <a:bodyPr/>
          <a:lstStyle>
            <a:lvl1pPr>
              <a:defRPr/>
            </a:lvl1pPr>
          </a:lstStyle>
          <a:p>
            <a:pPr>
              <a:defRPr/>
            </a:pPr>
            <a:fld id="{636571E5-2AB4-9B4A-981A-013AF1614B02}" type="slidenum">
              <a:rPr lang="en-US"/>
              <a:pPr>
                <a:defRPr/>
              </a:pPr>
              <a:t>‹#›</a:t>
            </a:fld>
            <a:endParaRPr lang="en-US" dirty="0"/>
          </a:p>
        </p:txBody>
      </p:sp>
    </p:spTree>
    <p:extLst>
      <p:ext uri="{BB962C8B-B14F-4D97-AF65-F5344CB8AC3E}">
        <p14:creationId xmlns:p14="http://schemas.microsoft.com/office/powerpoint/2010/main" val="3125325280"/>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wo Colum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50FC74-F5DD-6143-A7E7-12BA99456855}"/>
              </a:ext>
            </a:extLst>
          </p:cNvPr>
          <p:cNvSpPr/>
          <p:nvPr userDrawn="1"/>
        </p:nvSpPr>
        <p:spPr>
          <a:xfrm>
            <a:off x="0" y="6201568"/>
            <a:ext cx="12198350" cy="6683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0" name="Straight Connector 9">
            <a:extLst>
              <a:ext uri="{FF2B5EF4-FFF2-40B4-BE49-F238E27FC236}">
                <a16:creationId xmlns:a16="http://schemas.microsoft.com/office/drawing/2014/main" id="{72D9CF10-2D19-E047-B237-23550723DDB0}"/>
              </a:ext>
            </a:extLst>
          </p:cNvPr>
          <p:cNvCxnSpPr>
            <a:cxnSpLocks/>
          </p:cNvCxnSpPr>
          <p:nvPr userDrawn="1"/>
        </p:nvCxnSpPr>
        <p:spPr>
          <a:xfrm>
            <a:off x="488950" y="1084263"/>
            <a:ext cx="11315700" cy="0"/>
          </a:xfrm>
          <a:prstGeom prst="line">
            <a:avLst/>
          </a:prstGeom>
          <a:ln w="15875">
            <a:solidFill>
              <a:srgbClr val="37A7DF"/>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40319" y="1418637"/>
            <a:ext cx="5158316"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242549"/>
            <a:ext cx="5158316" cy="3684588"/>
          </a:xfrm>
          <a:prstGeom prst="rect">
            <a:avLst/>
          </a:prstGeom>
        </p:spPr>
        <p:txBody>
          <a:bodyPr/>
          <a:lstStyle>
            <a:lvl2pPr marL="3429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2pPr>
            <a:lvl3pPr marL="8001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3pPr>
            <a:lvl4pPr marL="12573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4pPr>
            <a:lvl5pPr marL="17145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418637"/>
            <a:ext cx="518371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42549"/>
            <a:ext cx="5183717" cy="3684588"/>
          </a:xfrm>
          <a:prstGeom prst="rect">
            <a:avLst/>
          </a:prstGeom>
        </p:spPr>
        <p:txBody>
          <a:bodyPr/>
          <a:lstStyle>
            <a:lvl2pPr marL="3429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2pPr>
            <a:lvl3pPr marL="8001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3pPr>
            <a:lvl4pPr marL="12573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4pPr>
            <a:lvl5pPr marL="17145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4"/>
          <p:cNvSpPr>
            <a:spLocks noGrp="1"/>
          </p:cNvSpPr>
          <p:nvPr>
            <p:ph type="title"/>
          </p:nvPr>
        </p:nvSpPr>
        <p:spPr>
          <a:xfrm>
            <a:off x="822960" y="18288"/>
            <a:ext cx="9784080" cy="1065844"/>
          </a:xfrm>
          <a:prstGeom prst="rect">
            <a:avLst/>
          </a:prstGeom>
        </p:spPr>
        <p:txBody>
          <a:bodyPr anchor="ctr" anchorCtr="0"/>
          <a:lstStyle>
            <a:lvl1pPr algn="l" defTabSz="914400" rtl="0" eaLnBrk="1" latinLnBrk="0" hangingPunct="1">
              <a:lnSpc>
                <a:spcPct val="90000"/>
              </a:lnSpc>
              <a:spcBef>
                <a:spcPct val="0"/>
              </a:spcBef>
              <a:buNone/>
              <a:defRPr lang="en-US" sz="2800" b="0" i="0" kern="1200" dirty="0">
                <a:solidFill>
                  <a:schemeClr val="tx1">
                    <a:lumMod val="75000"/>
                    <a:lumOff val="25000"/>
                  </a:schemeClr>
                </a:solidFill>
                <a:latin typeface="Calibri" panose="020F0502020204030204" pitchFamily="34" charset="0"/>
                <a:ea typeface="+mj-ea"/>
                <a:cs typeface="+mj-cs"/>
              </a:defRPr>
            </a:lvl1pPr>
          </a:lstStyle>
          <a:p>
            <a:r>
              <a:rPr lang="en-US" dirty="0"/>
              <a:t>Click to edit Master title style</a:t>
            </a:r>
          </a:p>
        </p:txBody>
      </p:sp>
      <p:sp>
        <p:nvSpPr>
          <p:cNvPr id="11" name="Slide Number Placeholder 1">
            <a:extLst>
              <a:ext uri="{FF2B5EF4-FFF2-40B4-BE49-F238E27FC236}">
                <a16:creationId xmlns:a16="http://schemas.microsoft.com/office/drawing/2014/main" id="{FC7EB477-F42D-564B-AB7F-1D4E799C0E09}"/>
              </a:ext>
            </a:extLst>
          </p:cNvPr>
          <p:cNvSpPr>
            <a:spLocks noGrp="1"/>
          </p:cNvSpPr>
          <p:nvPr>
            <p:ph type="sldNum" sz="quarter" idx="10"/>
          </p:nvPr>
        </p:nvSpPr>
        <p:spPr/>
        <p:txBody>
          <a:bodyPr/>
          <a:lstStyle>
            <a:lvl1pPr>
              <a:defRPr/>
            </a:lvl1pPr>
          </a:lstStyle>
          <a:p>
            <a:pPr>
              <a:defRPr/>
            </a:pPr>
            <a:fld id="{A18CA92B-C8AF-0347-A102-0CE452A738BF}" type="slidenum">
              <a:rPr lang="en-US"/>
              <a:pPr>
                <a:defRPr/>
              </a:pPr>
              <a:t>‹#›</a:t>
            </a:fld>
            <a:endParaRPr lang="en-US" dirty="0"/>
          </a:p>
        </p:txBody>
      </p:sp>
    </p:spTree>
    <p:extLst>
      <p:ext uri="{BB962C8B-B14F-4D97-AF65-F5344CB8AC3E}">
        <p14:creationId xmlns:p14="http://schemas.microsoft.com/office/powerpoint/2010/main" val="2059388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2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B57962-DB7D-6946-9C8A-A14ACF35CF33}"/>
              </a:ext>
            </a:extLst>
          </p:cNvPr>
          <p:cNvSpPr/>
          <p:nvPr userDrawn="1"/>
        </p:nvSpPr>
        <p:spPr>
          <a:xfrm>
            <a:off x="0" y="0"/>
            <a:ext cx="4065588" cy="6858000"/>
          </a:xfrm>
          <a:prstGeom prst="rect">
            <a:avLst/>
          </a:prstGeom>
          <a:solidFill>
            <a:srgbClr val="A5CE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3BD59A88-A134-564A-AF0F-C7006C616BB8}"/>
              </a:ext>
            </a:extLst>
          </p:cNvPr>
          <p:cNvCxnSpPr/>
          <p:nvPr userDrawn="1"/>
        </p:nvCxnSpPr>
        <p:spPr>
          <a:xfrm flipH="1">
            <a:off x="4318000" y="1112838"/>
            <a:ext cx="7210425"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Date Placeholder 4">
            <a:extLst>
              <a:ext uri="{FF2B5EF4-FFF2-40B4-BE49-F238E27FC236}">
                <a16:creationId xmlns:a16="http://schemas.microsoft.com/office/drawing/2014/main" id="{8E0C2364-FB7B-D149-BA26-613D2D518178}"/>
              </a:ext>
            </a:extLst>
          </p:cNvPr>
          <p:cNvSpPr>
            <a:spLocks noGrp="1"/>
          </p:cNvSpPr>
          <p:nvPr>
            <p:ph type="dt" sz="half" idx="10"/>
          </p:nvPr>
        </p:nvSpPr>
        <p:spPr/>
        <p:txBody>
          <a:bodyPr/>
          <a:lstStyle>
            <a:lvl1pPr>
              <a:defRPr/>
            </a:lvl1pPr>
          </a:lstStyle>
          <a:p>
            <a:pPr>
              <a:defRPr/>
            </a:pPr>
            <a:r>
              <a:rPr lang="en-US"/>
              <a:t>Spring 2023</a:t>
            </a:r>
            <a:endParaRPr lang="en-US" dirty="0"/>
          </a:p>
        </p:txBody>
      </p:sp>
      <p:sp>
        <p:nvSpPr>
          <p:cNvPr id="9" name="Footer Placeholder 5">
            <a:extLst>
              <a:ext uri="{FF2B5EF4-FFF2-40B4-BE49-F238E27FC236}">
                <a16:creationId xmlns:a16="http://schemas.microsoft.com/office/drawing/2014/main" id="{9E54A9B2-4D4C-DD48-AAC3-99BCE1D6CF49}"/>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6FA9DDE9-86E0-484B-90F6-7559F38FC175}"/>
              </a:ext>
            </a:extLst>
          </p:cNvPr>
          <p:cNvSpPr>
            <a:spLocks noGrp="1"/>
          </p:cNvSpPr>
          <p:nvPr>
            <p:ph type="sldNum" sz="quarter" idx="12"/>
          </p:nvPr>
        </p:nvSpPr>
        <p:spPr/>
        <p:txBody>
          <a:bodyPr/>
          <a:lstStyle>
            <a:lvl1pPr>
              <a:defRPr/>
            </a:lvl1pPr>
          </a:lstStyle>
          <a:p>
            <a:pPr>
              <a:defRPr/>
            </a:pPr>
            <a:fld id="{B6F08D55-4F41-834B-81A3-4077E79AB30C}" type="slidenum">
              <a:rPr lang="en-US"/>
              <a:pPr>
                <a:defRPr/>
              </a:pPr>
              <a:t>‹#›</a:t>
            </a:fld>
            <a:endParaRPr lang="en-US" dirty="0"/>
          </a:p>
        </p:txBody>
      </p:sp>
      <p:sp>
        <p:nvSpPr>
          <p:cNvPr id="11" name="Content Placeholder 2">
            <a:extLst>
              <a:ext uri="{FF2B5EF4-FFF2-40B4-BE49-F238E27FC236}">
                <a16:creationId xmlns:a16="http://schemas.microsoft.com/office/drawing/2014/main" id="{4BEDDE5C-C824-194C-A817-3F4BCCF6200D}"/>
              </a:ext>
            </a:extLst>
          </p:cNvPr>
          <p:cNvSpPr>
            <a:spLocks noGrp="1"/>
          </p:cNvSpPr>
          <p:nvPr>
            <p:ph idx="13"/>
          </p:nvPr>
        </p:nvSpPr>
        <p:spPr>
          <a:xfrm>
            <a:off x="4622946" y="1253331"/>
            <a:ext cx="5834063" cy="4351338"/>
          </a:xfrm>
        </p:spPr>
        <p:txBody>
          <a:bodyPr>
            <a:normAutofit/>
          </a:bodyPr>
          <a:lstStyle>
            <a:lvl1pPr>
              <a:defRPr sz="2400" b="0" i="0">
                <a:latin typeface="Calibri" panose="020F0502020204030204" pitchFamily="34" charset="0"/>
              </a:defRPr>
            </a:lvl1pPr>
            <a:lvl2pPr>
              <a:buClr>
                <a:srgbClr val="37A7DF"/>
              </a:buClr>
              <a:defRPr sz="2000" b="0" i="0">
                <a:latin typeface="Calibri" panose="020F0502020204030204" pitchFamily="34" charset="0"/>
              </a:defRPr>
            </a:lvl2pPr>
            <a:lvl3pPr>
              <a:buClr>
                <a:schemeClr val="accent2"/>
              </a:buClr>
              <a:defRPr sz="1800" b="0" i="0">
                <a:latin typeface="Calibri" panose="020F0502020204030204" pitchFamily="34" charset="0"/>
              </a:defRPr>
            </a:lvl3pPr>
            <a:lvl4pPr>
              <a:defRPr sz="1600" b="0" i="0">
                <a:latin typeface="Calibri" panose="020F0502020204030204" pitchFamily="34" charset="0"/>
              </a:defRPr>
            </a:lvl4pPr>
            <a:lvl5pPr>
              <a:defRPr sz="1600"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A514B865-900E-274B-9DF3-F4F74FF692C6}"/>
              </a:ext>
            </a:extLst>
          </p:cNvPr>
          <p:cNvSpPr>
            <a:spLocks noGrp="1"/>
          </p:cNvSpPr>
          <p:nvPr>
            <p:ph type="title"/>
          </p:nvPr>
        </p:nvSpPr>
        <p:spPr>
          <a:xfrm>
            <a:off x="663575" y="1096962"/>
            <a:ext cx="3375026" cy="4952145"/>
          </a:xfrm>
        </p:spPr>
        <p:txBody>
          <a:bodyPr anchor="ctr" anchorCtr="0"/>
          <a:lstStyle>
            <a:lvl1pPr>
              <a:defRPr sz="3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54338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1F46A5-ED72-BB46-8772-BF0C2B3FDA5D}"/>
              </a:ext>
            </a:extLst>
          </p:cNvPr>
          <p:cNvSpPr/>
          <p:nvPr userDrawn="1"/>
        </p:nvSpPr>
        <p:spPr>
          <a:xfrm>
            <a:off x="-34705" y="0"/>
            <a:ext cx="4114800" cy="69368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Date Placeholder 6">
            <a:extLst>
              <a:ext uri="{FF2B5EF4-FFF2-40B4-BE49-F238E27FC236}">
                <a16:creationId xmlns:a16="http://schemas.microsoft.com/office/drawing/2014/main" id="{DC5ADE4C-70C2-E24A-9F51-9CBC9FDB8E96}"/>
              </a:ext>
            </a:extLst>
          </p:cNvPr>
          <p:cNvSpPr>
            <a:spLocks noGrp="1"/>
          </p:cNvSpPr>
          <p:nvPr>
            <p:ph type="dt" sz="half" idx="15"/>
          </p:nvPr>
        </p:nvSpPr>
        <p:spPr/>
        <p:txBody>
          <a:bodyPr/>
          <a:lstStyle>
            <a:lvl1pPr>
              <a:defRPr/>
            </a:lvl1pPr>
          </a:lstStyle>
          <a:p>
            <a:pPr>
              <a:defRPr/>
            </a:pPr>
            <a:r>
              <a:rPr lang="en-US"/>
              <a:t>Spring 2023</a:t>
            </a:r>
            <a:endParaRPr lang="en-US" dirty="0"/>
          </a:p>
        </p:txBody>
      </p:sp>
      <p:sp>
        <p:nvSpPr>
          <p:cNvPr id="9" name="Footer Placeholder 7">
            <a:extLst>
              <a:ext uri="{FF2B5EF4-FFF2-40B4-BE49-F238E27FC236}">
                <a16:creationId xmlns:a16="http://schemas.microsoft.com/office/drawing/2014/main" id="{680845F5-22CF-314D-A792-74103B0234F2}"/>
              </a:ext>
            </a:extLst>
          </p:cNvPr>
          <p:cNvSpPr>
            <a:spLocks noGrp="1"/>
          </p:cNvSpPr>
          <p:nvPr>
            <p:ph type="ftr" sz="quarter" idx="16"/>
          </p:nvPr>
        </p:nvSpPr>
        <p:spPr/>
        <p:txBody>
          <a:bodyPr/>
          <a:lstStyle>
            <a:lvl1pPr>
              <a:defRPr/>
            </a:lvl1pPr>
          </a:lstStyle>
          <a:p>
            <a:pPr>
              <a:defRPr/>
            </a:pPr>
            <a:endParaRPr lang="en-US" dirty="0"/>
          </a:p>
        </p:txBody>
      </p:sp>
      <p:sp>
        <p:nvSpPr>
          <p:cNvPr id="10" name="Slide Number Placeholder 8">
            <a:extLst>
              <a:ext uri="{FF2B5EF4-FFF2-40B4-BE49-F238E27FC236}">
                <a16:creationId xmlns:a16="http://schemas.microsoft.com/office/drawing/2014/main" id="{B1982196-E169-1A4C-9C98-D0FADA76C3CC}"/>
              </a:ext>
            </a:extLst>
          </p:cNvPr>
          <p:cNvSpPr>
            <a:spLocks noGrp="1"/>
          </p:cNvSpPr>
          <p:nvPr>
            <p:ph type="sldNum" sz="quarter" idx="17"/>
          </p:nvPr>
        </p:nvSpPr>
        <p:spPr/>
        <p:txBody>
          <a:bodyPr/>
          <a:lstStyle>
            <a:lvl1pPr>
              <a:defRPr/>
            </a:lvl1pPr>
          </a:lstStyle>
          <a:p>
            <a:pPr>
              <a:defRPr/>
            </a:pPr>
            <a:fld id="{FDA7F4A3-F34F-EF49-9FB7-63E80B3A458F}" type="slidenum">
              <a:rPr lang="en-US"/>
              <a:pPr>
                <a:defRPr/>
              </a:pPr>
              <a:t>‹#›</a:t>
            </a:fld>
            <a:endParaRPr lang="en-US" dirty="0"/>
          </a:p>
        </p:txBody>
      </p:sp>
      <p:cxnSp>
        <p:nvCxnSpPr>
          <p:cNvPr id="13" name="Straight Connector 12">
            <a:extLst>
              <a:ext uri="{FF2B5EF4-FFF2-40B4-BE49-F238E27FC236}">
                <a16:creationId xmlns:a16="http://schemas.microsoft.com/office/drawing/2014/main" id="{0EF8CE3F-940A-264E-8148-EDFD43EF0816}"/>
              </a:ext>
            </a:extLst>
          </p:cNvPr>
          <p:cNvCxnSpPr/>
          <p:nvPr userDrawn="1"/>
        </p:nvCxnSpPr>
        <p:spPr>
          <a:xfrm flipH="1">
            <a:off x="4318000" y="1112838"/>
            <a:ext cx="7210425"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80D03DB4-EFFA-BF49-901E-0E2A9B377EC6}"/>
              </a:ext>
            </a:extLst>
          </p:cNvPr>
          <p:cNvSpPr>
            <a:spLocks noGrp="1"/>
          </p:cNvSpPr>
          <p:nvPr>
            <p:ph idx="13"/>
          </p:nvPr>
        </p:nvSpPr>
        <p:spPr>
          <a:xfrm>
            <a:off x="4633831" y="1253331"/>
            <a:ext cx="5834063" cy="4351338"/>
          </a:xfrm>
        </p:spPr>
        <p:txBody>
          <a:bodyPr>
            <a:normAutofit/>
          </a:bodyPr>
          <a:lstStyle>
            <a:lvl1pPr>
              <a:defRPr sz="2400" b="0" i="0">
                <a:latin typeface="Calibri" panose="020F0502020204030204" pitchFamily="34" charset="0"/>
              </a:defRPr>
            </a:lvl1pPr>
            <a:lvl2pPr>
              <a:buClr>
                <a:srgbClr val="37A7DF"/>
              </a:buClr>
              <a:defRPr sz="2000" b="0" i="0">
                <a:latin typeface="Calibri" panose="020F0502020204030204" pitchFamily="34" charset="0"/>
              </a:defRPr>
            </a:lvl2pPr>
            <a:lvl3pPr>
              <a:buClr>
                <a:schemeClr val="accent2"/>
              </a:buClr>
              <a:defRPr sz="1800" b="0" i="0">
                <a:latin typeface="Calibri" panose="020F0502020204030204" pitchFamily="34" charset="0"/>
              </a:defRPr>
            </a:lvl3pPr>
            <a:lvl4pPr>
              <a:defRPr sz="1600" b="0" i="0">
                <a:latin typeface="Calibri" panose="020F0502020204030204" pitchFamily="34" charset="0"/>
              </a:defRPr>
            </a:lvl4pPr>
            <a:lvl5pPr>
              <a:defRPr sz="1600"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5B0AE8F1-DED1-0F4C-8B71-A327E32EEF4E}"/>
              </a:ext>
            </a:extLst>
          </p:cNvPr>
          <p:cNvSpPr>
            <a:spLocks noGrp="1"/>
          </p:cNvSpPr>
          <p:nvPr>
            <p:ph type="title"/>
          </p:nvPr>
        </p:nvSpPr>
        <p:spPr>
          <a:xfrm>
            <a:off x="663575" y="1096962"/>
            <a:ext cx="3375026" cy="4952145"/>
          </a:xfrm>
        </p:spPr>
        <p:txBody>
          <a:bodyPr anchor="ctr" anchorCtr="0"/>
          <a:lstStyle>
            <a:lvl1pPr>
              <a:defRPr sz="3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98121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marL="342900" indent="-342900">
              <a:buClrTx/>
              <a:buFont typeface="Courier New"/>
              <a:buChar char="o"/>
              <a:defRPr/>
            </a:lvl1pPr>
            <a:lvl2pPr marL="685800" indent="-336550">
              <a:buClrTx/>
              <a:buFont typeface="Courier New"/>
              <a:buChar char="o"/>
              <a:defRPr/>
            </a:lvl2pPr>
            <a:lvl3pPr marL="1035050" indent="-349250">
              <a:buClrTx/>
              <a:buFont typeface="Courier New"/>
              <a:buChar char="o"/>
              <a:defRPr/>
            </a:lvl3pPr>
            <a:lvl4pPr marL="1371600" indent="-336550">
              <a:buClrTx/>
              <a:buFont typeface="Courier New"/>
              <a:buChar char="o"/>
              <a:defRPr/>
            </a:lvl4pPr>
            <a:lvl5pPr marL="1720850" indent="-349250">
              <a:buClrTx/>
              <a:buFont typeface="Courier New"/>
              <a:buChar cha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a:xfrm>
            <a:off x="10871200" y="6356351"/>
            <a:ext cx="711200" cy="365125"/>
          </a:xfrm>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534173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_Title Slide 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402B5-D127-E244-B261-F76EA59AABEA}"/>
              </a:ext>
            </a:extLst>
          </p:cNvPr>
          <p:cNvSpPr/>
          <p:nvPr userDrawn="1"/>
        </p:nvSpPr>
        <p:spPr>
          <a:xfrm>
            <a:off x="0" y="-14288"/>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a:extLst>
              <a:ext uri="{FF2B5EF4-FFF2-40B4-BE49-F238E27FC236}">
                <a16:creationId xmlns:a16="http://schemas.microsoft.com/office/drawing/2014/main" id="{0FD7CD64-7414-094C-B2E4-1F51F8E77675}"/>
              </a:ext>
            </a:extLst>
          </p:cNvPr>
          <p:cNvSpPr/>
          <p:nvPr userDrawn="1"/>
        </p:nvSpPr>
        <p:spPr>
          <a:xfrm>
            <a:off x="0" y="1857375"/>
            <a:ext cx="12192000" cy="3281363"/>
          </a:xfrm>
          <a:prstGeom prst="rect">
            <a:avLst/>
          </a:prstGeom>
          <a:solidFill>
            <a:srgbClr val="A6CE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ctrTitle"/>
          </p:nvPr>
        </p:nvSpPr>
        <p:spPr>
          <a:xfrm>
            <a:off x="0" y="2759637"/>
            <a:ext cx="12192000" cy="1350401"/>
          </a:xfrm>
        </p:spPr>
        <p:txBody>
          <a:bodyPr>
            <a:normAutofit/>
          </a:bodyPr>
          <a:lstStyle>
            <a:lvl1pPr algn="ctr">
              <a:defRPr sz="4000" b="1" i="0">
                <a:solidFill>
                  <a:schemeClr val="bg2">
                    <a:lumMod val="25000"/>
                  </a:schemeClr>
                </a:solidFill>
                <a:latin typeface="Calibri" panose="020F0502020204030204" pitchFamily="34" charset="0"/>
              </a:defRPr>
            </a:lvl1pPr>
          </a:lstStyle>
          <a:p>
            <a:r>
              <a:rPr lang="en-US" dirty="0"/>
              <a:t>Click to edit Master title style</a:t>
            </a:r>
          </a:p>
        </p:txBody>
      </p:sp>
      <p:sp>
        <p:nvSpPr>
          <p:cNvPr id="18" name="Date Placeholder 3">
            <a:extLst>
              <a:ext uri="{FF2B5EF4-FFF2-40B4-BE49-F238E27FC236}">
                <a16:creationId xmlns:a16="http://schemas.microsoft.com/office/drawing/2014/main" id="{648B589A-6CD3-DD40-BADF-8621820D30FB}"/>
              </a:ext>
            </a:extLst>
          </p:cNvPr>
          <p:cNvSpPr>
            <a:spLocks noGrp="1"/>
          </p:cNvSpPr>
          <p:nvPr>
            <p:ph type="dt" sz="half" idx="14"/>
          </p:nvPr>
        </p:nvSpPr>
        <p:spPr/>
        <p:txBody>
          <a:bodyPr/>
          <a:lstStyle>
            <a:lvl1pPr>
              <a:defRPr/>
            </a:lvl1pPr>
          </a:lstStyle>
          <a:p>
            <a:pPr>
              <a:defRPr/>
            </a:pPr>
            <a:r>
              <a:rPr lang="en-US"/>
              <a:t>Spring 2023</a:t>
            </a:r>
            <a:endParaRPr lang="en-US" dirty="0"/>
          </a:p>
        </p:txBody>
      </p:sp>
      <p:sp>
        <p:nvSpPr>
          <p:cNvPr id="19" name="Footer Placeholder 4">
            <a:extLst>
              <a:ext uri="{FF2B5EF4-FFF2-40B4-BE49-F238E27FC236}">
                <a16:creationId xmlns:a16="http://schemas.microsoft.com/office/drawing/2014/main" id="{B9E9D62B-73D6-FB4E-8AB2-EEF53EFDA8C0}"/>
              </a:ext>
            </a:extLst>
          </p:cNvPr>
          <p:cNvSpPr>
            <a:spLocks noGrp="1"/>
          </p:cNvSpPr>
          <p:nvPr>
            <p:ph type="ftr" sz="quarter" idx="15"/>
          </p:nvPr>
        </p:nvSpPr>
        <p:spPr/>
        <p:txBody>
          <a:bodyPr/>
          <a:lstStyle>
            <a:lvl1pPr>
              <a:defRPr/>
            </a:lvl1pPr>
          </a:lstStyle>
          <a:p>
            <a:pPr>
              <a:defRPr/>
            </a:pPr>
            <a:endParaRPr lang="en-US" dirty="0"/>
          </a:p>
        </p:txBody>
      </p:sp>
      <p:sp>
        <p:nvSpPr>
          <p:cNvPr id="20" name="Slide Number Placeholder 5">
            <a:extLst>
              <a:ext uri="{FF2B5EF4-FFF2-40B4-BE49-F238E27FC236}">
                <a16:creationId xmlns:a16="http://schemas.microsoft.com/office/drawing/2014/main" id="{37768DD6-021A-2144-9120-E78584A6C0A6}"/>
              </a:ext>
            </a:extLst>
          </p:cNvPr>
          <p:cNvSpPr>
            <a:spLocks noGrp="1"/>
          </p:cNvSpPr>
          <p:nvPr>
            <p:ph type="sldNum" sz="quarter" idx="16"/>
          </p:nvPr>
        </p:nvSpPr>
        <p:spPr/>
        <p:txBody>
          <a:bodyPr/>
          <a:lstStyle>
            <a:lvl1pPr>
              <a:defRPr/>
            </a:lvl1pPr>
          </a:lstStyle>
          <a:p>
            <a:pPr>
              <a:defRPr/>
            </a:pPr>
            <a:fld id="{636571E5-2AB4-9B4A-981A-013AF1614B02}" type="slidenum">
              <a:rPr lang="en-US"/>
              <a:pPr>
                <a:defRPr/>
              </a:pPr>
              <a:t>‹#›</a:t>
            </a:fld>
            <a:endParaRPr lang="en-US" dirty="0"/>
          </a:p>
        </p:txBody>
      </p:sp>
    </p:spTree>
    <p:extLst>
      <p:ext uri="{BB962C8B-B14F-4D97-AF65-F5344CB8AC3E}">
        <p14:creationId xmlns:p14="http://schemas.microsoft.com/office/powerpoint/2010/main" val="219577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B735F-9C25-4449-915B-03B790B62436}"/>
              </a:ext>
            </a:extLst>
          </p:cNvPr>
          <p:cNvSpPr/>
          <p:nvPr userDrawn="1"/>
        </p:nvSpPr>
        <p:spPr>
          <a:xfrm>
            <a:off x="0" y="-14288"/>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F5CEBBB3-34E0-4245-AED2-3CA096C4284D}"/>
              </a:ext>
            </a:extLst>
          </p:cNvPr>
          <p:cNvSpPr/>
          <p:nvPr userDrawn="1"/>
        </p:nvSpPr>
        <p:spPr>
          <a:xfrm>
            <a:off x="0" y="1866900"/>
            <a:ext cx="12192000" cy="3281363"/>
          </a:xfrm>
          <a:prstGeom prst="rect">
            <a:avLst/>
          </a:prstGeom>
          <a:solidFill>
            <a:srgbClr val="A5CE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Oval 6">
            <a:extLst>
              <a:ext uri="{FF2B5EF4-FFF2-40B4-BE49-F238E27FC236}">
                <a16:creationId xmlns:a16="http://schemas.microsoft.com/office/drawing/2014/main" id="{F942BE79-7909-9148-BA89-F1DB94AFE64E}"/>
              </a:ext>
            </a:extLst>
          </p:cNvPr>
          <p:cNvSpPr/>
          <p:nvPr userDrawn="1"/>
        </p:nvSpPr>
        <p:spPr>
          <a:xfrm>
            <a:off x="3827463" y="963613"/>
            <a:ext cx="1795462" cy="1795462"/>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a:extLst>
              <a:ext uri="{FF2B5EF4-FFF2-40B4-BE49-F238E27FC236}">
                <a16:creationId xmlns:a16="http://schemas.microsoft.com/office/drawing/2014/main" id="{94BDFF05-9C72-7842-B452-63F1B2253980}"/>
              </a:ext>
            </a:extLst>
          </p:cNvPr>
          <p:cNvSpPr/>
          <p:nvPr userDrawn="1"/>
        </p:nvSpPr>
        <p:spPr>
          <a:xfrm>
            <a:off x="3927475" y="1073150"/>
            <a:ext cx="1589088" cy="1587500"/>
          </a:xfrm>
          <a:prstGeom prst="ellipse">
            <a:avLst/>
          </a:prstGeom>
          <a:solidFill>
            <a:srgbClr val="2F5597"/>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14">
            <a:extLst>
              <a:ext uri="{FF2B5EF4-FFF2-40B4-BE49-F238E27FC236}">
                <a16:creationId xmlns:a16="http://schemas.microsoft.com/office/drawing/2014/main" id="{98F1D2BC-A403-7C4E-8413-48855AB7E88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149066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A40C72D3-0E29-F648-BBBB-981CD65A8768}"/>
              </a:ext>
            </a:extLst>
          </p:cNvPr>
          <p:cNvSpPr/>
          <p:nvPr userDrawn="1"/>
        </p:nvSpPr>
        <p:spPr>
          <a:xfrm>
            <a:off x="6516688" y="968375"/>
            <a:ext cx="1795462" cy="1797050"/>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a:extLst>
              <a:ext uri="{FF2B5EF4-FFF2-40B4-BE49-F238E27FC236}">
                <a16:creationId xmlns:a16="http://schemas.microsoft.com/office/drawing/2014/main" id="{A1A396AE-3642-4B4D-B12F-68C54891E632}"/>
              </a:ext>
            </a:extLst>
          </p:cNvPr>
          <p:cNvSpPr/>
          <p:nvPr userDrawn="1"/>
        </p:nvSpPr>
        <p:spPr>
          <a:xfrm>
            <a:off x="6616700" y="1077913"/>
            <a:ext cx="1589088" cy="158908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0" y="2769163"/>
            <a:ext cx="12192000" cy="1340876"/>
          </a:xfrm>
        </p:spPr>
        <p:txBody>
          <a:bodyPr>
            <a:normAutofit/>
          </a:bodyPr>
          <a:lstStyle>
            <a:lvl1pPr algn="ctr">
              <a:defRPr sz="4000" b="1" i="0">
                <a:solidFill>
                  <a:schemeClr val="bg2">
                    <a:lumMod val="25000"/>
                  </a:schemeClr>
                </a:solidFill>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0" y="4208569"/>
            <a:ext cx="12192000" cy="826952"/>
          </a:xfrm>
        </p:spPr>
        <p:txBody>
          <a:bodyPr anchor="ctr"/>
          <a:lstStyle>
            <a:lvl1pPr marL="0" indent="0" algn="ctr">
              <a:buNone/>
              <a:defRPr sz="2800" b="0" i="0">
                <a:solidFill>
                  <a:schemeClr val="bg2">
                    <a:lumMod val="25000"/>
                  </a:schemeClr>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3"/>
          <p:cNvSpPr>
            <a:spLocks noGrp="1"/>
          </p:cNvSpPr>
          <p:nvPr>
            <p:ph type="body" sz="quarter" idx="13"/>
          </p:nvPr>
        </p:nvSpPr>
        <p:spPr>
          <a:xfrm>
            <a:off x="0" y="5157788"/>
            <a:ext cx="12192000" cy="560387"/>
          </a:xfrm>
        </p:spPr>
        <p:txBody>
          <a:bodyPr anchor="ctr"/>
          <a:lstStyle>
            <a:lvl1pPr algn="ctr">
              <a:defRPr sz="2400">
                <a:solidFill>
                  <a:schemeClr val="accent5"/>
                </a:solidFill>
              </a:defRPr>
            </a:lvl1pPr>
            <a:lvl2pPr>
              <a:buNone/>
              <a:defRPr/>
            </a:lvl2pPr>
          </a:lstStyle>
          <a:p>
            <a:pPr lvl="0"/>
            <a:r>
              <a:rPr lang="en-US"/>
              <a:t>Click to edit Master text styles</a:t>
            </a:r>
          </a:p>
        </p:txBody>
      </p:sp>
      <p:sp>
        <p:nvSpPr>
          <p:cNvPr id="12" name="Date Placeholder 3">
            <a:extLst>
              <a:ext uri="{FF2B5EF4-FFF2-40B4-BE49-F238E27FC236}">
                <a16:creationId xmlns:a16="http://schemas.microsoft.com/office/drawing/2014/main" id="{9C14E7B8-8C5E-E24B-A69F-A1919C864732}"/>
              </a:ext>
            </a:extLst>
          </p:cNvPr>
          <p:cNvSpPr>
            <a:spLocks noGrp="1"/>
          </p:cNvSpPr>
          <p:nvPr>
            <p:ph type="dt" sz="half" idx="14"/>
          </p:nvPr>
        </p:nvSpPr>
        <p:spPr/>
        <p:txBody>
          <a:bodyPr/>
          <a:lstStyle>
            <a:lvl1pPr>
              <a:defRPr/>
            </a:lvl1pPr>
          </a:lstStyle>
          <a:p>
            <a:pPr>
              <a:defRPr/>
            </a:pPr>
            <a:r>
              <a:rPr lang="en-US"/>
              <a:t>Spring 2023</a:t>
            </a:r>
            <a:endParaRPr lang="en-US" dirty="0"/>
          </a:p>
        </p:txBody>
      </p:sp>
      <p:sp>
        <p:nvSpPr>
          <p:cNvPr id="13" name="Footer Placeholder 4">
            <a:extLst>
              <a:ext uri="{FF2B5EF4-FFF2-40B4-BE49-F238E27FC236}">
                <a16:creationId xmlns:a16="http://schemas.microsoft.com/office/drawing/2014/main" id="{9CD91733-DFE7-EF4C-9D03-BDD8FE0C06BB}"/>
              </a:ext>
            </a:extLst>
          </p:cNvPr>
          <p:cNvSpPr>
            <a:spLocks noGrp="1"/>
          </p:cNvSpPr>
          <p:nvPr>
            <p:ph type="ftr" sz="quarter" idx="15"/>
          </p:nvPr>
        </p:nvSpPr>
        <p:spPr/>
        <p:txBody>
          <a:bodyPr/>
          <a:lstStyle>
            <a:lvl1pPr>
              <a:defRPr/>
            </a:lvl1pPr>
          </a:lstStyle>
          <a:p>
            <a:pPr>
              <a:defRPr/>
            </a:pPr>
            <a:endParaRPr lang="en-US" dirty="0"/>
          </a:p>
        </p:txBody>
      </p:sp>
      <p:sp>
        <p:nvSpPr>
          <p:cNvPr id="15" name="Slide Number Placeholder 5">
            <a:extLst>
              <a:ext uri="{FF2B5EF4-FFF2-40B4-BE49-F238E27FC236}">
                <a16:creationId xmlns:a16="http://schemas.microsoft.com/office/drawing/2014/main" id="{8C8E7CEB-9056-2140-B4D1-914669E7F380}"/>
              </a:ext>
            </a:extLst>
          </p:cNvPr>
          <p:cNvSpPr>
            <a:spLocks noGrp="1"/>
          </p:cNvSpPr>
          <p:nvPr>
            <p:ph type="sldNum" sz="quarter" idx="16"/>
          </p:nvPr>
        </p:nvSpPr>
        <p:spPr/>
        <p:txBody>
          <a:bodyPr/>
          <a:lstStyle>
            <a:lvl1pPr>
              <a:defRPr/>
            </a:lvl1pPr>
          </a:lstStyle>
          <a:p>
            <a:pPr>
              <a:defRPr/>
            </a:pPr>
            <a:fld id="{0F5B4AA5-DC25-594D-9503-274B8D4CA496}" type="slidenum">
              <a:rPr lang="en-US"/>
              <a:pPr>
                <a:defRPr/>
              </a:pPr>
              <a:t>‹#›</a:t>
            </a:fld>
            <a:endParaRPr lang="en-US" dirty="0"/>
          </a:p>
        </p:txBody>
      </p:sp>
    </p:spTree>
    <p:extLst>
      <p:ext uri="{BB962C8B-B14F-4D97-AF65-F5344CB8AC3E}">
        <p14:creationId xmlns:p14="http://schemas.microsoft.com/office/powerpoint/2010/main" val="402762066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402B5-D127-E244-B261-F76EA59AABEA}"/>
              </a:ext>
            </a:extLst>
          </p:cNvPr>
          <p:cNvSpPr/>
          <p:nvPr userDrawn="1"/>
        </p:nvSpPr>
        <p:spPr>
          <a:xfrm>
            <a:off x="0" y="-14288"/>
            <a:ext cx="12192000" cy="6886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a:extLst>
              <a:ext uri="{FF2B5EF4-FFF2-40B4-BE49-F238E27FC236}">
                <a16:creationId xmlns:a16="http://schemas.microsoft.com/office/drawing/2014/main" id="{0FD7CD64-7414-094C-B2E4-1F51F8E77675}"/>
              </a:ext>
            </a:extLst>
          </p:cNvPr>
          <p:cNvSpPr/>
          <p:nvPr userDrawn="1"/>
        </p:nvSpPr>
        <p:spPr>
          <a:xfrm>
            <a:off x="0" y="1857375"/>
            <a:ext cx="12192000" cy="3281363"/>
          </a:xfrm>
          <a:prstGeom prst="rect">
            <a:avLst/>
          </a:prstGeom>
          <a:solidFill>
            <a:srgbClr val="A6CE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7" name="Group 11">
            <a:extLst>
              <a:ext uri="{FF2B5EF4-FFF2-40B4-BE49-F238E27FC236}">
                <a16:creationId xmlns:a16="http://schemas.microsoft.com/office/drawing/2014/main" id="{1957DA22-7EB3-3D40-B7BA-C1D2E4516C0D}"/>
              </a:ext>
            </a:extLst>
          </p:cNvPr>
          <p:cNvGrpSpPr>
            <a:grpSpLocks/>
          </p:cNvGrpSpPr>
          <p:nvPr userDrawn="1"/>
        </p:nvGrpSpPr>
        <p:grpSpPr bwMode="auto">
          <a:xfrm>
            <a:off x="5140325" y="963613"/>
            <a:ext cx="1795463" cy="1795462"/>
            <a:chOff x="3827463" y="963613"/>
            <a:chExt cx="1795462" cy="1795462"/>
          </a:xfrm>
        </p:grpSpPr>
        <p:sp>
          <p:nvSpPr>
            <p:cNvPr id="8" name="Oval 7">
              <a:extLst>
                <a:ext uri="{FF2B5EF4-FFF2-40B4-BE49-F238E27FC236}">
                  <a16:creationId xmlns:a16="http://schemas.microsoft.com/office/drawing/2014/main" id="{4A44BF07-0DD4-214B-9ED5-477769D5C0CB}"/>
                </a:ext>
              </a:extLst>
            </p:cNvPr>
            <p:cNvSpPr/>
            <p:nvPr userDrawn="1"/>
          </p:nvSpPr>
          <p:spPr>
            <a:xfrm>
              <a:off x="3827463" y="963613"/>
              <a:ext cx="1795462" cy="1795462"/>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a:extLst>
                <a:ext uri="{FF2B5EF4-FFF2-40B4-BE49-F238E27FC236}">
                  <a16:creationId xmlns:a16="http://schemas.microsoft.com/office/drawing/2014/main" id="{AADDE2EE-03D1-6B46-BBDE-448E10432FCF}"/>
                </a:ext>
              </a:extLst>
            </p:cNvPr>
            <p:cNvSpPr/>
            <p:nvPr userDrawn="1"/>
          </p:nvSpPr>
          <p:spPr>
            <a:xfrm>
              <a:off x="3927476" y="1073150"/>
              <a:ext cx="1589086" cy="1587500"/>
            </a:xfrm>
            <a:prstGeom prst="ellipse">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 name="Picture 14">
              <a:extLst>
                <a:ext uri="{FF2B5EF4-FFF2-40B4-BE49-F238E27FC236}">
                  <a16:creationId xmlns:a16="http://schemas.microsoft.com/office/drawing/2014/main" id="{1F892602-CAA1-0B4B-B8FB-4F76962E86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088" y="1490663"/>
              <a:ext cx="1235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0" y="2759637"/>
            <a:ext cx="12192000" cy="1350401"/>
          </a:xfrm>
        </p:spPr>
        <p:txBody>
          <a:bodyPr>
            <a:normAutofit/>
          </a:bodyPr>
          <a:lstStyle>
            <a:lvl1pPr algn="ctr">
              <a:defRPr sz="4000" b="1" i="0">
                <a:solidFill>
                  <a:schemeClr val="bg2">
                    <a:lumMod val="25000"/>
                  </a:schemeClr>
                </a:solidFill>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0" y="4269850"/>
            <a:ext cx="12192000" cy="765671"/>
          </a:xfrm>
        </p:spPr>
        <p:txBody>
          <a:bodyPr anchor="ctr"/>
          <a:lstStyle>
            <a:lvl1pPr marL="0" indent="0" algn="ctr">
              <a:buNone/>
              <a:defRPr sz="2800" b="0" i="0">
                <a:solidFill>
                  <a:schemeClr val="bg2">
                    <a:lumMod val="25000"/>
                  </a:schemeClr>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3"/>
          <p:cNvSpPr>
            <a:spLocks noGrp="1"/>
          </p:cNvSpPr>
          <p:nvPr>
            <p:ph type="body" sz="quarter" idx="13"/>
          </p:nvPr>
        </p:nvSpPr>
        <p:spPr>
          <a:xfrm>
            <a:off x="0" y="5157788"/>
            <a:ext cx="12192000" cy="560387"/>
          </a:xfrm>
        </p:spPr>
        <p:txBody>
          <a:bodyPr anchor="ctr"/>
          <a:lstStyle>
            <a:lvl1pPr algn="ctr">
              <a:defRPr sz="2400">
                <a:solidFill>
                  <a:schemeClr val="accent5"/>
                </a:solidFill>
              </a:defRPr>
            </a:lvl1pPr>
            <a:lvl2pPr>
              <a:buNone/>
              <a:defRPr/>
            </a:lvl2pPr>
          </a:lstStyle>
          <a:p>
            <a:pPr lvl="0"/>
            <a:r>
              <a:rPr lang="en-US"/>
              <a:t>Click to edit Master text styles</a:t>
            </a:r>
          </a:p>
        </p:txBody>
      </p:sp>
      <p:sp>
        <p:nvSpPr>
          <p:cNvPr id="18" name="Date Placeholder 3">
            <a:extLst>
              <a:ext uri="{FF2B5EF4-FFF2-40B4-BE49-F238E27FC236}">
                <a16:creationId xmlns:a16="http://schemas.microsoft.com/office/drawing/2014/main" id="{648B589A-6CD3-DD40-BADF-8621820D30FB}"/>
              </a:ext>
            </a:extLst>
          </p:cNvPr>
          <p:cNvSpPr>
            <a:spLocks noGrp="1"/>
          </p:cNvSpPr>
          <p:nvPr>
            <p:ph type="dt" sz="half" idx="14"/>
          </p:nvPr>
        </p:nvSpPr>
        <p:spPr/>
        <p:txBody>
          <a:bodyPr/>
          <a:lstStyle>
            <a:lvl1pPr>
              <a:defRPr/>
            </a:lvl1pPr>
          </a:lstStyle>
          <a:p>
            <a:pPr>
              <a:defRPr/>
            </a:pPr>
            <a:r>
              <a:rPr lang="en-US"/>
              <a:t>Spring 2023</a:t>
            </a:r>
            <a:endParaRPr lang="en-US" dirty="0"/>
          </a:p>
        </p:txBody>
      </p:sp>
      <p:sp>
        <p:nvSpPr>
          <p:cNvPr id="19" name="Footer Placeholder 4">
            <a:extLst>
              <a:ext uri="{FF2B5EF4-FFF2-40B4-BE49-F238E27FC236}">
                <a16:creationId xmlns:a16="http://schemas.microsoft.com/office/drawing/2014/main" id="{B9E9D62B-73D6-FB4E-8AB2-EEF53EFDA8C0}"/>
              </a:ext>
            </a:extLst>
          </p:cNvPr>
          <p:cNvSpPr>
            <a:spLocks noGrp="1"/>
          </p:cNvSpPr>
          <p:nvPr>
            <p:ph type="ftr" sz="quarter" idx="15"/>
          </p:nvPr>
        </p:nvSpPr>
        <p:spPr/>
        <p:txBody>
          <a:bodyPr/>
          <a:lstStyle>
            <a:lvl1pPr>
              <a:defRPr/>
            </a:lvl1pPr>
          </a:lstStyle>
          <a:p>
            <a:pPr>
              <a:defRPr/>
            </a:pPr>
            <a:endParaRPr lang="en-US" dirty="0"/>
          </a:p>
        </p:txBody>
      </p:sp>
      <p:sp>
        <p:nvSpPr>
          <p:cNvPr id="20" name="Slide Number Placeholder 5">
            <a:extLst>
              <a:ext uri="{FF2B5EF4-FFF2-40B4-BE49-F238E27FC236}">
                <a16:creationId xmlns:a16="http://schemas.microsoft.com/office/drawing/2014/main" id="{37768DD6-021A-2144-9120-E78584A6C0A6}"/>
              </a:ext>
            </a:extLst>
          </p:cNvPr>
          <p:cNvSpPr>
            <a:spLocks noGrp="1"/>
          </p:cNvSpPr>
          <p:nvPr>
            <p:ph type="sldNum" sz="quarter" idx="16"/>
          </p:nvPr>
        </p:nvSpPr>
        <p:spPr/>
        <p:txBody>
          <a:bodyPr/>
          <a:lstStyle>
            <a:lvl1pPr>
              <a:defRPr/>
            </a:lvl1pPr>
          </a:lstStyle>
          <a:p>
            <a:pPr>
              <a:defRPr/>
            </a:pPr>
            <a:fld id="{636571E5-2AB4-9B4A-981A-013AF1614B02}" type="slidenum">
              <a:rPr lang="en-US"/>
              <a:pPr>
                <a:defRPr/>
              </a:pPr>
              <a:t>‹#›</a:t>
            </a:fld>
            <a:endParaRPr lang="en-US" dirty="0"/>
          </a:p>
        </p:txBody>
      </p:sp>
    </p:spTree>
    <p:extLst>
      <p:ext uri="{BB962C8B-B14F-4D97-AF65-F5344CB8AC3E}">
        <p14:creationId xmlns:p14="http://schemas.microsoft.com/office/powerpoint/2010/main" val="413644516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lum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50FC74-F5DD-6143-A7E7-12BA99456855}"/>
              </a:ext>
            </a:extLst>
          </p:cNvPr>
          <p:cNvSpPr/>
          <p:nvPr userDrawn="1"/>
        </p:nvSpPr>
        <p:spPr>
          <a:xfrm>
            <a:off x="0" y="6201568"/>
            <a:ext cx="12198350" cy="6683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9">
            <a:extLst>
              <a:ext uri="{FF2B5EF4-FFF2-40B4-BE49-F238E27FC236}">
                <a16:creationId xmlns:a16="http://schemas.microsoft.com/office/drawing/2014/main" id="{1F55BE5F-8031-9548-8645-F51ACCF9E0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4500" y="322263"/>
            <a:ext cx="98583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72D9CF10-2D19-E047-B237-23550723DDB0}"/>
              </a:ext>
            </a:extLst>
          </p:cNvPr>
          <p:cNvCxnSpPr>
            <a:cxnSpLocks/>
          </p:cNvCxnSpPr>
          <p:nvPr userDrawn="1"/>
        </p:nvCxnSpPr>
        <p:spPr>
          <a:xfrm>
            <a:off x="488950" y="1084263"/>
            <a:ext cx="11315700" cy="0"/>
          </a:xfrm>
          <a:prstGeom prst="line">
            <a:avLst/>
          </a:prstGeom>
          <a:ln w="15875">
            <a:solidFill>
              <a:srgbClr val="37A7DF"/>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40319" y="1418637"/>
            <a:ext cx="5158316"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242549"/>
            <a:ext cx="5158316" cy="3684588"/>
          </a:xfrm>
          <a:prstGeom prst="rect">
            <a:avLst/>
          </a:prstGeom>
        </p:spPr>
        <p:txBody>
          <a:bodyPr/>
          <a:lstStyle>
            <a:lvl2pPr marL="3429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2pPr>
            <a:lvl3pPr marL="8001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3pPr>
            <a:lvl4pPr marL="12573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4pPr>
            <a:lvl5pPr marL="17145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418637"/>
            <a:ext cx="518371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42549"/>
            <a:ext cx="5183717" cy="3684588"/>
          </a:xfrm>
          <a:prstGeom prst="rect">
            <a:avLst/>
          </a:prstGeom>
        </p:spPr>
        <p:txBody>
          <a:bodyPr/>
          <a:lstStyle>
            <a:lvl2pPr marL="3429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2pPr>
            <a:lvl3pPr marL="8001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3pPr>
            <a:lvl4pPr marL="12573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4pPr>
            <a:lvl5pPr marL="1714500" indent="-342900" algn="l" defTabSz="914400" rtl="0" eaLnBrk="1" fontAlgn="base" latinLnBrk="0" hangingPunct="1">
              <a:lnSpc>
                <a:spcPts val="2700"/>
              </a:lnSpc>
              <a:spcBef>
                <a:spcPts val="0"/>
              </a:spcBef>
              <a:spcAft>
                <a:spcPts val="600"/>
              </a:spcAft>
              <a:buClr>
                <a:schemeClr val="accent2"/>
              </a:buClr>
              <a:buSzPts val="252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4"/>
          <p:cNvSpPr>
            <a:spLocks noGrp="1"/>
          </p:cNvSpPr>
          <p:nvPr>
            <p:ph type="title"/>
          </p:nvPr>
        </p:nvSpPr>
        <p:spPr>
          <a:xfrm>
            <a:off x="822960" y="18288"/>
            <a:ext cx="9784080" cy="1065844"/>
          </a:xfrm>
          <a:prstGeom prst="rect">
            <a:avLst/>
          </a:prstGeom>
        </p:spPr>
        <p:txBody>
          <a:bodyPr anchor="ctr" anchorCtr="0"/>
          <a:lstStyle>
            <a:lvl1pPr algn="l" defTabSz="914400" rtl="0" eaLnBrk="1" latinLnBrk="0" hangingPunct="1">
              <a:lnSpc>
                <a:spcPct val="90000"/>
              </a:lnSpc>
              <a:spcBef>
                <a:spcPct val="0"/>
              </a:spcBef>
              <a:buNone/>
              <a:defRPr lang="en-US" sz="2800" b="0" i="0" kern="1200" dirty="0">
                <a:solidFill>
                  <a:schemeClr val="tx1">
                    <a:lumMod val="75000"/>
                    <a:lumOff val="25000"/>
                  </a:schemeClr>
                </a:solidFill>
                <a:latin typeface="Calibri" panose="020F0502020204030204" pitchFamily="34" charset="0"/>
                <a:ea typeface="+mj-ea"/>
                <a:cs typeface="+mj-cs"/>
              </a:defRPr>
            </a:lvl1pPr>
          </a:lstStyle>
          <a:p>
            <a:r>
              <a:rPr lang="en-US" dirty="0"/>
              <a:t>Click to edit Master title style</a:t>
            </a:r>
          </a:p>
        </p:txBody>
      </p:sp>
      <p:sp>
        <p:nvSpPr>
          <p:cNvPr id="11" name="Slide Number Placeholder 1">
            <a:extLst>
              <a:ext uri="{FF2B5EF4-FFF2-40B4-BE49-F238E27FC236}">
                <a16:creationId xmlns:a16="http://schemas.microsoft.com/office/drawing/2014/main" id="{FC7EB477-F42D-564B-AB7F-1D4E799C0E09}"/>
              </a:ext>
            </a:extLst>
          </p:cNvPr>
          <p:cNvSpPr>
            <a:spLocks noGrp="1"/>
          </p:cNvSpPr>
          <p:nvPr>
            <p:ph type="sldNum" sz="quarter" idx="10"/>
          </p:nvPr>
        </p:nvSpPr>
        <p:spPr/>
        <p:txBody>
          <a:bodyPr/>
          <a:lstStyle>
            <a:lvl1pPr>
              <a:defRPr/>
            </a:lvl1pPr>
          </a:lstStyle>
          <a:p>
            <a:pPr>
              <a:defRPr/>
            </a:pPr>
            <a:fld id="{A18CA92B-C8AF-0347-A102-0CE452A738BF}" type="slidenum">
              <a:rPr lang="en-US"/>
              <a:pPr>
                <a:defRPr/>
              </a:pPr>
              <a:t>‹#›</a:t>
            </a:fld>
            <a:endParaRPr lang="en-US" dirty="0"/>
          </a:p>
        </p:txBody>
      </p:sp>
    </p:spTree>
    <p:extLst>
      <p:ext uri="{BB962C8B-B14F-4D97-AF65-F5344CB8AC3E}">
        <p14:creationId xmlns:p14="http://schemas.microsoft.com/office/powerpoint/2010/main" val="358348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1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B57962-DB7D-6946-9C8A-A14ACF35CF33}"/>
              </a:ext>
            </a:extLst>
          </p:cNvPr>
          <p:cNvSpPr/>
          <p:nvPr userDrawn="1"/>
        </p:nvSpPr>
        <p:spPr>
          <a:xfrm>
            <a:off x="0" y="0"/>
            <a:ext cx="4065588" cy="6858000"/>
          </a:xfrm>
          <a:prstGeom prst="rect">
            <a:avLst/>
          </a:prstGeom>
          <a:solidFill>
            <a:srgbClr val="A5CE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3BD59A88-A134-564A-AF0F-C7006C616BB8}"/>
              </a:ext>
            </a:extLst>
          </p:cNvPr>
          <p:cNvCxnSpPr/>
          <p:nvPr userDrawn="1"/>
        </p:nvCxnSpPr>
        <p:spPr>
          <a:xfrm flipH="1">
            <a:off x="4318000" y="1112838"/>
            <a:ext cx="7210425"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Date Placeholder 4">
            <a:extLst>
              <a:ext uri="{FF2B5EF4-FFF2-40B4-BE49-F238E27FC236}">
                <a16:creationId xmlns:a16="http://schemas.microsoft.com/office/drawing/2014/main" id="{8E0C2364-FB7B-D149-BA26-613D2D518178}"/>
              </a:ext>
            </a:extLst>
          </p:cNvPr>
          <p:cNvSpPr>
            <a:spLocks noGrp="1"/>
          </p:cNvSpPr>
          <p:nvPr>
            <p:ph type="dt" sz="half" idx="10"/>
          </p:nvPr>
        </p:nvSpPr>
        <p:spPr/>
        <p:txBody>
          <a:bodyPr/>
          <a:lstStyle>
            <a:lvl1pPr>
              <a:defRPr/>
            </a:lvl1pPr>
          </a:lstStyle>
          <a:p>
            <a:pPr>
              <a:defRPr/>
            </a:pPr>
            <a:r>
              <a:rPr lang="en-US"/>
              <a:t>Spring 2023</a:t>
            </a:r>
            <a:endParaRPr lang="en-US" dirty="0"/>
          </a:p>
        </p:txBody>
      </p:sp>
      <p:sp>
        <p:nvSpPr>
          <p:cNvPr id="9" name="Footer Placeholder 5">
            <a:extLst>
              <a:ext uri="{FF2B5EF4-FFF2-40B4-BE49-F238E27FC236}">
                <a16:creationId xmlns:a16="http://schemas.microsoft.com/office/drawing/2014/main" id="{9E54A9B2-4D4C-DD48-AAC3-99BCE1D6CF49}"/>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6FA9DDE9-86E0-484B-90F6-7559F38FC175}"/>
              </a:ext>
            </a:extLst>
          </p:cNvPr>
          <p:cNvSpPr>
            <a:spLocks noGrp="1"/>
          </p:cNvSpPr>
          <p:nvPr>
            <p:ph type="sldNum" sz="quarter" idx="12"/>
          </p:nvPr>
        </p:nvSpPr>
        <p:spPr/>
        <p:txBody>
          <a:bodyPr/>
          <a:lstStyle>
            <a:lvl1pPr>
              <a:defRPr/>
            </a:lvl1pPr>
          </a:lstStyle>
          <a:p>
            <a:pPr>
              <a:defRPr/>
            </a:pPr>
            <a:fld id="{B6F08D55-4F41-834B-81A3-4077E79AB30C}" type="slidenum">
              <a:rPr lang="en-US"/>
              <a:pPr>
                <a:defRPr/>
              </a:pPr>
              <a:t>‹#›</a:t>
            </a:fld>
            <a:endParaRPr lang="en-US" dirty="0"/>
          </a:p>
        </p:txBody>
      </p:sp>
      <p:sp>
        <p:nvSpPr>
          <p:cNvPr id="11" name="Content Placeholder 2">
            <a:extLst>
              <a:ext uri="{FF2B5EF4-FFF2-40B4-BE49-F238E27FC236}">
                <a16:creationId xmlns:a16="http://schemas.microsoft.com/office/drawing/2014/main" id="{4BEDDE5C-C824-194C-A817-3F4BCCF6200D}"/>
              </a:ext>
            </a:extLst>
          </p:cNvPr>
          <p:cNvSpPr>
            <a:spLocks noGrp="1"/>
          </p:cNvSpPr>
          <p:nvPr>
            <p:ph idx="13"/>
          </p:nvPr>
        </p:nvSpPr>
        <p:spPr>
          <a:xfrm>
            <a:off x="4622946" y="1253331"/>
            <a:ext cx="5834063" cy="4351338"/>
          </a:xfrm>
        </p:spPr>
        <p:txBody>
          <a:bodyPr>
            <a:normAutofit/>
          </a:bodyPr>
          <a:lstStyle>
            <a:lvl1pPr>
              <a:defRPr sz="2400" b="0" i="0">
                <a:latin typeface="Calibri" panose="020F0502020204030204" pitchFamily="34" charset="0"/>
              </a:defRPr>
            </a:lvl1pPr>
            <a:lvl2pPr>
              <a:buClr>
                <a:srgbClr val="37A7DF"/>
              </a:buClr>
              <a:defRPr sz="2000" b="0" i="0">
                <a:latin typeface="Calibri" panose="020F0502020204030204" pitchFamily="34" charset="0"/>
              </a:defRPr>
            </a:lvl2pPr>
            <a:lvl3pPr>
              <a:buClr>
                <a:schemeClr val="accent2"/>
              </a:buClr>
              <a:defRPr sz="1800" b="0" i="0">
                <a:latin typeface="Calibri" panose="020F0502020204030204" pitchFamily="34" charset="0"/>
              </a:defRPr>
            </a:lvl3pPr>
            <a:lvl4pPr>
              <a:defRPr sz="1600" b="0" i="0">
                <a:latin typeface="Calibri" panose="020F0502020204030204" pitchFamily="34" charset="0"/>
              </a:defRPr>
            </a:lvl4pPr>
            <a:lvl5pPr>
              <a:defRPr sz="1600"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A514B865-900E-274B-9DF3-F4F74FF692C6}"/>
              </a:ext>
            </a:extLst>
          </p:cNvPr>
          <p:cNvSpPr>
            <a:spLocks noGrp="1"/>
          </p:cNvSpPr>
          <p:nvPr>
            <p:ph type="title"/>
          </p:nvPr>
        </p:nvSpPr>
        <p:spPr>
          <a:xfrm>
            <a:off x="663575" y="1096962"/>
            <a:ext cx="3375026" cy="4952145"/>
          </a:xfrm>
        </p:spPr>
        <p:txBody>
          <a:bodyPr anchor="ctr" anchorCtr="0"/>
          <a:lstStyle>
            <a:lvl1pPr>
              <a:defRPr sz="3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649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1F46A5-ED72-BB46-8772-BF0C2B3FDA5D}"/>
              </a:ext>
            </a:extLst>
          </p:cNvPr>
          <p:cNvSpPr/>
          <p:nvPr userDrawn="1"/>
        </p:nvSpPr>
        <p:spPr>
          <a:xfrm>
            <a:off x="-34705" y="0"/>
            <a:ext cx="4114800" cy="69368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Date Placeholder 6">
            <a:extLst>
              <a:ext uri="{FF2B5EF4-FFF2-40B4-BE49-F238E27FC236}">
                <a16:creationId xmlns:a16="http://schemas.microsoft.com/office/drawing/2014/main" id="{DC5ADE4C-70C2-E24A-9F51-9CBC9FDB8E96}"/>
              </a:ext>
            </a:extLst>
          </p:cNvPr>
          <p:cNvSpPr>
            <a:spLocks noGrp="1"/>
          </p:cNvSpPr>
          <p:nvPr>
            <p:ph type="dt" sz="half" idx="15"/>
          </p:nvPr>
        </p:nvSpPr>
        <p:spPr/>
        <p:txBody>
          <a:bodyPr/>
          <a:lstStyle>
            <a:lvl1pPr>
              <a:defRPr/>
            </a:lvl1pPr>
          </a:lstStyle>
          <a:p>
            <a:pPr>
              <a:defRPr/>
            </a:pPr>
            <a:r>
              <a:rPr lang="en-US"/>
              <a:t>Spring 2023</a:t>
            </a:r>
            <a:endParaRPr lang="en-US" dirty="0"/>
          </a:p>
        </p:txBody>
      </p:sp>
      <p:sp>
        <p:nvSpPr>
          <p:cNvPr id="9" name="Footer Placeholder 7">
            <a:extLst>
              <a:ext uri="{FF2B5EF4-FFF2-40B4-BE49-F238E27FC236}">
                <a16:creationId xmlns:a16="http://schemas.microsoft.com/office/drawing/2014/main" id="{680845F5-22CF-314D-A792-74103B0234F2}"/>
              </a:ext>
            </a:extLst>
          </p:cNvPr>
          <p:cNvSpPr>
            <a:spLocks noGrp="1"/>
          </p:cNvSpPr>
          <p:nvPr>
            <p:ph type="ftr" sz="quarter" idx="16"/>
          </p:nvPr>
        </p:nvSpPr>
        <p:spPr/>
        <p:txBody>
          <a:bodyPr/>
          <a:lstStyle>
            <a:lvl1pPr>
              <a:defRPr/>
            </a:lvl1pPr>
          </a:lstStyle>
          <a:p>
            <a:pPr>
              <a:defRPr/>
            </a:pPr>
            <a:endParaRPr lang="en-US" dirty="0"/>
          </a:p>
        </p:txBody>
      </p:sp>
      <p:sp>
        <p:nvSpPr>
          <p:cNvPr id="10" name="Slide Number Placeholder 8">
            <a:extLst>
              <a:ext uri="{FF2B5EF4-FFF2-40B4-BE49-F238E27FC236}">
                <a16:creationId xmlns:a16="http://schemas.microsoft.com/office/drawing/2014/main" id="{B1982196-E169-1A4C-9C98-D0FADA76C3CC}"/>
              </a:ext>
            </a:extLst>
          </p:cNvPr>
          <p:cNvSpPr>
            <a:spLocks noGrp="1"/>
          </p:cNvSpPr>
          <p:nvPr>
            <p:ph type="sldNum" sz="quarter" idx="17"/>
          </p:nvPr>
        </p:nvSpPr>
        <p:spPr/>
        <p:txBody>
          <a:bodyPr/>
          <a:lstStyle>
            <a:lvl1pPr>
              <a:defRPr/>
            </a:lvl1pPr>
          </a:lstStyle>
          <a:p>
            <a:pPr>
              <a:defRPr/>
            </a:pPr>
            <a:fld id="{FDA7F4A3-F34F-EF49-9FB7-63E80B3A458F}" type="slidenum">
              <a:rPr lang="en-US"/>
              <a:pPr>
                <a:defRPr/>
              </a:pPr>
              <a:t>‹#›</a:t>
            </a:fld>
            <a:endParaRPr lang="en-US" dirty="0"/>
          </a:p>
        </p:txBody>
      </p:sp>
      <p:cxnSp>
        <p:nvCxnSpPr>
          <p:cNvPr id="13" name="Straight Connector 12">
            <a:extLst>
              <a:ext uri="{FF2B5EF4-FFF2-40B4-BE49-F238E27FC236}">
                <a16:creationId xmlns:a16="http://schemas.microsoft.com/office/drawing/2014/main" id="{0EF8CE3F-940A-264E-8148-EDFD43EF0816}"/>
              </a:ext>
            </a:extLst>
          </p:cNvPr>
          <p:cNvCxnSpPr/>
          <p:nvPr userDrawn="1"/>
        </p:nvCxnSpPr>
        <p:spPr>
          <a:xfrm flipH="1">
            <a:off x="4318000" y="1112838"/>
            <a:ext cx="7210425"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80D03DB4-EFFA-BF49-901E-0E2A9B377EC6}"/>
              </a:ext>
            </a:extLst>
          </p:cNvPr>
          <p:cNvSpPr>
            <a:spLocks noGrp="1"/>
          </p:cNvSpPr>
          <p:nvPr>
            <p:ph idx="13"/>
          </p:nvPr>
        </p:nvSpPr>
        <p:spPr>
          <a:xfrm>
            <a:off x="4633831" y="1253331"/>
            <a:ext cx="5834063" cy="4351338"/>
          </a:xfrm>
        </p:spPr>
        <p:txBody>
          <a:bodyPr>
            <a:normAutofit/>
          </a:bodyPr>
          <a:lstStyle>
            <a:lvl1pPr>
              <a:defRPr sz="2400" b="0" i="0">
                <a:latin typeface="Calibri" panose="020F0502020204030204" pitchFamily="34" charset="0"/>
              </a:defRPr>
            </a:lvl1pPr>
            <a:lvl2pPr>
              <a:buClr>
                <a:srgbClr val="37A7DF"/>
              </a:buClr>
              <a:defRPr sz="2000" b="0" i="0">
                <a:latin typeface="Calibri" panose="020F0502020204030204" pitchFamily="34" charset="0"/>
              </a:defRPr>
            </a:lvl2pPr>
            <a:lvl3pPr>
              <a:buClr>
                <a:schemeClr val="accent2"/>
              </a:buClr>
              <a:defRPr sz="1800" b="0" i="0">
                <a:latin typeface="Calibri" panose="020F0502020204030204" pitchFamily="34" charset="0"/>
              </a:defRPr>
            </a:lvl3pPr>
            <a:lvl4pPr>
              <a:defRPr sz="1600" b="0" i="0">
                <a:latin typeface="Calibri" panose="020F0502020204030204" pitchFamily="34" charset="0"/>
              </a:defRPr>
            </a:lvl4pPr>
            <a:lvl5pPr>
              <a:defRPr sz="1600"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5B0AE8F1-DED1-0F4C-8B71-A327E32EEF4E}"/>
              </a:ext>
            </a:extLst>
          </p:cNvPr>
          <p:cNvSpPr>
            <a:spLocks noGrp="1"/>
          </p:cNvSpPr>
          <p:nvPr>
            <p:ph type="title"/>
          </p:nvPr>
        </p:nvSpPr>
        <p:spPr>
          <a:xfrm>
            <a:off x="663575" y="1096962"/>
            <a:ext cx="3375026" cy="4952145"/>
          </a:xfrm>
        </p:spPr>
        <p:txBody>
          <a:bodyPr anchor="ctr" anchorCtr="0"/>
          <a:lstStyle>
            <a:lvl1pPr>
              <a:defRPr sz="3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9840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1F46A5-ED72-BB46-8772-BF0C2B3FDA5D}"/>
              </a:ext>
            </a:extLst>
          </p:cNvPr>
          <p:cNvSpPr/>
          <p:nvPr userDrawn="1"/>
        </p:nvSpPr>
        <p:spPr>
          <a:xfrm>
            <a:off x="-49212" y="-10510"/>
            <a:ext cx="4114800" cy="6868510"/>
          </a:xfrm>
          <a:prstGeom prst="rect">
            <a:avLst/>
          </a:prstGeom>
          <a:solidFill>
            <a:srgbClr val="6861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Date Placeholder 6">
            <a:extLst>
              <a:ext uri="{FF2B5EF4-FFF2-40B4-BE49-F238E27FC236}">
                <a16:creationId xmlns:a16="http://schemas.microsoft.com/office/drawing/2014/main" id="{DC5ADE4C-70C2-E24A-9F51-9CBC9FDB8E96}"/>
              </a:ext>
            </a:extLst>
          </p:cNvPr>
          <p:cNvSpPr>
            <a:spLocks noGrp="1"/>
          </p:cNvSpPr>
          <p:nvPr>
            <p:ph type="dt" sz="half" idx="15"/>
          </p:nvPr>
        </p:nvSpPr>
        <p:spPr/>
        <p:txBody>
          <a:bodyPr/>
          <a:lstStyle>
            <a:lvl1pPr>
              <a:defRPr/>
            </a:lvl1pPr>
          </a:lstStyle>
          <a:p>
            <a:pPr>
              <a:defRPr/>
            </a:pPr>
            <a:r>
              <a:rPr lang="en-US"/>
              <a:t>Spring 2023</a:t>
            </a:r>
            <a:endParaRPr lang="en-US" dirty="0"/>
          </a:p>
        </p:txBody>
      </p:sp>
      <p:sp>
        <p:nvSpPr>
          <p:cNvPr id="9" name="Footer Placeholder 7">
            <a:extLst>
              <a:ext uri="{FF2B5EF4-FFF2-40B4-BE49-F238E27FC236}">
                <a16:creationId xmlns:a16="http://schemas.microsoft.com/office/drawing/2014/main" id="{680845F5-22CF-314D-A792-74103B0234F2}"/>
              </a:ext>
            </a:extLst>
          </p:cNvPr>
          <p:cNvSpPr>
            <a:spLocks noGrp="1"/>
          </p:cNvSpPr>
          <p:nvPr>
            <p:ph type="ftr" sz="quarter" idx="16"/>
          </p:nvPr>
        </p:nvSpPr>
        <p:spPr/>
        <p:txBody>
          <a:bodyPr/>
          <a:lstStyle>
            <a:lvl1pPr>
              <a:defRPr/>
            </a:lvl1pPr>
          </a:lstStyle>
          <a:p>
            <a:pPr>
              <a:defRPr/>
            </a:pPr>
            <a:endParaRPr lang="en-US" dirty="0"/>
          </a:p>
        </p:txBody>
      </p:sp>
      <p:sp>
        <p:nvSpPr>
          <p:cNvPr id="10" name="Slide Number Placeholder 8">
            <a:extLst>
              <a:ext uri="{FF2B5EF4-FFF2-40B4-BE49-F238E27FC236}">
                <a16:creationId xmlns:a16="http://schemas.microsoft.com/office/drawing/2014/main" id="{B1982196-E169-1A4C-9C98-D0FADA76C3CC}"/>
              </a:ext>
            </a:extLst>
          </p:cNvPr>
          <p:cNvSpPr>
            <a:spLocks noGrp="1"/>
          </p:cNvSpPr>
          <p:nvPr>
            <p:ph type="sldNum" sz="quarter" idx="17"/>
          </p:nvPr>
        </p:nvSpPr>
        <p:spPr/>
        <p:txBody>
          <a:bodyPr/>
          <a:lstStyle>
            <a:lvl1pPr>
              <a:defRPr/>
            </a:lvl1pPr>
          </a:lstStyle>
          <a:p>
            <a:pPr>
              <a:defRPr/>
            </a:pPr>
            <a:fld id="{FDA7F4A3-F34F-EF49-9FB7-63E80B3A458F}" type="slidenum">
              <a:rPr lang="en-US"/>
              <a:pPr>
                <a:defRPr/>
              </a:pPr>
              <a:t>‹#›</a:t>
            </a:fld>
            <a:endParaRPr lang="en-US" dirty="0"/>
          </a:p>
        </p:txBody>
      </p:sp>
      <p:cxnSp>
        <p:nvCxnSpPr>
          <p:cNvPr id="13" name="Straight Connector 12">
            <a:extLst>
              <a:ext uri="{FF2B5EF4-FFF2-40B4-BE49-F238E27FC236}">
                <a16:creationId xmlns:a16="http://schemas.microsoft.com/office/drawing/2014/main" id="{0EF8CE3F-940A-264E-8148-EDFD43EF0816}"/>
              </a:ext>
            </a:extLst>
          </p:cNvPr>
          <p:cNvCxnSpPr/>
          <p:nvPr userDrawn="1"/>
        </p:nvCxnSpPr>
        <p:spPr>
          <a:xfrm flipH="1">
            <a:off x="4318000" y="1112838"/>
            <a:ext cx="7210425"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80D03DB4-EFFA-BF49-901E-0E2A9B377EC6}"/>
              </a:ext>
            </a:extLst>
          </p:cNvPr>
          <p:cNvSpPr>
            <a:spLocks noGrp="1"/>
          </p:cNvSpPr>
          <p:nvPr>
            <p:ph idx="13"/>
          </p:nvPr>
        </p:nvSpPr>
        <p:spPr>
          <a:xfrm>
            <a:off x="4579402" y="1253331"/>
            <a:ext cx="5834063" cy="4351338"/>
          </a:xfrm>
        </p:spPr>
        <p:txBody>
          <a:bodyPr>
            <a:normAutofit/>
          </a:bodyPr>
          <a:lstStyle>
            <a:lvl1pPr>
              <a:defRPr sz="2400" b="0" i="0">
                <a:latin typeface="Calibri" panose="020F0502020204030204" pitchFamily="34" charset="0"/>
              </a:defRPr>
            </a:lvl1pPr>
            <a:lvl2pPr>
              <a:buClr>
                <a:srgbClr val="37A7DF"/>
              </a:buClr>
              <a:defRPr sz="2000" b="0" i="0">
                <a:latin typeface="Calibri" panose="020F0502020204030204" pitchFamily="34" charset="0"/>
              </a:defRPr>
            </a:lvl2pPr>
            <a:lvl3pPr>
              <a:buClr>
                <a:schemeClr val="accent2"/>
              </a:buClr>
              <a:defRPr sz="1800" b="0" i="0">
                <a:latin typeface="Calibri" panose="020F0502020204030204" pitchFamily="34" charset="0"/>
              </a:defRPr>
            </a:lvl3pPr>
            <a:lvl4pPr>
              <a:defRPr sz="1600" b="0" i="0">
                <a:latin typeface="Calibri" panose="020F0502020204030204" pitchFamily="34" charset="0"/>
              </a:defRPr>
            </a:lvl4pPr>
            <a:lvl5pPr>
              <a:defRPr sz="1600" b="0" i="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7622E126-8CC9-0148-95AC-894129B4CF48}"/>
              </a:ext>
            </a:extLst>
          </p:cNvPr>
          <p:cNvSpPr>
            <a:spLocks noGrp="1"/>
          </p:cNvSpPr>
          <p:nvPr>
            <p:ph type="title"/>
          </p:nvPr>
        </p:nvSpPr>
        <p:spPr>
          <a:xfrm>
            <a:off x="663575" y="1096962"/>
            <a:ext cx="3375026" cy="4952145"/>
          </a:xfrm>
        </p:spPr>
        <p:txBody>
          <a:bodyPr anchor="ctr" anchorCtr="0"/>
          <a:lstStyle>
            <a:lvl1pPr>
              <a:defRPr sz="32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720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EC0DA7-1509-2C42-BE8E-5B2BDA301215}"/>
              </a:ext>
            </a:extLst>
          </p:cNvPr>
          <p:cNvSpPr/>
          <p:nvPr userDrawn="1"/>
        </p:nvSpPr>
        <p:spPr>
          <a:xfrm>
            <a:off x="4419601" y="0"/>
            <a:ext cx="7772400" cy="68754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C1D3AEBE-FE6D-BB4F-9DB6-67CE466D9605}"/>
              </a:ext>
            </a:extLst>
          </p:cNvPr>
          <p:cNvCxnSpPr>
            <a:cxnSpLocks/>
          </p:cNvCxnSpPr>
          <p:nvPr userDrawn="1"/>
        </p:nvCxnSpPr>
        <p:spPr>
          <a:xfrm>
            <a:off x="4818185" y="1096963"/>
            <a:ext cx="7013453"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094" y="1096962"/>
            <a:ext cx="3198812" cy="4952145"/>
          </a:xfrm>
        </p:spPr>
        <p:txBody>
          <a:bodyPr anchor="ctr" anchorCtr="0"/>
          <a:lstStyle>
            <a:lvl1pPr>
              <a:defRPr sz="3200" b="1">
                <a:solidFill>
                  <a:schemeClr val="accent5"/>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5049844" y="1253331"/>
            <a:ext cx="5543167" cy="452278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a:extLst>
              <a:ext uri="{FF2B5EF4-FFF2-40B4-BE49-F238E27FC236}">
                <a16:creationId xmlns:a16="http://schemas.microsoft.com/office/drawing/2014/main" id="{90EAAA8C-DD5A-7647-9A47-FB1370E1790A}"/>
              </a:ext>
            </a:extLst>
          </p:cNvPr>
          <p:cNvSpPr>
            <a:spLocks noGrp="1"/>
          </p:cNvSpPr>
          <p:nvPr>
            <p:ph type="dt" sz="half" idx="10"/>
          </p:nvPr>
        </p:nvSpPr>
        <p:spPr/>
        <p:txBody>
          <a:bodyPr/>
          <a:lstStyle>
            <a:lvl1pPr>
              <a:defRPr/>
            </a:lvl1pPr>
          </a:lstStyle>
          <a:p>
            <a:pPr>
              <a:defRPr/>
            </a:pPr>
            <a:r>
              <a:rPr lang="en-US"/>
              <a:t>Spring 2023</a:t>
            </a:r>
            <a:endParaRPr lang="en-US" dirty="0"/>
          </a:p>
        </p:txBody>
      </p:sp>
      <p:sp>
        <p:nvSpPr>
          <p:cNvPr id="9" name="Footer Placeholder 5">
            <a:extLst>
              <a:ext uri="{FF2B5EF4-FFF2-40B4-BE49-F238E27FC236}">
                <a16:creationId xmlns:a16="http://schemas.microsoft.com/office/drawing/2014/main" id="{A1E80DBA-C881-9A47-AD43-45C20BAD69B7}"/>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2AA9FACB-941B-254E-A83A-F04C7F741A89}"/>
              </a:ext>
            </a:extLst>
          </p:cNvPr>
          <p:cNvSpPr>
            <a:spLocks noGrp="1"/>
          </p:cNvSpPr>
          <p:nvPr>
            <p:ph type="sldNum" sz="quarter" idx="12"/>
          </p:nvPr>
        </p:nvSpPr>
        <p:spPr/>
        <p:txBody>
          <a:bodyPr/>
          <a:lstStyle>
            <a:lvl1pPr>
              <a:defRPr/>
            </a:lvl1pPr>
          </a:lstStyle>
          <a:p>
            <a:pPr>
              <a:defRPr/>
            </a:pPr>
            <a:fld id="{836DA40A-E33C-C747-8FA6-83AF98267C01}" type="slidenum">
              <a:rPr lang="en-US"/>
              <a:pPr>
                <a:defRPr/>
              </a:pPr>
              <a:t>‹#›</a:t>
            </a:fld>
            <a:endParaRPr lang="en-US" dirty="0"/>
          </a:p>
        </p:txBody>
      </p:sp>
    </p:spTree>
    <p:extLst>
      <p:ext uri="{BB962C8B-B14F-4D97-AF65-F5344CB8AC3E}">
        <p14:creationId xmlns:p14="http://schemas.microsoft.com/office/powerpoint/2010/main" val="118677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B278493-1291-1B4E-8993-CE17D7B5F6FE}"/>
              </a:ext>
            </a:extLst>
          </p:cNvPr>
          <p:cNvSpPr>
            <a:spLocks noGrp="1" noChangeArrowheads="1"/>
          </p:cNvSpPr>
          <p:nvPr>
            <p:ph type="title"/>
          </p:nvPr>
        </p:nvSpPr>
        <p:spPr bwMode="auto">
          <a:xfrm>
            <a:off x="815975" y="203201"/>
            <a:ext cx="105156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508DA5CC-8C89-CE45-AFD4-35E704B12ECF}"/>
              </a:ext>
            </a:extLst>
          </p:cNvPr>
          <p:cNvSpPr>
            <a:spLocks noGrp="1" noChangeArrowheads="1"/>
          </p:cNvSpPr>
          <p:nvPr>
            <p:ph type="body" idx="1"/>
          </p:nvPr>
        </p:nvSpPr>
        <p:spPr bwMode="auto">
          <a:xfrm>
            <a:off x="838200" y="1664904"/>
            <a:ext cx="10515600" cy="451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4B1B250-3D84-4149-B411-D8F735582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a:solidFill>
                  <a:schemeClr val="tx1">
                    <a:tint val="75000"/>
                  </a:schemeClr>
                </a:solidFill>
                <a:latin typeface="Calibri" panose="020F0502020204030204" pitchFamily="34" charset="0"/>
              </a:defRPr>
            </a:lvl1pPr>
          </a:lstStyle>
          <a:p>
            <a:pPr>
              <a:defRPr/>
            </a:pPr>
            <a:r>
              <a:rPr lang="en-US"/>
              <a:t>Spring 2023</a:t>
            </a:r>
            <a:endParaRPr lang="en-US" dirty="0"/>
          </a:p>
        </p:txBody>
      </p:sp>
      <p:sp>
        <p:nvSpPr>
          <p:cNvPr id="5" name="Footer Placeholder 4">
            <a:extLst>
              <a:ext uri="{FF2B5EF4-FFF2-40B4-BE49-F238E27FC236}">
                <a16:creationId xmlns:a16="http://schemas.microsoft.com/office/drawing/2014/main" id="{AD35F37C-39CE-7341-8311-D197D1FD7B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Calibri" panose="020F050202020403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89426D1D-6428-FA4D-B8B6-F7DDE92F76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a:solidFill>
                  <a:schemeClr val="tx1">
                    <a:tint val="75000"/>
                  </a:schemeClr>
                </a:solidFill>
                <a:latin typeface="Calibri" panose="020F0502020204030204" pitchFamily="34" charset="0"/>
              </a:defRPr>
            </a:lvl1pPr>
          </a:lstStyle>
          <a:p>
            <a:pPr>
              <a:defRPr/>
            </a:pPr>
            <a:fld id="{8F09939D-C0F2-CC49-9545-CFD428A1237C}" type="slidenum">
              <a:rPr lang="en-US" smtClean="0"/>
              <a:pPr>
                <a:defRPr/>
              </a:pPr>
              <a:t>‹#›</a:t>
            </a:fld>
            <a:endParaRPr lang="en-US" dirty="0"/>
          </a:p>
        </p:txBody>
      </p:sp>
      <p:sp>
        <p:nvSpPr>
          <p:cNvPr id="8" name="Rectangle 7">
            <a:extLst>
              <a:ext uri="{FF2B5EF4-FFF2-40B4-BE49-F238E27FC236}">
                <a16:creationId xmlns:a16="http://schemas.microsoft.com/office/drawing/2014/main" id="{742CD880-B017-CC4B-B480-3EB8FC843413}"/>
              </a:ext>
            </a:extLst>
          </p:cNvPr>
          <p:cNvSpPr/>
          <p:nvPr userDrawn="1"/>
        </p:nvSpPr>
        <p:spPr>
          <a:xfrm>
            <a:off x="0" y="6200775"/>
            <a:ext cx="12198350" cy="6683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9" name="Straight Connector 8">
            <a:extLst>
              <a:ext uri="{FF2B5EF4-FFF2-40B4-BE49-F238E27FC236}">
                <a16:creationId xmlns:a16="http://schemas.microsoft.com/office/drawing/2014/main" id="{630FF884-07C7-504E-85A3-3624D5119EBA}"/>
              </a:ext>
            </a:extLst>
          </p:cNvPr>
          <p:cNvCxnSpPr>
            <a:cxnSpLocks/>
          </p:cNvCxnSpPr>
          <p:nvPr userDrawn="1"/>
        </p:nvCxnSpPr>
        <p:spPr>
          <a:xfrm>
            <a:off x="515938" y="1096963"/>
            <a:ext cx="11315700" cy="0"/>
          </a:xfrm>
          <a:prstGeom prst="line">
            <a:avLst/>
          </a:prstGeom>
          <a:ln w="15875">
            <a:solidFill>
              <a:srgbClr val="37A7DF"/>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71" r:id="rId1"/>
    <p:sldLayoutId id="2147484067" r:id="rId2"/>
    <p:sldLayoutId id="2147484068" r:id="rId3"/>
    <p:sldLayoutId id="2147484070" r:id="rId4"/>
    <p:sldLayoutId id="2147484093" r:id="rId5"/>
    <p:sldLayoutId id="2147484101" r:id="rId6"/>
    <p:sldLayoutId id="2147484073" r:id="rId7"/>
    <p:sldLayoutId id="2147484102" r:id="rId8"/>
    <p:sldLayoutId id="2147484098" r:id="rId9"/>
    <p:sldLayoutId id="2147484099" r:id="rId10"/>
    <p:sldLayoutId id="2147484077" r:id="rId11"/>
    <p:sldLayoutId id="2147484103" r:id="rId12"/>
    <p:sldLayoutId id="2147484095" r:id="rId13"/>
    <p:sldLayoutId id="2147484089" r:id="rId14"/>
    <p:sldLayoutId id="2147484090" r:id="rId15"/>
    <p:sldLayoutId id="2147484091" r:id="rId16"/>
    <p:sldLayoutId id="2147484115" r:id="rId17"/>
    <p:sldLayoutId id="2147484116" r:id="rId18"/>
    <p:sldLayoutId id="2147484117" r:id="rId19"/>
    <p:sldLayoutId id="2147484118" r:id="rId20"/>
    <p:sldLayoutId id="2147484119" r:id="rId21"/>
    <p:sldLayoutId id="2147484120" r:id="rId22"/>
    <p:sldLayoutId id="2147484121" r:id="rId23"/>
    <p:sldLayoutId id="2147484122" r:id="rId24"/>
    <p:sldLayoutId id="2147484123" r:id="rId25"/>
    <p:sldLayoutId id="2147484124" r:id="rId26"/>
    <p:sldLayoutId id="2147484125" r:id="rId27"/>
  </p:sldLayoutIdLst>
  <p:hf sldNum="0" hdr="0" ftr="0"/>
  <p:txStyles>
    <p:titleStyle>
      <a:lvl1pPr algn="l" rtl="0" eaLnBrk="1" fontAlgn="base" hangingPunct="1">
        <a:lnSpc>
          <a:spcPct val="90000"/>
        </a:lnSpc>
        <a:spcBef>
          <a:spcPct val="0"/>
        </a:spcBef>
        <a:spcAft>
          <a:spcPct val="0"/>
        </a:spcAft>
        <a:defRPr sz="2800" b="1" i="0" kern="1200">
          <a:solidFill>
            <a:srgbClr val="404040"/>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2pPr>
      <a:lvl3pPr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3pPr>
      <a:lvl4pPr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4pPr>
      <a:lvl5pPr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5pPr>
      <a:lvl6pPr marL="457200"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6pPr>
      <a:lvl7pPr marL="914400"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7pPr>
      <a:lvl8pPr marL="1371600"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8pPr>
      <a:lvl9pPr marL="1828800"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9pPr>
    </p:titleStyle>
    <p:bodyStyle>
      <a:lvl1pPr algn="l" rtl="0" eaLnBrk="1" fontAlgn="base" hangingPunct="1">
        <a:lnSpc>
          <a:spcPct val="100000"/>
        </a:lnSpc>
        <a:spcBef>
          <a:spcPts val="1200"/>
        </a:spcBef>
        <a:spcAft>
          <a:spcPts val="1200"/>
        </a:spcAft>
        <a:buFont typeface="Arial" panose="020B0604020202020204" pitchFamily="34" charset="0"/>
        <a:defRPr sz="2400" b="0" i="0" kern="1200">
          <a:solidFill>
            <a:schemeClr val="tx1"/>
          </a:solidFill>
          <a:latin typeface="Calibri" panose="020F0502020204030204" pitchFamily="34" charset="0"/>
          <a:ea typeface="+mn-ea"/>
          <a:cs typeface="+mn-cs"/>
        </a:defRPr>
      </a:lvl1pPr>
      <a:lvl2pPr marL="685800" indent="-228600" algn="l" rtl="0" eaLnBrk="1" fontAlgn="base" hangingPunct="1">
        <a:lnSpc>
          <a:spcPct val="100000"/>
        </a:lnSpc>
        <a:spcBef>
          <a:spcPts val="600"/>
        </a:spcBef>
        <a:spcAft>
          <a:spcPts val="600"/>
        </a:spcAft>
        <a:buClr>
          <a:schemeClr val="accent5"/>
        </a:buClr>
        <a:buFont typeface="Arial" panose="020B0604020202020204" pitchFamily="34" charset="0"/>
        <a:buChar char="•"/>
        <a:defRPr sz="2000" b="0" i="0" kern="1200">
          <a:solidFill>
            <a:schemeClr val="tx1"/>
          </a:solidFill>
          <a:latin typeface="Calibri" panose="020F0502020204030204" pitchFamily="34" charset="0"/>
          <a:ea typeface="+mn-ea"/>
          <a:cs typeface="+mn-cs"/>
        </a:defRPr>
      </a:lvl2pPr>
      <a:lvl3pPr marL="1143000" indent="-228600" algn="l" rtl="0" eaLnBrk="1" fontAlgn="base" hangingPunct="1">
        <a:lnSpc>
          <a:spcPct val="100000"/>
        </a:lnSpc>
        <a:spcBef>
          <a:spcPts val="600"/>
        </a:spcBef>
        <a:spcAft>
          <a:spcPts val="600"/>
        </a:spcAft>
        <a:buClr>
          <a:schemeClr val="accent2"/>
        </a:buClr>
        <a:buFont typeface="Arial" panose="020B0604020202020204" pitchFamily="34" charset="0"/>
        <a:buChar char="•"/>
        <a:defRPr b="0" i="0" kern="1200">
          <a:solidFill>
            <a:schemeClr val="tx1"/>
          </a:solidFill>
          <a:latin typeface="Calibri" panose="020F0502020204030204" pitchFamily="34" charset="0"/>
          <a:ea typeface="+mn-ea"/>
          <a:cs typeface="+mn-cs"/>
        </a:defRPr>
      </a:lvl3pPr>
      <a:lvl4pPr marL="1600200" indent="-228600" algn="l" rtl="0" eaLnBrk="1" fontAlgn="base" hangingPunct="1">
        <a:lnSpc>
          <a:spcPct val="100000"/>
        </a:lnSpc>
        <a:spcBef>
          <a:spcPts val="600"/>
        </a:spcBef>
        <a:spcAft>
          <a:spcPts val="600"/>
        </a:spcAft>
        <a:buFont typeface="Arial" panose="020B0604020202020204" pitchFamily="34" charset="0"/>
        <a:buChar char="•"/>
        <a:defRPr sz="1600" b="0" i="0" kern="1200">
          <a:solidFill>
            <a:schemeClr val="tx1"/>
          </a:solidFill>
          <a:latin typeface="Calibri" panose="020F0502020204030204" pitchFamily="34" charset="0"/>
          <a:ea typeface="+mn-ea"/>
          <a:cs typeface="+mn-cs"/>
        </a:defRPr>
      </a:lvl4pPr>
      <a:lvl5pPr marL="2057400" indent="-228600" algn="l" rtl="0" eaLnBrk="1" fontAlgn="base" hangingPunct="1">
        <a:lnSpc>
          <a:spcPct val="100000"/>
        </a:lnSpc>
        <a:spcBef>
          <a:spcPts val="600"/>
        </a:spcBef>
        <a:spcAft>
          <a:spcPts val="600"/>
        </a:spcAft>
        <a:buFont typeface="Arial" panose="020B0604020202020204" pitchFamily="34" charset="0"/>
        <a:buChar char="•"/>
        <a:defRPr sz="16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hyperlink" Target="https://nv.drcedirect.com/"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s://www.washoeschools.net/Page/14303"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AssessmentSupport@washoeschools.net" TargetMode="External"/><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washoeschools.net/cms/lib/NV01912265/Centricity/Domain/160/Forms/ConfidentialityFormWCSDNV_23.24.pdf" TargetMode="External"/><Relationship Id="rId3" Type="http://schemas.openxmlformats.org/officeDocument/2006/relationships/image" Target="../media/image24.png"/><Relationship Id="rId7" Type="http://schemas.openxmlformats.org/officeDocument/2006/relationships/hyperlink" Target="https://www.washoeschools.net/cms/lib/NV01912265/Centricity/Domain/160/Forms/TrainingIndividualFORM.pdf"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hyperlink" Target="https://www.washoeschools.net/Page/1248" TargetMode="External"/><Relationship Id="rId5" Type="http://schemas.openxmlformats.org/officeDocument/2006/relationships/image" Target="../media/image7.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7Ij3vOs7-wg"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hyperlink" Target="https://youtu.be/5WDSHXC1rOQ"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099A4-B552-CE46-A3CB-417D07BADA59}"/>
              </a:ext>
            </a:extLst>
          </p:cNvPr>
          <p:cNvSpPr>
            <a:spLocks noGrp="1"/>
          </p:cNvSpPr>
          <p:nvPr>
            <p:ph type="ctrTitle"/>
          </p:nvPr>
        </p:nvSpPr>
        <p:spPr/>
        <p:txBody>
          <a:bodyPr>
            <a:normAutofit/>
          </a:bodyPr>
          <a:lstStyle/>
          <a:p>
            <a:r>
              <a:rPr lang="en-US" sz="7200" b="1" dirty="0">
                <a:solidFill>
                  <a:schemeClr val="accent4">
                    <a:lumMod val="60000"/>
                    <a:lumOff val="40000"/>
                  </a:schemeClr>
                </a:solidFill>
                <a:latin typeface="+mn-lt"/>
              </a:rPr>
              <a:t>Test Security Training</a:t>
            </a:r>
          </a:p>
        </p:txBody>
      </p:sp>
      <p:sp>
        <p:nvSpPr>
          <p:cNvPr id="3" name="Subtitle 2">
            <a:extLst>
              <a:ext uri="{FF2B5EF4-FFF2-40B4-BE49-F238E27FC236}">
                <a16:creationId xmlns:a16="http://schemas.microsoft.com/office/drawing/2014/main" id="{910EB431-8D8D-384C-93F1-D683D468D764}"/>
              </a:ext>
            </a:extLst>
          </p:cNvPr>
          <p:cNvSpPr>
            <a:spLocks noGrp="1"/>
          </p:cNvSpPr>
          <p:nvPr>
            <p:ph type="subTitle" idx="1"/>
          </p:nvPr>
        </p:nvSpPr>
        <p:spPr/>
        <p:txBody>
          <a:bodyPr/>
          <a:lstStyle/>
          <a:p>
            <a:pPr>
              <a:spcBef>
                <a:spcPts val="0"/>
              </a:spcBef>
              <a:spcAft>
                <a:spcPts val="0"/>
              </a:spcAft>
            </a:pPr>
            <a:r>
              <a:rPr lang="en-US" b="1" dirty="0">
                <a:latin typeface="+mn-lt"/>
              </a:rPr>
              <a:t>Nevada Accountability Assessments </a:t>
            </a:r>
          </a:p>
          <a:p>
            <a:pPr>
              <a:spcBef>
                <a:spcPts val="0"/>
              </a:spcBef>
              <a:spcAft>
                <a:spcPts val="0"/>
              </a:spcAft>
            </a:pPr>
            <a:r>
              <a:rPr lang="en-US" b="1" dirty="0">
                <a:latin typeface="+mn-lt"/>
              </a:rPr>
              <a:t>Science, Smarter Balanced Summative, and Alternate</a:t>
            </a:r>
          </a:p>
        </p:txBody>
      </p:sp>
      <p:sp>
        <p:nvSpPr>
          <p:cNvPr id="11" name="Text Placeholder 3">
            <a:extLst>
              <a:ext uri="{FF2B5EF4-FFF2-40B4-BE49-F238E27FC236}">
                <a16:creationId xmlns:a16="http://schemas.microsoft.com/office/drawing/2014/main" id="{C34EF48C-400E-1316-DD4D-1767515E3633}"/>
              </a:ext>
            </a:extLst>
          </p:cNvPr>
          <p:cNvSpPr txBox="1">
            <a:spLocks/>
          </p:cNvSpPr>
          <p:nvPr/>
        </p:nvSpPr>
        <p:spPr bwMode="auto">
          <a:xfrm>
            <a:off x="838200" y="1151049"/>
            <a:ext cx="2219784" cy="153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lnSpc>
                <a:spcPct val="100000"/>
              </a:lnSpc>
              <a:spcBef>
                <a:spcPts val="1200"/>
              </a:spcBef>
              <a:spcAft>
                <a:spcPts val="1200"/>
              </a:spcAft>
              <a:buFont typeface="Arial" panose="020B0604020202020204" pitchFamily="34" charset="0"/>
              <a:defRPr sz="2400" b="0" i="0" kern="1200">
                <a:solidFill>
                  <a:schemeClr val="accent6"/>
                </a:solidFill>
                <a:latin typeface="Calibri" panose="020F0502020204030204" pitchFamily="34" charset="0"/>
                <a:ea typeface="+mn-ea"/>
                <a:cs typeface="+mn-cs"/>
              </a:defRPr>
            </a:lvl1pPr>
            <a:lvl2pPr marL="685800" indent="-228600" algn="l" rtl="0" eaLnBrk="1" fontAlgn="base" hangingPunct="1">
              <a:lnSpc>
                <a:spcPct val="100000"/>
              </a:lnSpc>
              <a:spcBef>
                <a:spcPts val="600"/>
              </a:spcBef>
              <a:spcAft>
                <a:spcPts val="600"/>
              </a:spcAft>
              <a:buClr>
                <a:schemeClr val="accent5"/>
              </a:buClr>
              <a:buFont typeface="Arial" panose="020B0604020202020204" pitchFamily="34" charset="0"/>
              <a:buNone/>
              <a:defRPr sz="2000" b="0" i="0" kern="1200">
                <a:solidFill>
                  <a:schemeClr val="tx1"/>
                </a:solidFill>
                <a:latin typeface="Calibri" panose="020F0502020204030204" pitchFamily="34" charset="0"/>
                <a:ea typeface="+mn-ea"/>
                <a:cs typeface="+mn-cs"/>
              </a:defRPr>
            </a:lvl2pPr>
            <a:lvl3pPr marL="1143000" indent="-228600" algn="l" rtl="0" eaLnBrk="1" fontAlgn="base" hangingPunct="1">
              <a:lnSpc>
                <a:spcPct val="100000"/>
              </a:lnSpc>
              <a:spcBef>
                <a:spcPts val="600"/>
              </a:spcBef>
              <a:spcAft>
                <a:spcPts val="600"/>
              </a:spcAft>
              <a:buClr>
                <a:schemeClr val="accent2"/>
              </a:buClr>
              <a:buFont typeface="Arial" panose="020B0604020202020204" pitchFamily="34" charset="0"/>
              <a:buChar char="•"/>
              <a:defRPr b="0" i="0" kern="1200">
                <a:solidFill>
                  <a:schemeClr val="tx1"/>
                </a:solidFill>
                <a:latin typeface="Calibri" panose="020F0502020204030204" pitchFamily="34" charset="0"/>
                <a:ea typeface="+mn-ea"/>
                <a:cs typeface="+mn-cs"/>
              </a:defRPr>
            </a:lvl3pPr>
            <a:lvl4pPr marL="1600200" indent="-228600" algn="l" rtl="0" eaLnBrk="1" fontAlgn="base" hangingPunct="1">
              <a:lnSpc>
                <a:spcPct val="100000"/>
              </a:lnSpc>
              <a:spcBef>
                <a:spcPts val="600"/>
              </a:spcBef>
              <a:spcAft>
                <a:spcPts val="600"/>
              </a:spcAft>
              <a:buFont typeface="Arial" panose="020B0604020202020204" pitchFamily="34" charset="0"/>
              <a:buChar char="•"/>
              <a:defRPr sz="1600" b="0" i="0" kern="1200">
                <a:solidFill>
                  <a:schemeClr val="tx1"/>
                </a:solidFill>
                <a:latin typeface="Calibri" panose="020F0502020204030204" pitchFamily="34" charset="0"/>
                <a:ea typeface="+mn-ea"/>
                <a:cs typeface="+mn-cs"/>
              </a:defRPr>
            </a:lvl4pPr>
            <a:lvl5pPr marL="2057400" indent="-228600" algn="l" rtl="0" eaLnBrk="1" fontAlgn="base" hangingPunct="1">
              <a:lnSpc>
                <a:spcPct val="100000"/>
              </a:lnSpc>
              <a:spcBef>
                <a:spcPts val="600"/>
              </a:spcBef>
              <a:spcAft>
                <a:spcPts val="600"/>
              </a:spcAft>
              <a:buFont typeface="Arial" panose="020B0604020202020204" pitchFamily="34" charset="0"/>
              <a:buChar char="•"/>
              <a:defRPr sz="16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sz="5000" b="1" dirty="0">
                <a:solidFill>
                  <a:srgbClr val="C00000"/>
                </a:solidFill>
                <a:effectLst>
                  <a:outerShdw blurRad="38100" dist="38100" dir="2700000" algn="tl">
                    <a:srgbClr val="000000">
                      <a:alpha val="43137"/>
                    </a:srgbClr>
                  </a:outerShdw>
                </a:effectLst>
                <a:latin typeface="+mn-lt"/>
              </a:rPr>
              <a:t>2025</a:t>
            </a:r>
          </a:p>
          <a:p>
            <a:pPr>
              <a:spcBef>
                <a:spcPts val="0"/>
              </a:spcBef>
              <a:spcAft>
                <a:spcPts val="0"/>
              </a:spcAft>
            </a:pPr>
            <a:r>
              <a:rPr lang="en-US" sz="5000" b="1" dirty="0">
                <a:solidFill>
                  <a:schemeClr val="bg2"/>
                </a:solidFill>
                <a:effectLst>
                  <a:outerShdw blurRad="38100" dist="38100" dir="2700000" algn="tl">
                    <a:srgbClr val="000000">
                      <a:alpha val="43137"/>
                    </a:srgbClr>
                  </a:outerShdw>
                </a:effectLst>
                <a:latin typeface="+mn-lt"/>
              </a:rPr>
              <a:t>SPRING</a:t>
            </a:r>
          </a:p>
        </p:txBody>
      </p:sp>
      <p:pic>
        <p:nvPicPr>
          <p:cNvPr id="4" name="Picture 3" descr="A logo with a blue and yellow design&#10;&#10;Description automatically generated">
            <a:extLst>
              <a:ext uri="{FF2B5EF4-FFF2-40B4-BE49-F238E27FC236}">
                <a16:creationId xmlns:a16="http://schemas.microsoft.com/office/drawing/2014/main" id="{5D10A467-8814-064F-0DE4-4EF1704676DA}"/>
              </a:ext>
            </a:extLst>
          </p:cNvPr>
          <p:cNvPicPr>
            <a:picLocks noChangeAspect="1"/>
          </p:cNvPicPr>
          <p:nvPr/>
        </p:nvPicPr>
        <p:blipFill>
          <a:blip r:embed="rId3"/>
          <a:stretch>
            <a:fillRect/>
          </a:stretch>
        </p:blipFill>
        <p:spPr>
          <a:xfrm>
            <a:off x="6551261" y="1407984"/>
            <a:ext cx="1715935" cy="821878"/>
          </a:xfrm>
          <a:prstGeom prst="rect">
            <a:avLst/>
          </a:prstGeom>
        </p:spPr>
      </p:pic>
      <p:pic>
        <p:nvPicPr>
          <p:cNvPr id="5" name="Picture 2">
            <a:extLst>
              <a:ext uri="{FF2B5EF4-FFF2-40B4-BE49-F238E27FC236}">
                <a16:creationId xmlns:a16="http://schemas.microsoft.com/office/drawing/2014/main" id="{A9D76E8C-EDBF-04E4-B721-EFBEA3502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618" y="5296262"/>
            <a:ext cx="2562764" cy="1331369"/>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118536E9-5001-D945-F550-35B1A0D88283}"/>
              </a:ext>
            </a:extLst>
          </p:cNvPr>
          <p:cNvSpPr txBox="1">
            <a:spLocks/>
          </p:cNvSpPr>
          <p:nvPr/>
        </p:nvSpPr>
        <p:spPr bwMode="auto">
          <a:xfrm>
            <a:off x="8926291" y="1156488"/>
            <a:ext cx="2219784" cy="153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lnSpc>
                <a:spcPct val="100000"/>
              </a:lnSpc>
              <a:spcBef>
                <a:spcPts val="1200"/>
              </a:spcBef>
              <a:spcAft>
                <a:spcPts val="1200"/>
              </a:spcAft>
              <a:buFont typeface="Arial" panose="020B0604020202020204" pitchFamily="34" charset="0"/>
              <a:defRPr sz="2400" b="0" i="0" kern="1200">
                <a:solidFill>
                  <a:schemeClr val="accent6"/>
                </a:solidFill>
                <a:latin typeface="Calibri" panose="020F0502020204030204" pitchFamily="34" charset="0"/>
                <a:ea typeface="+mn-ea"/>
                <a:cs typeface="+mn-cs"/>
              </a:defRPr>
            </a:lvl1pPr>
            <a:lvl2pPr marL="685800" indent="-228600" algn="l" rtl="0" eaLnBrk="1" fontAlgn="base" hangingPunct="1">
              <a:lnSpc>
                <a:spcPct val="100000"/>
              </a:lnSpc>
              <a:spcBef>
                <a:spcPts val="600"/>
              </a:spcBef>
              <a:spcAft>
                <a:spcPts val="600"/>
              </a:spcAft>
              <a:buClr>
                <a:schemeClr val="accent5"/>
              </a:buClr>
              <a:buFont typeface="Arial" panose="020B0604020202020204" pitchFamily="34" charset="0"/>
              <a:buNone/>
              <a:defRPr sz="2000" b="0" i="0" kern="1200">
                <a:solidFill>
                  <a:schemeClr val="tx1"/>
                </a:solidFill>
                <a:latin typeface="Calibri" panose="020F0502020204030204" pitchFamily="34" charset="0"/>
                <a:ea typeface="+mn-ea"/>
                <a:cs typeface="+mn-cs"/>
              </a:defRPr>
            </a:lvl2pPr>
            <a:lvl3pPr marL="1143000" indent="-228600" algn="l" rtl="0" eaLnBrk="1" fontAlgn="base" hangingPunct="1">
              <a:lnSpc>
                <a:spcPct val="100000"/>
              </a:lnSpc>
              <a:spcBef>
                <a:spcPts val="600"/>
              </a:spcBef>
              <a:spcAft>
                <a:spcPts val="600"/>
              </a:spcAft>
              <a:buClr>
                <a:schemeClr val="accent2"/>
              </a:buClr>
              <a:buFont typeface="Arial" panose="020B0604020202020204" pitchFamily="34" charset="0"/>
              <a:buChar char="•"/>
              <a:defRPr b="0" i="0" kern="1200">
                <a:solidFill>
                  <a:schemeClr val="tx1"/>
                </a:solidFill>
                <a:latin typeface="Calibri" panose="020F0502020204030204" pitchFamily="34" charset="0"/>
                <a:ea typeface="+mn-ea"/>
                <a:cs typeface="+mn-cs"/>
              </a:defRPr>
            </a:lvl3pPr>
            <a:lvl4pPr marL="1600200" indent="-228600" algn="l" rtl="0" eaLnBrk="1" fontAlgn="base" hangingPunct="1">
              <a:lnSpc>
                <a:spcPct val="100000"/>
              </a:lnSpc>
              <a:spcBef>
                <a:spcPts val="600"/>
              </a:spcBef>
              <a:spcAft>
                <a:spcPts val="600"/>
              </a:spcAft>
              <a:buFont typeface="Arial" panose="020B0604020202020204" pitchFamily="34" charset="0"/>
              <a:buChar char="•"/>
              <a:defRPr sz="1600" b="0" i="0" kern="1200">
                <a:solidFill>
                  <a:schemeClr val="tx1"/>
                </a:solidFill>
                <a:latin typeface="Calibri" panose="020F0502020204030204" pitchFamily="34" charset="0"/>
                <a:ea typeface="+mn-ea"/>
                <a:cs typeface="+mn-cs"/>
              </a:defRPr>
            </a:lvl4pPr>
            <a:lvl5pPr marL="2057400" indent="-228600" algn="l" rtl="0" eaLnBrk="1" fontAlgn="base" hangingPunct="1">
              <a:lnSpc>
                <a:spcPct val="100000"/>
              </a:lnSpc>
              <a:spcBef>
                <a:spcPts val="600"/>
              </a:spcBef>
              <a:spcAft>
                <a:spcPts val="600"/>
              </a:spcAft>
              <a:buFont typeface="Arial" panose="020B0604020202020204" pitchFamily="34" charset="0"/>
              <a:buChar char="•"/>
              <a:defRPr sz="16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sz="5000" b="1" dirty="0">
                <a:solidFill>
                  <a:srgbClr val="C00000"/>
                </a:solidFill>
                <a:effectLst>
                  <a:outerShdw blurRad="38100" dist="38100" dir="2700000" algn="tl">
                    <a:srgbClr val="000000">
                      <a:alpha val="43137"/>
                    </a:srgbClr>
                  </a:outerShdw>
                </a:effectLst>
                <a:latin typeface="+mn-lt"/>
              </a:rPr>
              <a:t>SPRING</a:t>
            </a:r>
          </a:p>
          <a:p>
            <a:pPr>
              <a:spcBef>
                <a:spcPts val="0"/>
              </a:spcBef>
              <a:spcAft>
                <a:spcPts val="0"/>
              </a:spcAft>
            </a:pPr>
            <a:r>
              <a:rPr lang="en-US" sz="5000" b="1" dirty="0">
                <a:solidFill>
                  <a:schemeClr val="bg2"/>
                </a:solidFill>
                <a:effectLst>
                  <a:outerShdw blurRad="38100" dist="38100" dir="2700000" algn="tl">
                    <a:srgbClr val="000000">
                      <a:alpha val="43137"/>
                    </a:srgbClr>
                  </a:outerShdw>
                </a:effectLst>
                <a:latin typeface="+mn-lt"/>
              </a:rPr>
              <a:t>2025</a:t>
            </a:r>
          </a:p>
        </p:txBody>
      </p:sp>
    </p:spTree>
    <p:extLst>
      <p:ext uri="{BB962C8B-B14F-4D97-AF65-F5344CB8AC3E}">
        <p14:creationId xmlns:p14="http://schemas.microsoft.com/office/powerpoint/2010/main" val="2668031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Day of Testing</a:t>
            </a:r>
          </a:p>
        </p:txBody>
      </p:sp>
      <p:sp>
        <p:nvSpPr>
          <p:cNvPr id="2" name="Content Placeholder 1"/>
          <p:cNvSpPr>
            <a:spLocks noGrp="1"/>
          </p:cNvSpPr>
          <p:nvPr>
            <p:ph idx="1"/>
          </p:nvPr>
        </p:nvSpPr>
        <p:spPr>
          <a:xfrm>
            <a:off x="838200" y="1478604"/>
            <a:ext cx="10292255" cy="4676133"/>
          </a:xfrm>
        </p:spPr>
        <p:txBody>
          <a:bodyPr>
            <a:normAutofit lnSpcReduction="10000"/>
          </a:bodyPr>
          <a:lstStyle/>
          <a:p>
            <a:pPr marL="0" indent="0">
              <a:lnSpc>
                <a:spcPct val="100000"/>
              </a:lnSpc>
              <a:spcBef>
                <a:spcPts val="0"/>
              </a:spcBef>
              <a:spcAft>
                <a:spcPts val="600"/>
              </a:spcAft>
              <a:buNone/>
            </a:pPr>
            <a:r>
              <a:rPr lang="en-US" dirty="0"/>
              <a:t>Test Administration Materials</a:t>
            </a:r>
          </a:p>
          <a:p>
            <a:pPr marL="457200" indent="-457200">
              <a:lnSpc>
                <a:spcPct val="100000"/>
              </a:lnSpc>
              <a:spcBef>
                <a:spcPts val="0"/>
              </a:spcBef>
              <a:spcAft>
                <a:spcPts val="600"/>
              </a:spcAft>
              <a:buFont typeface="+mj-lt"/>
              <a:buAutoNum type="arabicPeriod"/>
            </a:pPr>
            <a:r>
              <a:rPr lang="en-US" b="1" dirty="0"/>
              <a:t>Test Administrator’s Manual </a:t>
            </a:r>
            <a:r>
              <a:rPr lang="en-US" dirty="0"/>
              <a:t>with read aloud script</a:t>
            </a:r>
          </a:p>
          <a:p>
            <a:pPr marL="457200" indent="-457200">
              <a:spcBef>
                <a:spcPts val="0"/>
              </a:spcBef>
              <a:spcAft>
                <a:spcPts val="600"/>
              </a:spcAft>
              <a:buFont typeface="+mj-lt"/>
              <a:buAutoNum type="arabicPeriod"/>
            </a:pPr>
            <a:r>
              <a:rPr lang="en-US" b="1" dirty="0"/>
              <a:t>Test Session Log Sheet </a:t>
            </a:r>
            <a:r>
              <a:rPr lang="en-US" dirty="0"/>
              <a:t>for time-stamps and signatures (use new log sheet for each test session)</a:t>
            </a:r>
            <a:r>
              <a:rPr lang="en-US" dirty="0">
                <a:solidFill>
                  <a:srgbClr val="A50021"/>
                </a:solidFill>
              </a:rPr>
              <a:t> all “visitors” must sign in, both planned and unplanned!</a:t>
            </a:r>
            <a:endParaRPr lang="en-US" dirty="0"/>
          </a:p>
          <a:p>
            <a:pPr marL="457200" indent="-457200">
              <a:lnSpc>
                <a:spcPct val="100000"/>
              </a:lnSpc>
              <a:spcBef>
                <a:spcPts val="0"/>
              </a:spcBef>
              <a:spcAft>
                <a:spcPts val="600"/>
              </a:spcAft>
              <a:buFont typeface="+mj-lt"/>
              <a:buAutoNum type="arabicPeriod"/>
            </a:pPr>
            <a:r>
              <a:rPr lang="en-US" b="1" dirty="0"/>
              <a:t>Test Session Roster</a:t>
            </a:r>
            <a:r>
              <a:rPr lang="en-US" dirty="0"/>
              <a:t> – document attendance and test completion status</a:t>
            </a:r>
          </a:p>
          <a:p>
            <a:pPr marL="457200" indent="-457200">
              <a:lnSpc>
                <a:spcPct val="100000"/>
              </a:lnSpc>
              <a:spcBef>
                <a:spcPts val="0"/>
              </a:spcBef>
              <a:spcAft>
                <a:spcPts val="600"/>
              </a:spcAft>
              <a:buFont typeface="+mj-lt"/>
              <a:buAutoNum type="arabicPeriod"/>
            </a:pPr>
            <a:r>
              <a:rPr lang="en-US" b="1" dirty="0"/>
              <a:t>Test Tickets</a:t>
            </a:r>
            <a:r>
              <a:rPr lang="en-US" dirty="0"/>
              <a:t> </a:t>
            </a:r>
            <a:r>
              <a:rPr lang="en-US" b="1" dirty="0">
                <a:solidFill>
                  <a:srgbClr val="7030A0"/>
                </a:solidFill>
              </a:rPr>
              <a:t>(Online Testing)</a:t>
            </a:r>
            <a:r>
              <a:rPr lang="en-US" dirty="0"/>
              <a:t>; one for each student on the room roster (remember to collect tickets immediately after students log in to their test)</a:t>
            </a:r>
          </a:p>
          <a:p>
            <a:pPr marL="457200" indent="-457200">
              <a:lnSpc>
                <a:spcPct val="100000"/>
              </a:lnSpc>
              <a:spcBef>
                <a:spcPts val="0"/>
              </a:spcBef>
              <a:spcAft>
                <a:spcPts val="600"/>
              </a:spcAft>
              <a:buFont typeface="+mj-lt"/>
              <a:buAutoNum type="arabicPeriod"/>
            </a:pPr>
            <a:r>
              <a:rPr lang="en-US" b="1" dirty="0"/>
              <a:t>List of students receiving designated supports or accommodations</a:t>
            </a:r>
            <a:endParaRPr lang="en-US" dirty="0"/>
          </a:p>
          <a:p>
            <a:pPr marL="457200" indent="-457200">
              <a:lnSpc>
                <a:spcPct val="100000"/>
              </a:lnSpc>
              <a:spcBef>
                <a:spcPts val="0"/>
              </a:spcBef>
              <a:buFont typeface="+mj-lt"/>
              <a:buAutoNum type="arabicPeriod"/>
            </a:pPr>
            <a:r>
              <a:rPr lang="en-US" b="1" dirty="0"/>
              <a:t>Permissible materials</a:t>
            </a:r>
            <a:r>
              <a:rPr lang="en-US" dirty="0"/>
              <a:t> and authorized support/accommodation materials</a:t>
            </a:r>
          </a:p>
          <a:p>
            <a:pPr marL="0" indent="0">
              <a:spcAft>
                <a:spcPts val="600"/>
              </a:spcAft>
              <a:buNone/>
            </a:pPr>
            <a:r>
              <a:rPr lang="en-US" dirty="0"/>
              <a:t>TIP: Scan the room and student workstations before starting a test session to ensure no materials were left behind by a previous class. Post a testing sign.</a:t>
            </a:r>
          </a:p>
        </p:txBody>
      </p:sp>
      <p:pic>
        <p:nvPicPr>
          <p:cNvPr id="5" name="Picture 4">
            <a:extLst>
              <a:ext uri="{FF2B5EF4-FFF2-40B4-BE49-F238E27FC236}">
                <a16:creationId xmlns:a16="http://schemas.microsoft.com/office/drawing/2014/main" id="{31393282-5E8D-B0D2-D10C-A2B7FA742F6B}"/>
              </a:ext>
            </a:extLst>
          </p:cNvPr>
          <p:cNvPicPr>
            <a:picLocks noChangeAspect="1"/>
          </p:cNvPicPr>
          <p:nvPr/>
        </p:nvPicPr>
        <p:blipFill>
          <a:blip r:embed="rId3"/>
          <a:stretch>
            <a:fillRect/>
          </a:stretch>
        </p:blipFill>
        <p:spPr>
          <a:xfrm>
            <a:off x="9432044" y="437068"/>
            <a:ext cx="1934083" cy="1382456"/>
          </a:xfrm>
          <a:prstGeom prst="rect">
            <a:avLst/>
          </a:prstGeom>
          <a:ln>
            <a:solidFill>
              <a:srgbClr val="808080"/>
            </a:solidFill>
          </a:ln>
          <a:effectLst>
            <a:glow rad="101600">
              <a:schemeClr val="accent6">
                <a:alpha val="40000"/>
              </a:schemeClr>
            </a:glow>
          </a:effectLst>
        </p:spPr>
      </p:pic>
      <p:sp>
        <p:nvSpPr>
          <p:cNvPr id="3" name="TextBox 2">
            <a:extLst>
              <a:ext uri="{FF2B5EF4-FFF2-40B4-BE49-F238E27FC236}">
                <a16:creationId xmlns:a16="http://schemas.microsoft.com/office/drawing/2014/main" id="{5FD1C01C-7B6F-F14D-4390-7E1A39E19679}"/>
              </a:ext>
            </a:extLst>
          </p:cNvPr>
          <p:cNvSpPr txBox="1"/>
          <p:nvPr/>
        </p:nvSpPr>
        <p:spPr>
          <a:xfrm>
            <a:off x="0" y="6218237"/>
            <a:ext cx="12192000" cy="499326"/>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1871808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FE55E07-13AB-4A98-9A79-8E862341B12F}"/>
              </a:ext>
            </a:extLst>
          </p:cNvPr>
          <p:cNvSpPr>
            <a:spLocks noGrp="1"/>
          </p:cNvSpPr>
          <p:nvPr>
            <p:ph sz="half" idx="2"/>
          </p:nvPr>
        </p:nvSpPr>
        <p:spPr>
          <a:xfrm>
            <a:off x="840319" y="1382395"/>
            <a:ext cx="4986740" cy="4508884"/>
          </a:xfrm>
          <a:solidFill>
            <a:schemeClr val="accent5">
              <a:lumMod val="40000"/>
              <a:lumOff val="60000"/>
            </a:schemeClr>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a:lstStyle/>
          <a:p>
            <a:r>
              <a:rPr lang="en-US" b="1" dirty="0"/>
              <a:t>DRC INSIGHT (Nevada) Portal</a:t>
            </a:r>
          </a:p>
          <a:p>
            <a:pPr>
              <a:spcBef>
                <a:spcPts val="600"/>
              </a:spcBef>
            </a:pPr>
            <a:r>
              <a:rPr lang="en-US" dirty="0"/>
              <a:t>Used by school and district personnel to manage technology for test administration, manage student information, test sessions and materials, and monitor student and test session progress</a:t>
            </a:r>
          </a:p>
          <a:p>
            <a:endParaRPr lang="en-US" dirty="0"/>
          </a:p>
        </p:txBody>
      </p:sp>
      <p:sp>
        <p:nvSpPr>
          <p:cNvPr id="8" name="Content Placeholder 7">
            <a:extLst>
              <a:ext uri="{FF2B5EF4-FFF2-40B4-BE49-F238E27FC236}">
                <a16:creationId xmlns:a16="http://schemas.microsoft.com/office/drawing/2014/main" id="{116EF3AB-EA6E-416B-A163-D1957F8FD872}"/>
              </a:ext>
            </a:extLst>
          </p:cNvPr>
          <p:cNvSpPr>
            <a:spLocks noGrp="1"/>
          </p:cNvSpPr>
          <p:nvPr>
            <p:ph sz="quarter" idx="4"/>
          </p:nvPr>
        </p:nvSpPr>
        <p:spPr>
          <a:xfrm>
            <a:off x="6372421" y="1382394"/>
            <a:ext cx="4986740" cy="4508883"/>
          </a:xfrm>
          <a:solidFill>
            <a:schemeClr val="accent6">
              <a:lumMod val="40000"/>
              <a:lumOff val="60000"/>
            </a:schemeClr>
          </a:solidFill>
          <a:ln>
            <a:solidFill>
              <a:schemeClr val="accent6"/>
            </a:solidFill>
          </a:ln>
        </p:spPr>
        <p:style>
          <a:lnRef idx="1">
            <a:schemeClr val="accent6"/>
          </a:lnRef>
          <a:fillRef idx="2">
            <a:schemeClr val="accent6"/>
          </a:fillRef>
          <a:effectRef idx="1">
            <a:schemeClr val="accent6"/>
          </a:effectRef>
          <a:fontRef idx="minor">
            <a:schemeClr val="dk1"/>
          </a:fontRef>
        </p:style>
        <p:txBody>
          <a:bodyPr/>
          <a:lstStyle/>
          <a:p>
            <a:r>
              <a:rPr lang="en-US" b="1" dirty="0"/>
              <a:t>DRC INSIGHT Test Engine</a:t>
            </a:r>
          </a:p>
          <a:p>
            <a:pPr>
              <a:spcBef>
                <a:spcPts val="600"/>
              </a:spcBef>
            </a:pPr>
            <a:r>
              <a:rPr lang="en-US" b="1" dirty="0">
                <a:solidFill>
                  <a:srgbClr val="7030A0"/>
                </a:solidFill>
              </a:rPr>
              <a:t>Online test delivery </a:t>
            </a:r>
            <a:r>
              <a:rPr lang="en-US" dirty="0"/>
              <a:t>system with lockdown security features</a:t>
            </a:r>
          </a:p>
          <a:p>
            <a:pPr>
              <a:spcBef>
                <a:spcPts val="600"/>
              </a:spcBef>
            </a:pPr>
            <a:r>
              <a:rPr lang="en-US" dirty="0"/>
              <a:t>Installed on student computers in advance of the testing window</a:t>
            </a:r>
          </a:p>
          <a:p>
            <a:pPr>
              <a:spcBef>
                <a:spcPts val="600"/>
              </a:spcBef>
            </a:pPr>
            <a:r>
              <a:rPr lang="en-US" dirty="0"/>
              <a:t>Accessed using a desktop icon</a:t>
            </a:r>
          </a:p>
        </p:txBody>
      </p:sp>
      <p:sp>
        <p:nvSpPr>
          <p:cNvPr id="2" name="Title 1">
            <a:extLst>
              <a:ext uri="{FF2B5EF4-FFF2-40B4-BE49-F238E27FC236}">
                <a16:creationId xmlns:a16="http://schemas.microsoft.com/office/drawing/2014/main" id="{27144769-97F6-44EE-B58D-85417C1B71FB}"/>
              </a:ext>
            </a:extLst>
          </p:cNvPr>
          <p:cNvSpPr>
            <a:spLocks noGrp="1"/>
          </p:cNvSpPr>
          <p:nvPr>
            <p:ph type="title"/>
          </p:nvPr>
        </p:nvSpPr>
        <p:spPr/>
        <p:txBody>
          <a:bodyPr/>
          <a:lstStyle/>
          <a:p>
            <a:r>
              <a:rPr lang="en-US" b="1" dirty="0"/>
              <a:t>DRC Systems</a:t>
            </a:r>
          </a:p>
        </p:txBody>
      </p:sp>
      <p:sp>
        <p:nvSpPr>
          <p:cNvPr id="3" name="TextBox 2">
            <a:extLst>
              <a:ext uri="{FF2B5EF4-FFF2-40B4-BE49-F238E27FC236}">
                <a16:creationId xmlns:a16="http://schemas.microsoft.com/office/drawing/2014/main" id="{DC3CABB2-B542-2C70-AF0C-D21B50501FE6}"/>
              </a:ext>
            </a:extLst>
          </p:cNvPr>
          <p:cNvSpPr txBox="1"/>
          <p:nvPr/>
        </p:nvSpPr>
        <p:spPr>
          <a:xfrm>
            <a:off x="4917684" y="1293929"/>
            <a:ext cx="903378" cy="584775"/>
          </a:xfrm>
          <a:prstGeom prst="rect">
            <a:avLst/>
          </a:prstGeom>
          <a:noFill/>
        </p:spPr>
        <p:txBody>
          <a:bodyPr wrap="square" rtlCol="0">
            <a:spAutoFit/>
          </a:bodyPr>
          <a:lstStyle/>
          <a:p>
            <a:pPr algn="ctr"/>
            <a:r>
              <a:rPr lang="en-US" sz="3200" b="1" dirty="0">
                <a:solidFill>
                  <a:schemeClr val="accent2"/>
                </a:solidFill>
                <a:effectLst>
                  <a:outerShdw blurRad="38100" dist="38100" dir="2700000" algn="tl">
                    <a:srgbClr val="000000">
                      <a:alpha val="43137"/>
                    </a:srgbClr>
                  </a:outerShdw>
                </a:effectLst>
              </a:rPr>
              <a:t>STC</a:t>
            </a:r>
          </a:p>
        </p:txBody>
      </p:sp>
      <p:sp>
        <p:nvSpPr>
          <p:cNvPr id="4" name="TextBox 3">
            <a:extLst>
              <a:ext uri="{FF2B5EF4-FFF2-40B4-BE49-F238E27FC236}">
                <a16:creationId xmlns:a16="http://schemas.microsoft.com/office/drawing/2014/main" id="{EEB86369-885A-CFB9-7638-9A273489A7CD}"/>
              </a:ext>
            </a:extLst>
          </p:cNvPr>
          <p:cNvSpPr txBox="1"/>
          <p:nvPr/>
        </p:nvSpPr>
        <p:spPr>
          <a:xfrm>
            <a:off x="0" y="6218237"/>
            <a:ext cx="12192000" cy="499326"/>
          </a:xfrm>
          <a:prstGeom prst="rect">
            <a:avLst/>
          </a:prstGeom>
          <a:solidFill>
            <a:srgbClr val="C00000"/>
          </a:solidFill>
        </p:spPr>
        <p:txBody>
          <a:bodyPr wrap="square" rtlCol="0">
            <a:spAutoFit/>
          </a:bodyPr>
          <a:lstStyle/>
          <a:p>
            <a:endParaRPr lang="en-US" dirty="0"/>
          </a:p>
        </p:txBody>
      </p:sp>
      <p:grpSp>
        <p:nvGrpSpPr>
          <p:cNvPr id="5" name="Group 4">
            <a:extLst>
              <a:ext uri="{FF2B5EF4-FFF2-40B4-BE49-F238E27FC236}">
                <a16:creationId xmlns:a16="http://schemas.microsoft.com/office/drawing/2014/main" id="{8AF52852-E575-436B-F01E-0C9170FE46F1}"/>
              </a:ext>
            </a:extLst>
          </p:cNvPr>
          <p:cNvGrpSpPr/>
          <p:nvPr/>
        </p:nvGrpSpPr>
        <p:grpSpPr>
          <a:xfrm>
            <a:off x="7328150" y="4562558"/>
            <a:ext cx="3120821" cy="1624536"/>
            <a:chOff x="8025822" y="4483795"/>
            <a:chExt cx="3120821" cy="1624536"/>
          </a:xfrm>
        </p:grpSpPr>
        <p:pic>
          <p:nvPicPr>
            <p:cNvPr id="13" name="Picture 12">
              <a:extLst>
                <a:ext uri="{FF2B5EF4-FFF2-40B4-BE49-F238E27FC236}">
                  <a16:creationId xmlns:a16="http://schemas.microsoft.com/office/drawing/2014/main" id="{3F4173E2-07A3-9CEF-213B-BC29922AA10C}"/>
                </a:ext>
              </a:extLst>
            </p:cNvPr>
            <p:cNvPicPr>
              <a:picLocks noChangeAspect="1"/>
            </p:cNvPicPr>
            <p:nvPr/>
          </p:nvPicPr>
          <p:blipFill>
            <a:blip r:embed="rId3"/>
            <a:stretch>
              <a:fillRect/>
            </a:stretch>
          </p:blipFill>
          <p:spPr>
            <a:xfrm>
              <a:off x="8888561" y="4483795"/>
              <a:ext cx="2258082" cy="1428750"/>
            </a:xfrm>
            <a:prstGeom prst="rect">
              <a:avLst/>
            </a:prstGeom>
          </p:spPr>
        </p:pic>
        <p:pic>
          <p:nvPicPr>
            <p:cNvPr id="14" name="Picture 13">
              <a:extLst>
                <a:ext uri="{FF2B5EF4-FFF2-40B4-BE49-F238E27FC236}">
                  <a16:creationId xmlns:a16="http://schemas.microsoft.com/office/drawing/2014/main" id="{DBA79AF0-3472-5B60-740D-51F7E4A278A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5822" y="4934211"/>
              <a:ext cx="1174120" cy="1174120"/>
            </a:xfrm>
            <a:prstGeom prst="rect">
              <a:avLst/>
            </a:prstGeom>
          </p:spPr>
        </p:pic>
      </p:grpSp>
      <p:grpSp>
        <p:nvGrpSpPr>
          <p:cNvPr id="16" name="Group 15">
            <a:extLst>
              <a:ext uri="{FF2B5EF4-FFF2-40B4-BE49-F238E27FC236}">
                <a16:creationId xmlns:a16="http://schemas.microsoft.com/office/drawing/2014/main" id="{03120CA5-8064-367B-61E9-66DEAE14A153}"/>
              </a:ext>
            </a:extLst>
          </p:cNvPr>
          <p:cNvGrpSpPr/>
          <p:nvPr/>
        </p:nvGrpSpPr>
        <p:grpSpPr>
          <a:xfrm>
            <a:off x="1134345" y="4642628"/>
            <a:ext cx="4481701" cy="1428750"/>
            <a:chOff x="1134345" y="4384859"/>
            <a:chExt cx="4481701" cy="1428750"/>
          </a:xfrm>
        </p:grpSpPr>
        <p:pic>
          <p:nvPicPr>
            <p:cNvPr id="17" name="Picture 16">
              <a:extLst>
                <a:ext uri="{FF2B5EF4-FFF2-40B4-BE49-F238E27FC236}">
                  <a16:creationId xmlns:a16="http://schemas.microsoft.com/office/drawing/2014/main" id="{B69AD896-790A-EB4F-C633-BE9BAC4B850E}"/>
                </a:ext>
              </a:extLst>
            </p:cNvPr>
            <p:cNvPicPr>
              <a:picLocks noChangeAspect="1"/>
            </p:cNvPicPr>
            <p:nvPr/>
          </p:nvPicPr>
          <p:blipFill>
            <a:blip r:embed="rId5"/>
            <a:stretch>
              <a:fillRect/>
            </a:stretch>
          </p:blipFill>
          <p:spPr>
            <a:xfrm>
              <a:off x="1134345" y="4384859"/>
              <a:ext cx="2438400" cy="1428750"/>
            </a:xfrm>
            <a:prstGeom prst="rect">
              <a:avLst/>
            </a:prstGeom>
          </p:spPr>
        </p:pic>
        <p:sp>
          <p:nvSpPr>
            <p:cNvPr id="18" name="Rectangle: Rounded Corners 17">
              <a:extLst>
                <a:ext uri="{FF2B5EF4-FFF2-40B4-BE49-F238E27FC236}">
                  <a16:creationId xmlns:a16="http://schemas.microsoft.com/office/drawing/2014/main" id="{A9B9CACF-0C3D-9825-2DB3-9F321EECBFBF}"/>
                </a:ext>
              </a:extLst>
            </p:cNvPr>
            <p:cNvSpPr/>
            <p:nvPr/>
          </p:nvSpPr>
          <p:spPr>
            <a:xfrm>
              <a:off x="1757082" y="4878359"/>
              <a:ext cx="3858964" cy="68219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50000"/>
                    </a:schemeClr>
                  </a:solidFill>
                  <a:hlinkClick r:id="rId6">
                    <a:extLst>
                      <a:ext uri="{A12FA001-AC4F-418D-AE19-62706E023703}">
                        <ahyp:hlinkClr xmlns:ahyp="http://schemas.microsoft.com/office/drawing/2018/hyperlinkcolor" val="tx"/>
                      </a:ext>
                    </a:extLst>
                  </a:hlinkClick>
                </a:rPr>
                <a:t>https://nv.drcedirect.com</a:t>
              </a:r>
              <a:endParaRPr lang="en-US" sz="2400" dirty="0">
                <a:solidFill>
                  <a:schemeClr val="accent5">
                    <a:lumMod val="50000"/>
                  </a:schemeClr>
                </a:solidFill>
              </a:endParaRPr>
            </a:p>
          </p:txBody>
        </p:sp>
        <p:pic>
          <p:nvPicPr>
            <p:cNvPr id="19" name="Picture 18">
              <a:extLst>
                <a:ext uri="{FF2B5EF4-FFF2-40B4-BE49-F238E27FC236}">
                  <a16:creationId xmlns:a16="http://schemas.microsoft.com/office/drawing/2014/main" id="{30BE45BF-6F05-4727-5194-AE665019ED6C}"/>
                </a:ext>
              </a:extLst>
            </p:cNvPr>
            <p:cNvPicPr>
              <a:picLocks noChangeAspect="1"/>
            </p:cNvPicPr>
            <p:nvPr/>
          </p:nvPicPr>
          <p:blipFill>
            <a:blip r:embed="rId7"/>
            <a:stretch>
              <a:fillRect/>
            </a:stretch>
          </p:blipFill>
          <p:spPr>
            <a:xfrm>
              <a:off x="4011102" y="4481578"/>
              <a:ext cx="1295400" cy="495300"/>
            </a:xfrm>
            <a:prstGeom prst="rect">
              <a:avLst/>
            </a:prstGeom>
          </p:spPr>
        </p:pic>
      </p:grpSp>
    </p:spTree>
    <p:extLst>
      <p:ext uri="{BB962C8B-B14F-4D97-AF65-F5344CB8AC3E}">
        <p14:creationId xmlns:p14="http://schemas.microsoft.com/office/powerpoint/2010/main" val="194098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7030A0"/>
                </a:solidFill>
              </a:rPr>
              <a:t>ONLINE TESTING: </a:t>
            </a:r>
            <a:r>
              <a:rPr lang="en-US" b="1" dirty="0"/>
              <a:t>INSIGHT Security Features</a:t>
            </a:r>
          </a:p>
        </p:txBody>
      </p:sp>
      <p:sp>
        <p:nvSpPr>
          <p:cNvPr id="2" name="Content Placeholder 1"/>
          <p:cNvSpPr>
            <a:spLocks noGrp="1"/>
          </p:cNvSpPr>
          <p:nvPr>
            <p:ph idx="1"/>
          </p:nvPr>
        </p:nvSpPr>
        <p:spPr>
          <a:xfrm>
            <a:off x="838200" y="1747164"/>
            <a:ext cx="10515600" cy="3069766"/>
          </a:xfrm>
        </p:spPr>
        <p:txBody>
          <a:bodyPr>
            <a:normAutofit/>
          </a:bodyPr>
          <a:lstStyle/>
          <a:p>
            <a:pPr>
              <a:lnSpc>
                <a:spcPct val="110000"/>
              </a:lnSpc>
              <a:spcBef>
                <a:spcPts val="0"/>
              </a:spcBef>
              <a:spcAft>
                <a:spcPts val="600"/>
              </a:spcAft>
            </a:pPr>
            <a:r>
              <a:rPr lang="en-US" sz="2200" b="1" dirty="0"/>
              <a:t>Desktop Lockdown</a:t>
            </a:r>
            <a:r>
              <a:rPr lang="en-US" sz="2200" dirty="0"/>
              <a:t>: During testing, the system prevents copying, pasting, or printing of screen images. </a:t>
            </a:r>
            <a:r>
              <a:rPr lang="en-US" sz="2200" b="1" dirty="0"/>
              <a:t>The system also blocks access to other applications</a:t>
            </a:r>
            <a:r>
              <a:rPr lang="en-US" sz="2200" dirty="0"/>
              <a:t> and prevents interference from automatic software processes such as virus scans. </a:t>
            </a:r>
          </a:p>
          <a:p>
            <a:pPr>
              <a:lnSpc>
                <a:spcPct val="110000"/>
              </a:lnSpc>
              <a:spcAft>
                <a:spcPts val="600"/>
              </a:spcAft>
            </a:pPr>
            <a:r>
              <a:rPr lang="en-US" sz="2200" b="1" dirty="0"/>
              <a:t>Inactivity Timeout Feature</a:t>
            </a:r>
            <a:r>
              <a:rPr lang="en-US" sz="2200" dirty="0"/>
              <a:t>: The </a:t>
            </a:r>
            <a:r>
              <a:rPr lang="en-US" sz="2200" b="1" dirty="0"/>
              <a:t>system will timeout and close </a:t>
            </a:r>
            <a:r>
              <a:rPr lang="en-US" sz="2200" dirty="0"/>
              <a:t>the test after a defined period of inactivity (e.g., no mouse movement or typing for 20 minutes). The application will display an inactivity countdown clock and timeout warning message prior to logging the student out of the test and closing the application.</a:t>
            </a:r>
          </a:p>
        </p:txBody>
      </p:sp>
      <p:pic>
        <p:nvPicPr>
          <p:cNvPr id="5" name="Picture 4">
            <a:extLst>
              <a:ext uri="{FF2B5EF4-FFF2-40B4-BE49-F238E27FC236}">
                <a16:creationId xmlns:a16="http://schemas.microsoft.com/office/drawing/2014/main" id="{0BB21044-D0E0-C699-DB53-95995039CAA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03697" y="482608"/>
            <a:ext cx="1078703" cy="1078703"/>
          </a:xfrm>
          <a:prstGeom prst="rect">
            <a:avLst/>
          </a:prstGeom>
          <a:effectLst>
            <a:glow rad="101600">
              <a:schemeClr val="accent3">
                <a:satMod val="175000"/>
                <a:alpha val="40000"/>
              </a:schemeClr>
            </a:glow>
          </a:effectLst>
        </p:spPr>
      </p:pic>
      <p:sp>
        <p:nvSpPr>
          <p:cNvPr id="4" name="TextBox 3">
            <a:extLst>
              <a:ext uri="{FF2B5EF4-FFF2-40B4-BE49-F238E27FC236}">
                <a16:creationId xmlns:a16="http://schemas.microsoft.com/office/drawing/2014/main" id="{670EB50C-BD33-A952-4CFD-113A3F7ABAE4}"/>
              </a:ext>
            </a:extLst>
          </p:cNvPr>
          <p:cNvSpPr txBox="1"/>
          <p:nvPr/>
        </p:nvSpPr>
        <p:spPr>
          <a:xfrm>
            <a:off x="0" y="6218237"/>
            <a:ext cx="12192000" cy="499326"/>
          </a:xfrm>
          <a:prstGeom prst="rect">
            <a:avLst/>
          </a:prstGeom>
          <a:solidFill>
            <a:srgbClr val="C00000"/>
          </a:solidFill>
        </p:spPr>
        <p:txBody>
          <a:bodyPr wrap="square" rtlCol="0">
            <a:spAutoFit/>
          </a:bodyPr>
          <a:lstStyle/>
          <a:p>
            <a:endParaRPr lang="en-US" dirty="0"/>
          </a:p>
        </p:txBody>
      </p:sp>
      <p:sp>
        <p:nvSpPr>
          <p:cNvPr id="7" name="Rectangle: Rounded Corners 6">
            <a:extLst>
              <a:ext uri="{FF2B5EF4-FFF2-40B4-BE49-F238E27FC236}">
                <a16:creationId xmlns:a16="http://schemas.microsoft.com/office/drawing/2014/main" id="{010C659B-5F04-3724-0464-E979704EFEB4}"/>
              </a:ext>
            </a:extLst>
          </p:cNvPr>
          <p:cNvSpPr/>
          <p:nvPr/>
        </p:nvSpPr>
        <p:spPr>
          <a:xfrm>
            <a:off x="838200" y="4849573"/>
            <a:ext cx="10515600" cy="1150252"/>
          </a:xfrm>
          <a:prstGeom prst="roundRect">
            <a:avLst/>
          </a:prstGeom>
          <a:solidFill>
            <a:schemeClr val="bg2"/>
          </a:solidFill>
          <a:ln w="63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spcAft>
                <a:spcPts val="600"/>
              </a:spcAft>
            </a:pPr>
            <a:r>
              <a:rPr lang="en-US" sz="2000" b="1" dirty="0">
                <a:solidFill>
                  <a:srgbClr val="002060"/>
                </a:solidFill>
              </a:rPr>
              <a:t>&gt;&gt;REMINDER: Personal devices/electronics must be collected and stored away from students BEFORE testing, </a:t>
            </a:r>
            <a:r>
              <a:rPr lang="en-US" sz="2000" dirty="0">
                <a:solidFill>
                  <a:srgbClr val="002060"/>
                </a:solidFill>
              </a:rPr>
              <a:t>including cell phones, wearable technology and “Smart” devices, Bluetooth devices, cameras, personal computing devices, etc..</a:t>
            </a:r>
          </a:p>
        </p:txBody>
      </p:sp>
    </p:spTree>
    <p:extLst>
      <p:ext uri="{BB962C8B-B14F-4D97-AF65-F5344CB8AC3E}">
        <p14:creationId xmlns:p14="http://schemas.microsoft.com/office/powerpoint/2010/main" val="3136049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0A6949-068B-6C7E-56AE-BD144E6FD598}"/>
              </a:ext>
            </a:extLst>
          </p:cNvPr>
          <p:cNvSpPr>
            <a:spLocks noGrp="1"/>
          </p:cNvSpPr>
          <p:nvPr>
            <p:ph type="title"/>
          </p:nvPr>
        </p:nvSpPr>
        <p:spPr/>
        <p:txBody>
          <a:bodyPr/>
          <a:lstStyle/>
          <a:p>
            <a:r>
              <a:rPr lang="en-US" dirty="0"/>
              <a:t>Pausing and Exiting a Test</a:t>
            </a:r>
            <a:endParaRPr lang="en-US" b="0" dirty="0"/>
          </a:p>
        </p:txBody>
      </p:sp>
      <p:sp>
        <p:nvSpPr>
          <p:cNvPr id="7" name="Content Placeholder 6">
            <a:extLst>
              <a:ext uri="{FF2B5EF4-FFF2-40B4-BE49-F238E27FC236}">
                <a16:creationId xmlns:a16="http://schemas.microsoft.com/office/drawing/2014/main" id="{430E15FE-55E0-0DD2-DBBD-631E768CC6E2}"/>
              </a:ext>
            </a:extLst>
          </p:cNvPr>
          <p:cNvSpPr>
            <a:spLocks noGrp="1"/>
          </p:cNvSpPr>
          <p:nvPr>
            <p:ph idx="1"/>
          </p:nvPr>
        </p:nvSpPr>
        <p:spPr>
          <a:xfrm>
            <a:off x="838200" y="1238639"/>
            <a:ext cx="10418138" cy="3009820"/>
          </a:xfrm>
        </p:spPr>
        <p:txBody>
          <a:bodyPr/>
          <a:lstStyle/>
          <a:p>
            <a:pPr marL="0" indent="0">
              <a:spcBef>
                <a:spcPts val="0"/>
              </a:spcBef>
              <a:spcAft>
                <a:spcPts val="600"/>
              </a:spcAft>
              <a:buNone/>
            </a:pPr>
            <a:r>
              <a:rPr lang="en-US" dirty="0"/>
              <a:t>A test may need to be </a:t>
            </a:r>
            <a:r>
              <a:rPr lang="en-US" b="1" dirty="0"/>
              <a:t>paused or exited</a:t>
            </a:r>
            <a:r>
              <a:rPr lang="en-US" dirty="0"/>
              <a:t> for the following reasons: </a:t>
            </a:r>
          </a:p>
          <a:p>
            <a:pPr lvl="1">
              <a:spcBef>
                <a:spcPts val="0"/>
              </a:spcBef>
            </a:pPr>
            <a:r>
              <a:rPr lang="en-US" sz="2400" dirty="0"/>
              <a:t>Supervised break</a:t>
            </a:r>
          </a:p>
          <a:p>
            <a:pPr lvl="1">
              <a:spcBef>
                <a:spcPts val="0"/>
              </a:spcBef>
            </a:pPr>
            <a:r>
              <a:rPr lang="en-US" sz="2400" dirty="0"/>
              <a:t>Taking the </a:t>
            </a:r>
            <a:r>
              <a:rPr lang="en-US" sz="2400" b="1" dirty="0"/>
              <a:t>CAT (ELA, Math) over multiple days</a:t>
            </a:r>
          </a:p>
          <a:p>
            <a:pPr lvl="1">
              <a:spcBef>
                <a:spcPts val="0"/>
              </a:spcBef>
            </a:pPr>
            <a:r>
              <a:rPr lang="en-US" sz="2400" b="1" dirty="0">
                <a:solidFill>
                  <a:prstClr val="black"/>
                </a:solidFill>
              </a:rPr>
              <a:t>Moving a student; changing computers </a:t>
            </a:r>
          </a:p>
          <a:p>
            <a:pPr lvl="1">
              <a:spcBef>
                <a:spcPts val="0"/>
              </a:spcBef>
            </a:pPr>
            <a:r>
              <a:rPr lang="en-US" sz="2400" b="1" dirty="0">
                <a:solidFill>
                  <a:prstClr val="black"/>
                </a:solidFill>
              </a:rPr>
              <a:t>Testing irregularity </a:t>
            </a:r>
            <a:r>
              <a:rPr lang="en-US" sz="2400" dirty="0">
                <a:solidFill>
                  <a:prstClr val="black"/>
                </a:solidFill>
              </a:rPr>
              <a:t>(e.g., emergency evacuation, student illness, interruption)</a:t>
            </a:r>
          </a:p>
        </p:txBody>
      </p:sp>
      <p:sp>
        <p:nvSpPr>
          <p:cNvPr id="8" name="TextBox 7">
            <a:extLst>
              <a:ext uri="{FF2B5EF4-FFF2-40B4-BE49-F238E27FC236}">
                <a16:creationId xmlns:a16="http://schemas.microsoft.com/office/drawing/2014/main" id="{1BF4D942-2343-F6C1-54AA-9F1A369B83A8}"/>
              </a:ext>
            </a:extLst>
          </p:cNvPr>
          <p:cNvSpPr txBox="1"/>
          <p:nvPr/>
        </p:nvSpPr>
        <p:spPr>
          <a:xfrm>
            <a:off x="8494471" y="4190073"/>
            <a:ext cx="3073311" cy="1785104"/>
          </a:xfrm>
          <a:prstGeom prst="rect">
            <a:avLst/>
          </a:prstGeom>
          <a:noFill/>
        </p:spPr>
        <p:txBody>
          <a:bodyPr wrap="square" rtlCol="0">
            <a:spAutoFit/>
          </a:bodyPr>
          <a:lstStyle/>
          <a:p>
            <a:r>
              <a:rPr lang="en-US" sz="2200" b="1" dirty="0">
                <a:latin typeface="Calibri" panose="020F0502020204030204" pitchFamily="34" charset="0"/>
              </a:rPr>
              <a:t>To exit a test: </a:t>
            </a:r>
          </a:p>
          <a:p>
            <a:pPr marL="457200" indent="-457200">
              <a:buAutoNum type="arabicParenR"/>
            </a:pPr>
            <a:r>
              <a:rPr lang="en-US" sz="2200" dirty="0">
                <a:latin typeface="Calibri" panose="020F0502020204030204" pitchFamily="34" charset="0"/>
              </a:rPr>
              <a:t>click </a:t>
            </a:r>
            <a:r>
              <a:rPr lang="en-US" sz="2200" b="1" dirty="0">
                <a:solidFill>
                  <a:schemeClr val="accent5">
                    <a:lumMod val="50000"/>
                  </a:schemeClr>
                </a:solidFill>
                <a:latin typeface="Calibri" panose="020F0502020204030204" pitchFamily="34" charset="0"/>
              </a:rPr>
              <a:t>“Pause”</a:t>
            </a:r>
            <a:r>
              <a:rPr lang="en-US" sz="2200" dirty="0">
                <a:solidFill>
                  <a:schemeClr val="accent5">
                    <a:lumMod val="50000"/>
                  </a:schemeClr>
                </a:solidFill>
                <a:latin typeface="Calibri" panose="020F0502020204030204" pitchFamily="34" charset="0"/>
              </a:rPr>
              <a:t> </a:t>
            </a:r>
          </a:p>
          <a:p>
            <a:pPr marL="457200" indent="-457200">
              <a:buAutoNum type="arabicParenR"/>
            </a:pPr>
            <a:r>
              <a:rPr lang="en-US" sz="2200" dirty="0"/>
              <a:t>o</a:t>
            </a:r>
            <a:r>
              <a:rPr lang="en-US" sz="2200" dirty="0">
                <a:latin typeface="Calibri" panose="020F0502020204030204" pitchFamily="34" charset="0"/>
              </a:rPr>
              <a:t>n the timer screen click </a:t>
            </a:r>
            <a:r>
              <a:rPr lang="en-US" sz="2200" b="1" dirty="0">
                <a:solidFill>
                  <a:schemeClr val="accent5">
                    <a:lumMod val="50000"/>
                  </a:schemeClr>
                </a:solidFill>
                <a:latin typeface="Calibri" panose="020F0502020204030204" pitchFamily="34" charset="0"/>
              </a:rPr>
              <a:t>“Exit”</a:t>
            </a:r>
            <a:endParaRPr lang="en-US" sz="2200" dirty="0">
              <a:solidFill>
                <a:schemeClr val="accent5">
                  <a:lumMod val="50000"/>
                </a:schemeClr>
              </a:solidFill>
            </a:endParaRPr>
          </a:p>
          <a:p>
            <a:pPr marL="457200" indent="-457200">
              <a:buAutoNum type="arabicParenR"/>
            </a:pPr>
            <a:r>
              <a:rPr lang="en-US" sz="2200" dirty="0">
                <a:latin typeface="Calibri" panose="020F0502020204030204" pitchFamily="34" charset="0"/>
              </a:rPr>
              <a:t>next click, </a:t>
            </a:r>
            <a:r>
              <a:rPr lang="en-US" sz="2200" b="1" dirty="0">
                <a:solidFill>
                  <a:schemeClr val="accent5">
                    <a:lumMod val="50000"/>
                  </a:schemeClr>
                </a:solidFill>
                <a:latin typeface="Calibri" panose="020F0502020204030204" pitchFamily="34" charset="0"/>
              </a:rPr>
              <a:t>“Exit”</a:t>
            </a:r>
          </a:p>
        </p:txBody>
      </p:sp>
      <p:sp>
        <p:nvSpPr>
          <p:cNvPr id="3" name="TextBox 2">
            <a:extLst>
              <a:ext uri="{FF2B5EF4-FFF2-40B4-BE49-F238E27FC236}">
                <a16:creationId xmlns:a16="http://schemas.microsoft.com/office/drawing/2014/main" id="{7B56926B-7785-7136-4279-061C3D1BD456}"/>
              </a:ext>
            </a:extLst>
          </p:cNvPr>
          <p:cNvSpPr txBox="1"/>
          <p:nvPr/>
        </p:nvSpPr>
        <p:spPr>
          <a:xfrm>
            <a:off x="8190425" y="411368"/>
            <a:ext cx="3185600" cy="646331"/>
          </a:xfrm>
          <a:prstGeom prst="rect">
            <a:avLst/>
          </a:prstGeom>
          <a:noFill/>
        </p:spPr>
        <p:txBody>
          <a:bodyPr wrap="square">
            <a:spAutoFit/>
          </a:bodyPr>
          <a:lstStyle/>
          <a:p>
            <a:r>
              <a:rPr lang="en-US" dirty="0">
                <a:solidFill>
                  <a:srgbClr val="A50021"/>
                </a:solidFill>
              </a:rPr>
              <a:t>*Monitor for students exiting and logging back in to their test.</a:t>
            </a:r>
          </a:p>
        </p:txBody>
      </p:sp>
      <p:sp>
        <p:nvSpPr>
          <p:cNvPr id="2" name="TextBox 1">
            <a:extLst>
              <a:ext uri="{FF2B5EF4-FFF2-40B4-BE49-F238E27FC236}">
                <a16:creationId xmlns:a16="http://schemas.microsoft.com/office/drawing/2014/main" id="{F0C22E57-3FBD-7502-23DF-D296963C06F3}"/>
              </a:ext>
            </a:extLst>
          </p:cNvPr>
          <p:cNvSpPr txBox="1"/>
          <p:nvPr/>
        </p:nvSpPr>
        <p:spPr>
          <a:xfrm>
            <a:off x="0" y="6218237"/>
            <a:ext cx="12192000" cy="499326"/>
          </a:xfrm>
          <a:prstGeom prst="rect">
            <a:avLst/>
          </a:prstGeom>
          <a:solidFill>
            <a:srgbClr val="C00000"/>
          </a:solidFill>
        </p:spPr>
        <p:txBody>
          <a:bodyPr wrap="square" rtlCol="0">
            <a:spAutoFit/>
          </a:bodyPr>
          <a:lstStyle/>
          <a:p>
            <a:endParaRPr lang="en-US" dirty="0"/>
          </a:p>
        </p:txBody>
      </p:sp>
      <p:grpSp>
        <p:nvGrpSpPr>
          <p:cNvPr id="4" name="Group 3">
            <a:extLst>
              <a:ext uri="{FF2B5EF4-FFF2-40B4-BE49-F238E27FC236}">
                <a16:creationId xmlns:a16="http://schemas.microsoft.com/office/drawing/2014/main" id="{D934BF3A-8D7F-121B-7C59-1DB316DE7FC3}"/>
              </a:ext>
            </a:extLst>
          </p:cNvPr>
          <p:cNvGrpSpPr/>
          <p:nvPr/>
        </p:nvGrpSpPr>
        <p:grpSpPr>
          <a:xfrm>
            <a:off x="1630079" y="3908718"/>
            <a:ext cx="6468416" cy="2173725"/>
            <a:chOff x="1309787" y="3876464"/>
            <a:chExt cx="6468416" cy="2173725"/>
          </a:xfrm>
        </p:grpSpPr>
        <p:pic>
          <p:nvPicPr>
            <p:cNvPr id="9" name="Picture 8">
              <a:extLst>
                <a:ext uri="{FF2B5EF4-FFF2-40B4-BE49-F238E27FC236}">
                  <a16:creationId xmlns:a16="http://schemas.microsoft.com/office/drawing/2014/main" id="{396BE0C6-740B-F169-12F9-6B7C904E4249}"/>
                </a:ext>
              </a:extLst>
            </p:cNvPr>
            <p:cNvPicPr>
              <a:picLocks noChangeAspect="1"/>
            </p:cNvPicPr>
            <p:nvPr/>
          </p:nvPicPr>
          <p:blipFill>
            <a:blip r:embed="rId3"/>
            <a:stretch>
              <a:fillRect/>
            </a:stretch>
          </p:blipFill>
          <p:spPr>
            <a:xfrm>
              <a:off x="1309787" y="4111390"/>
              <a:ext cx="3393805" cy="1593233"/>
            </a:xfrm>
            <a:prstGeom prst="rect">
              <a:avLst/>
            </a:prstGeom>
          </p:spPr>
        </p:pic>
        <p:pic>
          <p:nvPicPr>
            <p:cNvPr id="10" name="Picture 9">
              <a:extLst>
                <a:ext uri="{FF2B5EF4-FFF2-40B4-BE49-F238E27FC236}">
                  <a16:creationId xmlns:a16="http://schemas.microsoft.com/office/drawing/2014/main" id="{1557C407-919C-44FF-7192-7D2DF57712BA}"/>
                </a:ext>
              </a:extLst>
            </p:cNvPr>
            <p:cNvPicPr>
              <a:picLocks noChangeAspect="1"/>
            </p:cNvPicPr>
            <p:nvPr/>
          </p:nvPicPr>
          <p:blipFill>
            <a:blip r:embed="rId4"/>
            <a:stretch>
              <a:fillRect/>
            </a:stretch>
          </p:blipFill>
          <p:spPr>
            <a:xfrm>
              <a:off x="4384399" y="3876464"/>
              <a:ext cx="3393804" cy="2121128"/>
            </a:xfrm>
            <a:prstGeom prst="rect">
              <a:avLst/>
            </a:prstGeom>
          </p:spPr>
        </p:pic>
        <p:sp>
          <p:nvSpPr>
            <p:cNvPr id="11" name="Arrow: Right 10">
              <a:extLst>
                <a:ext uri="{FF2B5EF4-FFF2-40B4-BE49-F238E27FC236}">
                  <a16:creationId xmlns:a16="http://schemas.microsoft.com/office/drawing/2014/main" id="{3620FB98-BED5-718B-34AA-B36FDEBE379F}"/>
                </a:ext>
              </a:extLst>
            </p:cNvPr>
            <p:cNvSpPr/>
            <p:nvPr/>
          </p:nvSpPr>
          <p:spPr>
            <a:xfrm>
              <a:off x="3841114" y="5493264"/>
              <a:ext cx="600892" cy="45720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ACEB612-D3F9-345B-CF87-FBE90423DD57}"/>
                </a:ext>
              </a:extLst>
            </p:cNvPr>
            <p:cNvPicPr>
              <a:picLocks noChangeAspect="1"/>
            </p:cNvPicPr>
            <p:nvPr/>
          </p:nvPicPr>
          <p:blipFill>
            <a:blip r:embed="rId5"/>
            <a:stretch>
              <a:fillRect/>
            </a:stretch>
          </p:blipFill>
          <p:spPr>
            <a:xfrm>
              <a:off x="2999511" y="5469164"/>
              <a:ext cx="762000" cy="581025"/>
            </a:xfrm>
            <a:prstGeom prst="rect">
              <a:avLst/>
            </a:prstGeom>
          </p:spPr>
        </p:pic>
      </p:grpSp>
      <p:pic>
        <p:nvPicPr>
          <p:cNvPr id="13" name="Picture 12">
            <a:extLst>
              <a:ext uri="{FF2B5EF4-FFF2-40B4-BE49-F238E27FC236}">
                <a16:creationId xmlns:a16="http://schemas.microsoft.com/office/drawing/2014/main" id="{9164D908-EA3E-EAAB-9520-DBB9002385F4}"/>
              </a:ext>
            </a:extLst>
          </p:cNvPr>
          <p:cNvPicPr>
            <a:picLocks noChangeAspect="1"/>
          </p:cNvPicPr>
          <p:nvPr/>
        </p:nvPicPr>
        <p:blipFill>
          <a:blip r:embed="rId6"/>
          <a:stretch>
            <a:fillRect/>
          </a:stretch>
        </p:blipFill>
        <p:spPr>
          <a:xfrm>
            <a:off x="868131" y="4762810"/>
            <a:ext cx="1207356" cy="1267035"/>
          </a:xfrm>
          <a:prstGeom prst="rect">
            <a:avLst/>
          </a:prstGeom>
        </p:spPr>
      </p:pic>
    </p:spTree>
    <p:extLst>
      <p:ext uri="{BB962C8B-B14F-4D97-AF65-F5344CB8AC3E}">
        <p14:creationId xmlns:p14="http://schemas.microsoft.com/office/powerpoint/2010/main" val="4011861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7359" y="1349723"/>
            <a:ext cx="5906853" cy="4805704"/>
          </a:xfrm>
        </p:spPr>
        <p:txBody>
          <a:bodyPr>
            <a:noAutofit/>
          </a:bodyPr>
          <a:lstStyle/>
          <a:p>
            <a:pPr marL="0" indent="0">
              <a:lnSpc>
                <a:spcPct val="105000"/>
              </a:lnSpc>
              <a:spcBef>
                <a:spcPts val="0"/>
              </a:spcBef>
              <a:buNone/>
            </a:pPr>
            <a:r>
              <a:rPr lang="en-US" sz="2200" b="1" dirty="0"/>
              <a:t>Test tickets are secure materials</a:t>
            </a:r>
            <a:r>
              <a:rPr lang="en-US" sz="2200" dirty="0"/>
              <a:t>. </a:t>
            </a:r>
          </a:p>
          <a:p>
            <a:pPr>
              <a:lnSpc>
                <a:spcPct val="105000"/>
              </a:lnSpc>
              <a:spcBef>
                <a:spcPts val="0"/>
              </a:spcBef>
              <a:buFont typeface="Courier New" panose="02070309020205020404" pitchFamily="49" charset="0"/>
              <a:buChar char="o"/>
            </a:pPr>
            <a:r>
              <a:rPr lang="en-US" sz="2200" dirty="0"/>
              <a:t>DO NOT share login credentials electronically (i.e., do not email). </a:t>
            </a:r>
          </a:p>
          <a:p>
            <a:pPr>
              <a:lnSpc>
                <a:spcPct val="105000"/>
              </a:lnSpc>
              <a:spcBef>
                <a:spcPts val="0"/>
              </a:spcBef>
              <a:buFont typeface="Courier New" panose="02070309020205020404" pitchFamily="49" charset="0"/>
              <a:buChar char="o"/>
            </a:pPr>
            <a:r>
              <a:rPr lang="en-US" sz="2200" dirty="0"/>
              <a:t>SIGN OUT/IN test tickets each day. Return all used and unused test tickets to STC as directed and before the end of the school day.</a:t>
            </a:r>
          </a:p>
          <a:p>
            <a:pPr>
              <a:lnSpc>
                <a:spcPct val="105000"/>
              </a:lnSpc>
              <a:spcBef>
                <a:spcPts val="0"/>
              </a:spcBef>
              <a:buFont typeface="Courier New" panose="02070309020205020404" pitchFamily="49" charset="0"/>
              <a:buChar char="o"/>
            </a:pPr>
            <a:r>
              <a:rPr lang="en-US" sz="2200" dirty="0"/>
              <a:t>TA must COLLECT test tickets after students successfully log in to each session/test part. </a:t>
            </a:r>
          </a:p>
          <a:p>
            <a:pPr>
              <a:lnSpc>
                <a:spcPct val="105000"/>
              </a:lnSpc>
              <a:spcBef>
                <a:spcPts val="0"/>
              </a:spcBef>
              <a:buFont typeface="Courier New" panose="02070309020205020404" pitchFamily="49" charset="0"/>
              <a:buChar char="o"/>
            </a:pPr>
            <a:r>
              <a:rPr lang="en-US" sz="2200" dirty="0"/>
              <a:t>TA must ACCOUNT FOR every test ticket prior to dismissing students from testing room.</a:t>
            </a:r>
          </a:p>
        </p:txBody>
      </p:sp>
      <p:sp>
        <p:nvSpPr>
          <p:cNvPr id="29" name="TextBox 28">
            <a:extLst>
              <a:ext uri="{FF2B5EF4-FFF2-40B4-BE49-F238E27FC236}">
                <a16:creationId xmlns:a16="http://schemas.microsoft.com/office/drawing/2014/main" id="{4E582B6F-9C99-7FF2-82FE-EE734E353C2E}"/>
              </a:ext>
            </a:extLst>
          </p:cNvPr>
          <p:cNvSpPr txBox="1"/>
          <p:nvPr/>
        </p:nvSpPr>
        <p:spPr>
          <a:xfrm>
            <a:off x="7660631" y="3541634"/>
            <a:ext cx="3708988" cy="1371914"/>
          </a:xfrm>
          <a:prstGeom prst="rect">
            <a:avLst/>
          </a:prstGeom>
          <a:noFill/>
        </p:spPr>
        <p:txBody>
          <a:bodyPr wrap="square" rtlCol="0">
            <a:spAutoFit/>
          </a:bodyPr>
          <a:lstStyle/>
          <a:p>
            <a:pPr>
              <a:lnSpc>
                <a:spcPct val="105000"/>
              </a:lnSpc>
              <a:spcBef>
                <a:spcPts val="0"/>
              </a:spcBef>
              <a:spcAft>
                <a:spcPts val="0"/>
              </a:spcAft>
            </a:pPr>
            <a:r>
              <a:rPr lang="en-US" sz="2000" b="1" dirty="0">
                <a:solidFill>
                  <a:schemeClr val="accent5">
                    <a:lumMod val="75000"/>
                  </a:schemeClr>
                </a:solidFill>
              </a:rPr>
              <a:t>(1)</a:t>
            </a:r>
            <a:r>
              <a:rPr lang="en-US" sz="2000" dirty="0"/>
              <a:t>_Test Name         	     </a:t>
            </a:r>
          </a:p>
          <a:p>
            <a:pPr>
              <a:lnSpc>
                <a:spcPct val="105000"/>
              </a:lnSpc>
              <a:spcBef>
                <a:spcPts val="0"/>
              </a:spcBef>
              <a:spcAft>
                <a:spcPts val="0"/>
              </a:spcAft>
            </a:pPr>
            <a:r>
              <a:rPr lang="en-US" sz="2000" b="1" dirty="0">
                <a:solidFill>
                  <a:schemeClr val="accent5">
                    <a:lumMod val="75000"/>
                  </a:schemeClr>
                </a:solidFill>
              </a:rPr>
              <a:t>(2)</a:t>
            </a:r>
            <a:r>
              <a:rPr lang="en-US" sz="2000" dirty="0"/>
              <a:t>_Student Name (first, last)</a:t>
            </a:r>
          </a:p>
          <a:p>
            <a:pPr>
              <a:lnSpc>
                <a:spcPct val="105000"/>
              </a:lnSpc>
              <a:spcBef>
                <a:spcPts val="0"/>
              </a:spcBef>
              <a:spcAft>
                <a:spcPts val="0"/>
              </a:spcAft>
            </a:pPr>
            <a:r>
              <a:rPr lang="en-US" sz="2000" b="1" dirty="0">
                <a:solidFill>
                  <a:schemeClr val="accent5">
                    <a:lumMod val="75000"/>
                  </a:schemeClr>
                </a:solidFill>
              </a:rPr>
              <a:t>(3)</a:t>
            </a:r>
            <a:r>
              <a:rPr lang="en-US" sz="2000" dirty="0"/>
              <a:t>_Accommodation     </a:t>
            </a:r>
          </a:p>
          <a:p>
            <a:pPr>
              <a:lnSpc>
                <a:spcPct val="105000"/>
              </a:lnSpc>
              <a:spcBef>
                <a:spcPts val="0"/>
              </a:spcBef>
              <a:spcAft>
                <a:spcPts val="0"/>
              </a:spcAft>
            </a:pPr>
            <a:r>
              <a:rPr lang="en-US" sz="2000" b="1" dirty="0">
                <a:solidFill>
                  <a:schemeClr val="accent5">
                    <a:lumMod val="75000"/>
                  </a:schemeClr>
                </a:solidFill>
              </a:rPr>
              <a:t>(4)</a:t>
            </a:r>
            <a:r>
              <a:rPr lang="en-US" sz="2000" dirty="0"/>
              <a:t>_Username &amp; Password</a:t>
            </a:r>
          </a:p>
        </p:txBody>
      </p:sp>
      <p:sp>
        <p:nvSpPr>
          <p:cNvPr id="34" name="Title 3">
            <a:extLst>
              <a:ext uri="{FF2B5EF4-FFF2-40B4-BE49-F238E27FC236}">
                <a16:creationId xmlns:a16="http://schemas.microsoft.com/office/drawing/2014/main" id="{03A019D1-2019-29F7-61D1-96931D9E51B1}"/>
              </a:ext>
            </a:extLst>
          </p:cNvPr>
          <p:cNvSpPr txBox="1">
            <a:spLocks/>
          </p:cNvSpPr>
          <p:nvPr/>
        </p:nvSpPr>
        <p:spPr bwMode="auto">
          <a:xfrm>
            <a:off x="931969" y="0"/>
            <a:ext cx="9063369" cy="108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b="1" i="0" kern="1200">
                <a:solidFill>
                  <a:srgbClr val="404040"/>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2pPr>
            <a:lvl3pPr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3pPr>
            <a:lvl4pPr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4pPr>
            <a:lvl5pPr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5pPr>
            <a:lvl6pPr marL="457200"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6pPr>
            <a:lvl7pPr marL="914400"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7pPr>
            <a:lvl8pPr marL="1371600"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8pPr>
            <a:lvl9pPr marL="1828800"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9pPr>
          </a:lstStyle>
          <a:p>
            <a:r>
              <a:rPr lang="en-US" dirty="0"/>
              <a:t>Student Login Tickets are Secure Test Materials</a:t>
            </a:r>
          </a:p>
        </p:txBody>
      </p:sp>
      <p:grpSp>
        <p:nvGrpSpPr>
          <p:cNvPr id="39" name="Group 38">
            <a:extLst>
              <a:ext uri="{FF2B5EF4-FFF2-40B4-BE49-F238E27FC236}">
                <a16:creationId xmlns:a16="http://schemas.microsoft.com/office/drawing/2014/main" id="{DD0CE4E0-4565-31E0-06CC-72A98631DBC0}"/>
              </a:ext>
            </a:extLst>
          </p:cNvPr>
          <p:cNvGrpSpPr>
            <a:grpSpLocks noChangeAspect="1"/>
          </p:cNvGrpSpPr>
          <p:nvPr/>
        </p:nvGrpSpPr>
        <p:grpSpPr>
          <a:xfrm>
            <a:off x="7410076" y="881381"/>
            <a:ext cx="3803619" cy="2498455"/>
            <a:chOff x="1117570" y="3151586"/>
            <a:chExt cx="4226243" cy="2776061"/>
          </a:xfrm>
        </p:grpSpPr>
        <p:pic>
          <p:nvPicPr>
            <p:cNvPr id="28" name="Picture 27">
              <a:extLst>
                <a:ext uri="{FF2B5EF4-FFF2-40B4-BE49-F238E27FC236}">
                  <a16:creationId xmlns:a16="http://schemas.microsoft.com/office/drawing/2014/main" id="{B7FF1952-703B-ADA3-C8E2-F909F13D9E38}"/>
                </a:ext>
              </a:extLst>
            </p:cNvPr>
            <p:cNvPicPr>
              <a:picLocks noChangeAspect="1"/>
            </p:cNvPicPr>
            <p:nvPr/>
          </p:nvPicPr>
          <p:blipFill>
            <a:blip r:embed="rId3"/>
            <a:stretch>
              <a:fillRect/>
            </a:stretch>
          </p:blipFill>
          <p:spPr>
            <a:xfrm>
              <a:off x="1117570" y="3151586"/>
              <a:ext cx="4226243" cy="2776061"/>
            </a:xfrm>
            <a:prstGeom prst="rect">
              <a:avLst/>
            </a:prstGeom>
          </p:spPr>
        </p:pic>
        <p:sp>
          <p:nvSpPr>
            <p:cNvPr id="35" name="Oval 34">
              <a:extLst>
                <a:ext uri="{FF2B5EF4-FFF2-40B4-BE49-F238E27FC236}">
                  <a16:creationId xmlns:a16="http://schemas.microsoft.com/office/drawing/2014/main" id="{15F4FB6D-C64F-8D43-997F-E85A92237B70}"/>
                </a:ext>
              </a:extLst>
            </p:cNvPr>
            <p:cNvSpPr/>
            <p:nvPr/>
          </p:nvSpPr>
          <p:spPr>
            <a:xfrm>
              <a:off x="4167511" y="3407363"/>
              <a:ext cx="417937" cy="425047"/>
            </a:xfrm>
            <a:prstGeom prst="ellipse">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p>
          </p:txBody>
        </p:sp>
        <p:sp>
          <p:nvSpPr>
            <p:cNvPr id="36" name="Oval 35">
              <a:extLst>
                <a:ext uri="{FF2B5EF4-FFF2-40B4-BE49-F238E27FC236}">
                  <a16:creationId xmlns:a16="http://schemas.microsoft.com/office/drawing/2014/main" id="{87E8ACFA-B796-B8AF-80F6-B01F999D2766}"/>
                </a:ext>
              </a:extLst>
            </p:cNvPr>
            <p:cNvSpPr/>
            <p:nvPr/>
          </p:nvSpPr>
          <p:spPr>
            <a:xfrm>
              <a:off x="2483003" y="3562416"/>
              <a:ext cx="417937" cy="425047"/>
            </a:xfrm>
            <a:prstGeom prst="ellipse">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a:t>
              </a:r>
            </a:p>
          </p:txBody>
        </p:sp>
        <p:sp>
          <p:nvSpPr>
            <p:cNvPr id="37" name="Oval 36">
              <a:extLst>
                <a:ext uri="{FF2B5EF4-FFF2-40B4-BE49-F238E27FC236}">
                  <a16:creationId xmlns:a16="http://schemas.microsoft.com/office/drawing/2014/main" id="{84273055-E697-2338-951C-E80741534E0D}"/>
                </a:ext>
              </a:extLst>
            </p:cNvPr>
            <p:cNvSpPr/>
            <p:nvPr/>
          </p:nvSpPr>
          <p:spPr>
            <a:xfrm>
              <a:off x="2998373" y="4408840"/>
              <a:ext cx="417937" cy="425047"/>
            </a:xfrm>
            <a:prstGeom prst="ellipse">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3</a:t>
              </a:r>
            </a:p>
          </p:txBody>
        </p:sp>
        <p:sp>
          <p:nvSpPr>
            <p:cNvPr id="38" name="Oval 37">
              <a:extLst>
                <a:ext uri="{FF2B5EF4-FFF2-40B4-BE49-F238E27FC236}">
                  <a16:creationId xmlns:a16="http://schemas.microsoft.com/office/drawing/2014/main" id="{4B8BCF57-CE44-6212-5C16-F3012D1A6F40}"/>
                </a:ext>
              </a:extLst>
            </p:cNvPr>
            <p:cNvSpPr/>
            <p:nvPr/>
          </p:nvSpPr>
          <p:spPr>
            <a:xfrm>
              <a:off x="3420361" y="4877410"/>
              <a:ext cx="417937" cy="425047"/>
            </a:xfrm>
            <a:prstGeom prst="ellipse">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4</a:t>
              </a:r>
            </a:p>
          </p:txBody>
        </p:sp>
      </p:grpSp>
      <p:sp>
        <p:nvSpPr>
          <p:cNvPr id="4" name="TextBox 3">
            <a:extLst>
              <a:ext uri="{FF2B5EF4-FFF2-40B4-BE49-F238E27FC236}">
                <a16:creationId xmlns:a16="http://schemas.microsoft.com/office/drawing/2014/main" id="{1AE6457B-B2E2-674F-B445-9477AF0134B8}"/>
              </a:ext>
            </a:extLst>
          </p:cNvPr>
          <p:cNvSpPr txBox="1"/>
          <p:nvPr/>
        </p:nvSpPr>
        <p:spPr>
          <a:xfrm>
            <a:off x="7723830" y="5137508"/>
            <a:ext cx="3436571" cy="662233"/>
          </a:xfrm>
          <a:prstGeom prst="rect">
            <a:avLst/>
          </a:prstGeom>
          <a:noFill/>
        </p:spPr>
        <p:txBody>
          <a:bodyPr wrap="square">
            <a:spAutoFit/>
          </a:bodyPr>
          <a:lstStyle/>
          <a:p>
            <a:pPr marL="0" indent="0">
              <a:lnSpc>
                <a:spcPct val="105000"/>
              </a:lnSpc>
              <a:spcBef>
                <a:spcPts val="0"/>
              </a:spcBef>
              <a:spcAft>
                <a:spcPts val="600"/>
              </a:spcAft>
              <a:buNone/>
            </a:pPr>
            <a:r>
              <a:rPr lang="en-US" sz="1800" dirty="0"/>
              <a:t>TIP: Passwords are randomized, eight characters, alpha-numeric.</a:t>
            </a:r>
          </a:p>
        </p:txBody>
      </p:sp>
      <p:sp>
        <p:nvSpPr>
          <p:cNvPr id="3" name="TextBox 2">
            <a:extLst>
              <a:ext uri="{FF2B5EF4-FFF2-40B4-BE49-F238E27FC236}">
                <a16:creationId xmlns:a16="http://schemas.microsoft.com/office/drawing/2014/main" id="{13AA632E-A50B-54CE-D057-B9714AC510AD}"/>
              </a:ext>
            </a:extLst>
          </p:cNvPr>
          <p:cNvSpPr txBox="1"/>
          <p:nvPr/>
        </p:nvSpPr>
        <p:spPr>
          <a:xfrm>
            <a:off x="0" y="6218237"/>
            <a:ext cx="12192000" cy="499326"/>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3965357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Report Irregularities</a:t>
            </a:r>
          </a:p>
        </p:txBody>
      </p:sp>
      <p:sp>
        <p:nvSpPr>
          <p:cNvPr id="6" name="Content Placeholder 5"/>
          <p:cNvSpPr>
            <a:spLocks noGrp="1"/>
          </p:cNvSpPr>
          <p:nvPr>
            <p:ph idx="1"/>
          </p:nvPr>
        </p:nvSpPr>
        <p:spPr>
          <a:xfrm>
            <a:off x="838200" y="1315453"/>
            <a:ext cx="10515600" cy="4864630"/>
          </a:xfrm>
        </p:spPr>
        <p:txBody>
          <a:bodyPr>
            <a:normAutofit lnSpcReduction="10000"/>
          </a:bodyPr>
          <a:lstStyle/>
          <a:p>
            <a:pPr>
              <a:lnSpc>
                <a:spcPct val="105000"/>
              </a:lnSpc>
              <a:spcBef>
                <a:spcPts val="0"/>
              </a:spcBef>
            </a:pPr>
            <a:r>
              <a:rPr lang="en-US" b="1" dirty="0">
                <a:solidFill>
                  <a:srgbClr val="8E001B"/>
                </a:solidFill>
              </a:rPr>
              <a:t>Immediately report</a:t>
            </a:r>
            <a:r>
              <a:rPr lang="en-US" dirty="0">
                <a:solidFill>
                  <a:srgbClr val="8E001B"/>
                </a:solidFill>
              </a:rPr>
              <a:t> any confirmed or suspected testing irregularity, non-standard administration, or suspected student plagiarism.</a:t>
            </a:r>
          </a:p>
          <a:p>
            <a:pPr>
              <a:lnSpc>
                <a:spcPct val="105000"/>
              </a:lnSpc>
              <a:spcBef>
                <a:spcPts val="1800"/>
              </a:spcBef>
              <a:spcAft>
                <a:spcPts val="600"/>
              </a:spcAft>
            </a:pPr>
            <a:r>
              <a:rPr lang="en-US" sz="2200" b="1" dirty="0"/>
              <a:t>Report Irregularities</a:t>
            </a:r>
            <a:endParaRPr lang="en-US" sz="2200" dirty="0"/>
          </a:p>
          <a:p>
            <a:pPr marL="346075" lvl="1" indent="-346075">
              <a:spcBef>
                <a:spcPts val="0"/>
              </a:spcBef>
              <a:spcAft>
                <a:spcPts val="1200"/>
              </a:spcAft>
              <a:buClrTx/>
              <a:buSzPct val="100000"/>
              <a:buFont typeface="+mj-lt"/>
              <a:buAutoNum type="arabicPeriod"/>
            </a:pPr>
            <a:r>
              <a:rPr lang="en-US" sz="2200" dirty="0"/>
              <a:t>Report incidents to the School Test Coordinator (STC) or School Principal. The STC will relay details to Assessment Support and begin gathering statements and evidence.</a:t>
            </a:r>
          </a:p>
          <a:p>
            <a:pPr marL="346075" lvl="1" indent="-346075">
              <a:spcBef>
                <a:spcPts val="0"/>
              </a:spcBef>
              <a:spcAft>
                <a:spcPts val="1200"/>
              </a:spcAft>
              <a:buClrTx/>
              <a:buSzPct val="100000"/>
              <a:buFont typeface="+mj-lt"/>
              <a:buAutoNum type="arabicPeriod"/>
            </a:pPr>
            <a:r>
              <a:rPr lang="en-US" sz="2200" dirty="0"/>
              <a:t>The STC submits details through an online report (</a:t>
            </a:r>
            <a:r>
              <a:rPr lang="en-US" sz="2200" dirty="0" err="1"/>
              <a:t>Caveon</a:t>
            </a:r>
            <a:r>
              <a:rPr lang="en-US" sz="2200" dirty="0"/>
              <a:t> form) with documentation.</a:t>
            </a:r>
          </a:p>
          <a:p>
            <a:pPr marL="346075" lvl="1" indent="-346075">
              <a:spcBef>
                <a:spcPts val="0"/>
              </a:spcBef>
              <a:spcAft>
                <a:spcPts val="1200"/>
              </a:spcAft>
              <a:buClrTx/>
              <a:buSzPct val="100000"/>
              <a:buFont typeface="+mj-lt"/>
              <a:buAutoNum type="arabicPeriod"/>
            </a:pPr>
            <a:r>
              <a:rPr lang="en-US" sz="2200" dirty="0"/>
              <a:t>WCSD Assessment Support reviews and submits the report to the Nevada Department of Education. </a:t>
            </a:r>
          </a:p>
          <a:p>
            <a:pPr marL="346075" indent="-346075" algn="ctr">
              <a:lnSpc>
                <a:spcPct val="105000"/>
              </a:lnSpc>
              <a:buClr>
                <a:schemeClr val="accent2">
                  <a:lumMod val="75000"/>
                </a:schemeClr>
              </a:buClr>
              <a:buFont typeface="Wingdings" panose="05000000000000000000" pitchFamily="2" charset="2"/>
              <a:buChar char="Ø"/>
            </a:pPr>
            <a:r>
              <a:rPr lang="en-US" sz="2000" i="1" dirty="0"/>
              <a:t>Report of Testing Irregularity </a:t>
            </a:r>
            <a:r>
              <a:rPr lang="en-US" sz="2000" dirty="0"/>
              <a:t>(WCSD): </a:t>
            </a:r>
            <a:r>
              <a:rPr lang="en-US" sz="2000" dirty="0">
                <a:hlinkClick r:id="rId3"/>
              </a:rPr>
              <a:t>https://www.washoeschools.net/Page/14303</a:t>
            </a:r>
            <a:endParaRPr lang="en-US" sz="2000" dirty="0"/>
          </a:p>
          <a:p>
            <a:pPr marL="0" indent="0" algn="ctr">
              <a:lnSpc>
                <a:spcPct val="105000"/>
              </a:lnSpc>
              <a:spcBef>
                <a:spcPts val="0"/>
              </a:spcBef>
              <a:buNone/>
            </a:pPr>
            <a:r>
              <a:rPr lang="en-US" sz="2000" b="1" dirty="0"/>
              <a:t>Refer to the </a:t>
            </a:r>
            <a:r>
              <a:rPr lang="en-US" sz="2000" b="1" i="1" dirty="0"/>
              <a:t>WCSD Primer</a:t>
            </a:r>
            <a:r>
              <a:rPr lang="en-US" sz="2000" b="1" dirty="0"/>
              <a:t>, </a:t>
            </a:r>
            <a:r>
              <a:rPr lang="en-US" sz="2000" b="1" i="1" dirty="0"/>
              <a:t>NDE Test Security Procedures</a:t>
            </a:r>
            <a:r>
              <a:rPr lang="en-US" sz="2000" b="1" dirty="0"/>
              <a:t>, and the </a:t>
            </a:r>
            <a:r>
              <a:rPr lang="en-US" sz="2000" b="1" i="1" dirty="0"/>
              <a:t>Test Coordinator’s </a:t>
            </a:r>
            <a:r>
              <a:rPr lang="en-US" sz="2000" b="1" dirty="0"/>
              <a:t>and </a:t>
            </a:r>
            <a:r>
              <a:rPr lang="en-US" sz="2000" b="1" i="1" dirty="0"/>
              <a:t>Test Administrator’s Manuals</a:t>
            </a:r>
            <a:r>
              <a:rPr lang="en-US" sz="2000" b="1" dirty="0"/>
              <a:t> for each administration.</a:t>
            </a:r>
          </a:p>
        </p:txBody>
      </p:sp>
      <p:sp>
        <p:nvSpPr>
          <p:cNvPr id="2" name="TextBox 1">
            <a:extLst>
              <a:ext uri="{FF2B5EF4-FFF2-40B4-BE49-F238E27FC236}">
                <a16:creationId xmlns:a16="http://schemas.microsoft.com/office/drawing/2014/main" id="{AA141E87-0223-F13B-7C8B-61DCA339F389}"/>
              </a:ext>
            </a:extLst>
          </p:cNvPr>
          <p:cNvSpPr txBox="1"/>
          <p:nvPr/>
        </p:nvSpPr>
        <p:spPr>
          <a:xfrm>
            <a:off x="0" y="6218237"/>
            <a:ext cx="12192000" cy="499326"/>
          </a:xfrm>
          <a:prstGeom prst="rect">
            <a:avLst/>
          </a:prstGeom>
          <a:solidFill>
            <a:srgbClr val="C00000"/>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3066F810-7886-4F69-5ED4-9CA885328FEE}"/>
              </a:ext>
            </a:extLst>
          </p:cNvPr>
          <p:cNvSpPr txBox="1"/>
          <p:nvPr/>
        </p:nvSpPr>
        <p:spPr>
          <a:xfrm>
            <a:off x="3282315" y="2261083"/>
            <a:ext cx="903378" cy="584775"/>
          </a:xfrm>
          <a:prstGeom prst="rect">
            <a:avLst/>
          </a:prstGeom>
          <a:noFill/>
        </p:spPr>
        <p:txBody>
          <a:bodyPr wrap="square" rtlCol="0">
            <a:spAutoFit/>
          </a:bodyPr>
          <a:lstStyle/>
          <a:p>
            <a:pPr algn="ctr"/>
            <a:r>
              <a:rPr lang="en-US" sz="3200" b="1" dirty="0">
                <a:solidFill>
                  <a:schemeClr val="accent2"/>
                </a:solidFill>
                <a:effectLst>
                  <a:outerShdw blurRad="38100" dist="38100" dir="2700000" algn="tl">
                    <a:srgbClr val="000000">
                      <a:alpha val="43137"/>
                    </a:srgbClr>
                  </a:outerShdw>
                </a:effectLst>
              </a:rPr>
              <a:t>STC</a:t>
            </a:r>
          </a:p>
        </p:txBody>
      </p:sp>
    </p:spTree>
    <p:extLst>
      <p:ext uri="{BB962C8B-B14F-4D97-AF65-F5344CB8AC3E}">
        <p14:creationId xmlns:p14="http://schemas.microsoft.com/office/powerpoint/2010/main" val="1408549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Administration Error</a:t>
            </a:r>
          </a:p>
        </p:txBody>
      </p:sp>
      <p:sp>
        <p:nvSpPr>
          <p:cNvPr id="3" name="Content Placeholder 2"/>
          <p:cNvSpPr>
            <a:spLocks noGrp="1"/>
          </p:cNvSpPr>
          <p:nvPr>
            <p:ph idx="1"/>
          </p:nvPr>
        </p:nvSpPr>
        <p:spPr>
          <a:xfrm>
            <a:off x="838200" y="1212229"/>
            <a:ext cx="7723909" cy="3394275"/>
          </a:xfrm>
        </p:spPr>
        <p:txBody>
          <a:bodyPr>
            <a:normAutofit fontScale="70000" lnSpcReduction="20000"/>
          </a:bodyPr>
          <a:lstStyle/>
          <a:p>
            <a:pPr marL="0" indent="0">
              <a:lnSpc>
                <a:spcPct val="120000"/>
              </a:lnSpc>
              <a:spcBef>
                <a:spcPts val="0"/>
              </a:spcBef>
              <a:spcAft>
                <a:spcPts val="600"/>
              </a:spcAft>
              <a:buNone/>
            </a:pPr>
            <a:r>
              <a:rPr lang="en-US" sz="3100" b="1" dirty="0">
                <a:solidFill>
                  <a:schemeClr val="accent5">
                    <a:lumMod val="50000"/>
                  </a:schemeClr>
                </a:solidFill>
              </a:rPr>
              <a:t>Student logs in using another student’s ticket </a:t>
            </a:r>
          </a:p>
          <a:p>
            <a:pPr lvl="1">
              <a:lnSpc>
                <a:spcPct val="120000"/>
              </a:lnSpc>
              <a:spcBef>
                <a:spcPts val="0"/>
              </a:spcBef>
              <a:spcAft>
                <a:spcPts val="1800"/>
              </a:spcAft>
            </a:pPr>
            <a:r>
              <a:rPr lang="en-US" sz="2800" b="1" dirty="0"/>
              <a:t>Stop testing and alert School Test Coordinator</a:t>
            </a:r>
            <a:r>
              <a:rPr lang="en-US" sz="2800" dirty="0"/>
              <a:t>. Assessment Support will contact DRC to determine status of the student’s test and consult about next steps.</a:t>
            </a:r>
          </a:p>
          <a:p>
            <a:pPr>
              <a:lnSpc>
                <a:spcPct val="120000"/>
              </a:lnSpc>
              <a:spcBef>
                <a:spcPts val="0"/>
              </a:spcBef>
              <a:spcAft>
                <a:spcPts val="600"/>
              </a:spcAft>
            </a:pPr>
            <a:r>
              <a:rPr lang="en-US" sz="3100" b="1" dirty="0">
                <a:solidFill>
                  <a:schemeClr val="accent5">
                    <a:lumMod val="50000"/>
                  </a:schemeClr>
                </a:solidFill>
              </a:rPr>
              <a:t>Student begins testing without required accommodation</a:t>
            </a:r>
          </a:p>
          <a:p>
            <a:pPr lvl="1">
              <a:lnSpc>
                <a:spcPct val="120000"/>
              </a:lnSpc>
              <a:spcBef>
                <a:spcPts val="0"/>
              </a:spcBef>
            </a:pPr>
            <a:r>
              <a:rPr lang="en-US" sz="2800" b="1" dirty="0"/>
              <a:t>Stop testing and alert School Test Coordinator</a:t>
            </a:r>
            <a:r>
              <a:rPr lang="en-US" sz="2800" dirty="0"/>
              <a:t>. Do not let the student continue testing without the appropriate accommodation. Note the test session, start &amp; stop times, and number of items completed (if known).</a:t>
            </a:r>
          </a:p>
        </p:txBody>
      </p:sp>
      <p:sp>
        <p:nvSpPr>
          <p:cNvPr id="6" name="TextBox 5">
            <a:extLst>
              <a:ext uri="{FF2B5EF4-FFF2-40B4-BE49-F238E27FC236}">
                <a16:creationId xmlns:a16="http://schemas.microsoft.com/office/drawing/2014/main" id="{E223422B-0292-A47D-73B3-BE3C6D236814}"/>
              </a:ext>
            </a:extLst>
          </p:cNvPr>
          <p:cNvSpPr txBox="1"/>
          <p:nvPr/>
        </p:nvSpPr>
        <p:spPr>
          <a:xfrm>
            <a:off x="6456219" y="640547"/>
            <a:ext cx="5735782" cy="433452"/>
          </a:xfrm>
          <a:prstGeom prst="rect">
            <a:avLst/>
          </a:prstGeom>
          <a:noFill/>
        </p:spPr>
        <p:txBody>
          <a:bodyPr wrap="square">
            <a:spAutoFit/>
          </a:bodyPr>
          <a:lstStyle/>
          <a:p>
            <a:pPr marL="349250" lvl="1" indent="0">
              <a:lnSpc>
                <a:spcPct val="105000"/>
              </a:lnSpc>
              <a:spcBef>
                <a:spcPts val="0"/>
              </a:spcBef>
              <a:spcAft>
                <a:spcPts val="600"/>
              </a:spcAft>
              <a:buNone/>
            </a:pPr>
            <a:r>
              <a:rPr lang="en-US" sz="2200" dirty="0">
                <a:highlight>
                  <a:srgbClr val="FFFF00"/>
                </a:highlight>
              </a:rPr>
              <a:t>These types of incidents are preventable!</a:t>
            </a:r>
          </a:p>
        </p:txBody>
      </p:sp>
      <p:sp>
        <p:nvSpPr>
          <p:cNvPr id="7" name="TextBox 6">
            <a:extLst>
              <a:ext uri="{FF2B5EF4-FFF2-40B4-BE49-F238E27FC236}">
                <a16:creationId xmlns:a16="http://schemas.microsoft.com/office/drawing/2014/main" id="{299CE5CE-A11A-9622-02E6-99AAB605E5F4}"/>
              </a:ext>
            </a:extLst>
          </p:cNvPr>
          <p:cNvSpPr txBox="1"/>
          <p:nvPr/>
        </p:nvSpPr>
        <p:spPr>
          <a:xfrm>
            <a:off x="9088583" y="1315748"/>
            <a:ext cx="2535380" cy="1914370"/>
          </a:xfrm>
          <a:prstGeom prst="rect">
            <a:avLst/>
          </a:prstGeom>
          <a:noFill/>
        </p:spPr>
        <p:txBody>
          <a:bodyPr wrap="square">
            <a:spAutoFit/>
          </a:bodyPr>
          <a:lstStyle/>
          <a:p>
            <a:pPr marL="0" lvl="1" indent="0">
              <a:lnSpc>
                <a:spcPct val="120000"/>
              </a:lnSpc>
              <a:spcBef>
                <a:spcPts val="0"/>
              </a:spcBef>
              <a:buNone/>
            </a:pPr>
            <a:r>
              <a:rPr lang="en-US" sz="2000" b="1" dirty="0">
                <a:solidFill>
                  <a:srgbClr val="A50021"/>
                </a:solidFill>
              </a:rPr>
              <a:t>DOCUMENTATION will be requested (time-stamps, statements from testing staff, explanation of error)</a:t>
            </a:r>
            <a:r>
              <a:rPr lang="en-US" sz="2000" dirty="0">
                <a:solidFill>
                  <a:srgbClr val="A50021"/>
                </a:solidFill>
              </a:rPr>
              <a:t>.</a:t>
            </a:r>
          </a:p>
        </p:txBody>
      </p:sp>
      <p:sp>
        <p:nvSpPr>
          <p:cNvPr id="5" name="TextBox 4">
            <a:extLst>
              <a:ext uri="{FF2B5EF4-FFF2-40B4-BE49-F238E27FC236}">
                <a16:creationId xmlns:a16="http://schemas.microsoft.com/office/drawing/2014/main" id="{5FFC9FB1-3B8A-A584-7767-9DB69C268044}"/>
              </a:ext>
            </a:extLst>
          </p:cNvPr>
          <p:cNvSpPr txBox="1"/>
          <p:nvPr/>
        </p:nvSpPr>
        <p:spPr>
          <a:xfrm>
            <a:off x="0" y="6218237"/>
            <a:ext cx="12192000" cy="499326"/>
          </a:xfrm>
          <a:prstGeom prst="rect">
            <a:avLst/>
          </a:prstGeom>
          <a:solidFill>
            <a:srgbClr val="C00000"/>
          </a:solidFill>
        </p:spPr>
        <p:txBody>
          <a:bodyPr wrap="square" rtlCol="0">
            <a:spAutoFit/>
          </a:bodyPr>
          <a:lstStyle/>
          <a:p>
            <a:endParaRPr lang="en-US" dirty="0"/>
          </a:p>
        </p:txBody>
      </p:sp>
      <p:sp>
        <p:nvSpPr>
          <p:cNvPr id="8" name="Rectangle: Rounded Corners 7">
            <a:extLst>
              <a:ext uri="{FF2B5EF4-FFF2-40B4-BE49-F238E27FC236}">
                <a16:creationId xmlns:a16="http://schemas.microsoft.com/office/drawing/2014/main" id="{9DA2CBC8-D6F9-D8BA-98A3-964FB9287A18}"/>
              </a:ext>
            </a:extLst>
          </p:cNvPr>
          <p:cNvSpPr/>
          <p:nvPr/>
        </p:nvSpPr>
        <p:spPr>
          <a:xfrm>
            <a:off x="838200" y="4710022"/>
            <a:ext cx="10515600" cy="1739514"/>
          </a:xfrm>
          <a:prstGeom prst="round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5000"/>
              </a:lnSpc>
              <a:spcBef>
                <a:spcPts val="0"/>
              </a:spcBef>
              <a:spcAft>
                <a:spcPts val="600"/>
              </a:spcAft>
            </a:pPr>
            <a:r>
              <a:rPr lang="en-US" sz="1900" b="1" dirty="0">
                <a:solidFill>
                  <a:schemeClr val="tx1"/>
                </a:solidFill>
              </a:rPr>
              <a:t>BEFORE testing, verify accommodations and designated supports are provided</a:t>
            </a:r>
          </a:p>
          <a:p>
            <a:pPr marL="342900" lvl="1" indent="-342900">
              <a:lnSpc>
                <a:spcPct val="105000"/>
              </a:lnSpc>
              <a:spcBef>
                <a:spcPts val="0"/>
              </a:spcBef>
              <a:spcAft>
                <a:spcPts val="600"/>
              </a:spcAft>
              <a:buFont typeface="Courier New" panose="02070309020205020404" pitchFamily="49" charset="0"/>
              <a:buChar char="o"/>
            </a:pPr>
            <a:r>
              <a:rPr lang="en-US" sz="1900" b="1" dirty="0">
                <a:solidFill>
                  <a:schemeClr val="tx1"/>
                </a:solidFill>
              </a:rPr>
              <a:t>Online/Presentation:</a:t>
            </a:r>
            <a:r>
              <a:rPr lang="en-US" sz="1900" dirty="0">
                <a:solidFill>
                  <a:schemeClr val="tx1"/>
                </a:solidFill>
              </a:rPr>
              <a:t> Test ticket will indicate the pre-selected accommodation(s) or designated support. The student’s welcome screen (after login) will also specify the accommodated test form.</a:t>
            </a:r>
          </a:p>
          <a:p>
            <a:pPr marL="342900" lvl="1" indent="-342900">
              <a:lnSpc>
                <a:spcPct val="105000"/>
              </a:lnSpc>
              <a:spcBef>
                <a:spcPts val="0"/>
              </a:spcBef>
              <a:spcAft>
                <a:spcPts val="600"/>
              </a:spcAft>
              <a:buFont typeface="Courier New" panose="02070309020205020404" pitchFamily="49" charset="0"/>
              <a:buChar char="o"/>
            </a:pPr>
            <a:r>
              <a:rPr lang="en-US" sz="1900" b="1" dirty="0">
                <a:solidFill>
                  <a:schemeClr val="tx1"/>
                </a:solidFill>
              </a:rPr>
              <a:t>Non-embedded:</a:t>
            </a:r>
            <a:r>
              <a:rPr lang="en-US" sz="1900" dirty="0">
                <a:solidFill>
                  <a:schemeClr val="tx1"/>
                </a:solidFill>
              </a:rPr>
              <a:t> List accommodations students will use and provide information and materials to test administrator.</a:t>
            </a:r>
          </a:p>
        </p:txBody>
      </p:sp>
    </p:spTree>
    <p:extLst>
      <p:ext uri="{BB962C8B-B14F-4D97-AF65-F5344CB8AC3E}">
        <p14:creationId xmlns:p14="http://schemas.microsoft.com/office/powerpoint/2010/main" val="2181789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t>Emergencies</a:t>
            </a:r>
            <a:endParaRPr lang="en-US" sz="2400" dirty="0"/>
          </a:p>
        </p:txBody>
      </p:sp>
      <p:sp>
        <p:nvSpPr>
          <p:cNvPr id="3" name="Content Placeholder 2"/>
          <p:cNvSpPr>
            <a:spLocks noGrp="1"/>
          </p:cNvSpPr>
          <p:nvPr>
            <p:ph idx="1"/>
          </p:nvPr>
        </p:nvSpPr>
        <p:spPr>
          <a:xfrm>
            <a:off x="838200" y="1253331"/>
            <a:ext cx="8098765" cy="4681643"/>
          </a:xfrm>
        </p:spPr>
        <p:txBody>
          <a:bodyPr>
            <a:noAutofit/>
          </a:bodyPr>
          <a:lstStyle/>
          <a:p>
            <a:pPr marL="0" indent="0">
              <a:spcBef>
                <a:spcPts val="0"/>
              </a:spcBef>
              <a:buNone/>
            </a:pPr>
            <a:r>
              <a:rPr lang="en-US" b="1" dirty="0">
                <a:solidFill>
                  <a:schemeClr val="accent5">
                    <a:lumMod val="50000"/>
                  </a:schemeClr>
                </a:solidFill>
              </a:rPr>
              <a:t>Evacuations, lock-downs, technical issues:</a:t>
            </a:r>
          </a:p>
          <a:p>
            <a:pPr lvl="1">
              <a:spcBef>
                <a:spcPts val="0"/>
              </a:spcBef>
              <a:spcAft>
                <a:spcPts val="1200"/>
              </a:spcAft>
            </a:pPr>
            <a:r>
              <a:rPr lang="en-US" sz="2200" dirty="0"/>
              <a:t>Continue supervision; </a:t>
            </a:r>
            <a:r>
              <a:rPr lang="en-US" sz="2200" b="1" dirty="0"/>
              <a:t>students may not access personal items</a:t>
            </a:r>
            <a:r>
              <a:rPr lang="en-US" sz="2200" dirty="0"/>
              <a:t>.</a:t>
            </a:r>
          </a:p>
          <a:p>
            <a:pPr lvl="1">
              <a:spcBef>
                <a:spcPts val="0"/>
              </a:spcBef>
              <a:spcAft>
                <a:spcPts val="1200"/>
              </a:spcAft>
            </a:pPr>
            <a:r>
              <a:rPr lang="en-US" sz="2200" dirty="0"/>
              <a:t>When testing resumes, students must not re-view items (same for online/paper administrations); test administrators/proctors will circulate and closely monitor students.</a:t>
            </a:r>
          </a:p>
          <a:p>
            <a:pPr marL="0" indent="0">
              <a:spcBef>
                <a:spcPts val="1800"/>
              </a:spcBef>
              <a:buNone/>
            </a:pPr>
            <a:r>
              <a:rPr lang="en-US" b="1" dirty="0">
                <a:solidFill>
                  <a:schemeClr val="accent5">
                    <a:lumMod val="50000"/>
                  </a:schemeClr>
                </a:solidFill>
              </a:rPr>
              <a:t>Student becomes ill during testing </a:t>
            </a:r>
            <a:r>
              <a:rPr lang="en-US" dirty="0">
                <a:solidFill>
                  <a:schemeClr val="accent5">
                    <a:lumMod val="50000"/>
                  </a:schemeClr>
                </a:solidFill>
              </a:rPr>
              <a:t>(“fixed-form” ELA PT, Math PT, Science, paper administrations):</a:t>
            </a:r>
          </a:p>
          <a:p>
            <a:pPr lvl="1">
              <a:spcBef>
                <a:spcPts val="0"/>
              </a:spcBef>
              <a:spcAft>
                <a:spcPts val="1200"/>
              </a:spcAft>
            </a:pPr>
            <a:r>
              <a:rPr lang="en-US" sz="2200" dirty="0"/>
              <a:t>If a student becomes ill during testing, the decision to unlock a test or allow the student to resume the test is made on a case-by case basis.</a:t>
            </a:r>
            <a:endParaRPr lang="en-US" sz="2400" dirty="0"/>
          </a:p>
        </p:txBody>
      </p:sp>
      <p:sp>
        <p:nvSpPr>
          <p:cNvPr id="6" name="TextBox 5">
            <a:extLst>
              <a:ext uri="{FF2B5EF4-FFF2-40B4-BE49-F238E27FC236}">
                <a16:creationId xmlns:a16="http://schemas.microsoft.com/office/drawing/2014/main" id="{AE420363-E16D-72AE-1D12-7CDB85740552}"/>
              </a:ext>
            </a:extLst>
          </p:cNvPr>
          <p:cNvSpPr txBox="1"/>
          <p:nvPr/>
        </p:nvSpPr>
        <p:spPr>
          <a:xfrm>
            <a:off x="9088583" y="1315748"/>
            <a:ext cx="2535380" cy="2283702"/>
          </a:xfrm>
          <a:prstGeom prst="rect">
            <a:avLst/>
          </a:prstGeom>
          <a:noFill/>
        </p:spPr>
        <p:txBody>
          <a:bodyPr wrap="square">
            <a:spAutoFit/>
          </a:bodyPr>
          <a:lstStyle/>
          <a:p>
            <a:pPr marL="0" lvl="1" indent="0">
              <a:lnSpc>
                <a:spcPct val="120000"/>
              </a:lnSpc>
              <a:spcBef>
                <a:spcPts val="0"/>
              </a:spcBef>
              <a:buNone/>
            </a:pPr>
            <a:r>
              <a:rPr lang="en-US" sz="2000" b="1" dirty="0">
                <a:solidFill>
                  <a:srgbClr val="A50021"/>
                </a:solidFill>
              </a:rPr>
              <a:t>DOCUMENTATION will be requested (time-stamps, statements from testing staff, details of procedures followed).</a:t>
            </a:r>
          </a:p>
        </p:txBody>
      </p:sp>
      <p:sp>
        <p:nvSpPr>
          <p:cNvPr id="4" name="TextBox 3">
            <a:extLst>
              <a:ext uri="{FF2B5EF4-FFF2-40B4-BE49-F238E27FC236}">
                <a16:creationId xmlns:a16="http://schemas.microsoft.com/office/drawing/2014/main" id="{AC8712EF-72C8-BE2B-3261-911076F9DB1F}"/>
              </a:ext>
            </a:extLst>
          </p:cNvPr>
          <p:cNvSpPr txBox="1"/>
          <p:nvPr/>
        </p:nvSpPr>
        <p:spPr>
          <a:xfrm>
            <a:off x="0" y="6218237"/>
            <a:ext cx="12192000" cy="499326"/>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2867141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ONLINE TESTING: </a:t>
            </a:r>
            <a:r>
              <a:rPr lang="en-US" b="1" dirty="0"/>
              <a:t>Test Sta</a:t>
            </a:r>
            <a:r>
              <a:rPr lang="en-US" dirty="0"/>
              <a:t>tus: “Locked”</a:t>
            </a:r>
            <a:endParaRPr lang="en-US" b="1" dirty="0"/>
          </a:p>
        </p:txBody>
      </p:sp>
      <p:sp>
        <p:nvSpPr>
          <p:cNvPr id="3" name="Content Placeholder 2"/>
          <p:cNvSpPr>
            <a:spLocks noGrp="1"/>
          </p:cNvSpPr>
          <p:nvPr>
            <p:ph idx="1"/>
          </p:nvPr>
        </p:nvSpPr>
        <p:spPr>
          <a:xfrm>
            <a:off x="838200" y="1310639"/>
            <a:ext cx="6370320" cy="4846321"/>
          </a:xfrm>
        </p:spPr>
        <p:txBody>
          <a:bodyPr>
            <a:noAutofit/>
          </a:bodyPr>
          <a:lstStyle/>
          <a:p>
            <a:pPr>
              <a:lnSpc>
                <a:spcPct val="100000"/>
              </a:lnSpc>
              <a:spcBef>
                <a:spcPts val="0"/>
              </a:spcBef>
              <a:spcAft>
                <a:spcPts val="600"/>
              </a:spcAft>
            </a:pPr>
            <a:r>
              <a:rPr lang="en-US" b="1" dirty="0">
                <a:solidFill>
                  <a:schemeClr val="accent5">
                    <a:lumMod val="50000"/>
                  </a:schemeClr>
                </a:solidFill>
              </a:rPr>
              <a:t>Will lock overnight and must be completed during a single-day supervised administration:</a:t>
            </a:r>
          </a:p>
          <a:p>
            <a:pPr marL="350838" lvl="1">
              <a:lnSpc>
                <a:spcPct val="100000"/>
              </a:lnSpc>
              <a:spcBef>
                <a:spcPts val="0"/>
              </a:spcBef>
              <a:buFont typeface="Courier New" panose="02070309020205020404" pitchFamily="49" charset="0"/>
              <a:buChar char="o"/>
            </a:pPr>
            <a:r>
              <a:rPr lang="en-US" sz="2200" dirty="0"/>
              <a:t>Summative Math Performance Task</a:t>
            </a:r>
          </a:p>
          <a:p>
            <a:pPr marL="350838" lvl="1">
              <a:lnSpc>
                <a:spcPct val="100000"/>
              </a:lnSpc>
              <a:spcBef>
                <a:spcPts val="0"/>
              </a:spcBef>
              <a:buFont typeface="Courier New" panose="02070309020205020404" pitchFamily="49" charset="0"/>
              <a:buChar char="o"/>
            </a:pPr>
            <a:r>
              <a:rPr lang="en-US" sz="2200" dirty="0"/>
              <a:t>Summative ELA Performance Task Part 1 (Reading)</a:t>
            </a:r>
          </a:p>
          <a:p>
            <a:pPr marL="350838" lvl="1">
              <a:lnSpc>
                <a:spcPct val="100000"/>
              </a:lnSpc>
              <a:spcBef>
                <a:spcPts val="0"/>
              </a:spcBef>
              <a:buFont typeface="Courier New" panose="02070309020205020404" pitchFamily="49" charset="0"/>
              <a:buChar char="o"/>
            </a:pPr>
            <a:r>
              <a:rPr lang="en-US" sz="2200" dirty="0"/>
              <a:t>Summative ELA Performance Task Part 2 (Writing)</a:t>
            </a:r>
          </a:p>
          <a:p>
            <a:pPr marL="350838" lvl="1">
              <a:lnSpc>
                <a:spcPct val="100000"/>
              </a:lnSpc>
              <a:spcBef>
                <a:spcPts val="0"/>
              </a:spcBef>
              <a:buFont typeface="Courier New" panose="02070309020205020404" pitchFamily="49" charset="0"/>
              <a:buChar char="o"/>
            </a:pPr>
            <a:r>
              <a:rPr lang="en-US" sz="2200" dirty="0"/>
              <a:t>Science Test Part 1</a:t>
            </a:r>
          </a:p>
          <a:p>
            <a:pPr marL="350838" lvl="1">
              <a:lnSpc>
                <a:spcPct val="100000"/>
              </a:lnSpc>
              <a:spcBef>
                <a:spcPts val="0"/>
              </a:spcBef>
              <a:buFont typeface="Courier New" panose="02070309020205020404" pitchFamily="49" charset="0"/>
              <a:buChar char="o"/>
            </a:pPr>
            <a:r>
              <a:rPr lang="en-US" sz="2200" dirty="0"/>
              <a:t>Science Test Part 2</a:t>
            </a:r>
          </a:p>
          <a:p>
            <a:pPr>
              <a:lnSpc>
                <a:spcPct val="100000"/>
              </a:lnSpc>
              <a:spcAft>
                <a:spcPts val="600"/>
              </a:spcAft>
            </a:pPr>
            <a:r>
              <a:rPr lang="en-US" b="1" dirty="0">
                <a:solidFill>
                  <a:schemeClr val="accent5">
                    <a:lumMod val="50000"/>
                  </a:schemeClr>
                </a:solidFill>
              </a:rPr>
              <a:t>Will NOT lock and may be completed over multiple days:</a:t>
            </a:r>
          </a:p>
          <a:p>
            <a:pPr marL="350838" lvl="1">
              <a:lnSpc>
                <a:spcPct val="100000"/>
              </a:lnSpc>
              <a:spcBef>
                <a:spcPts val="0"/>
              </a:spcBef>
              <a:buFont typeface="Courier New" panose="02070309020205020404" pitchFamily="49" charset="0"/>
              <a:buChar char="o"/>
            </a:pPr>
            <a:r>
              <a:rPr lang="en-US" sz="2200" dirty="0"/>
              <a:t>Summative CAT sessions (ELA &amp; Math)</a:t>
            </a:r>
          </a:p>
          <a:p>
            <a:pPr marL="350838" lvl="1">
              <a:lnSpc>
                <a:spcPct val="100000"/>
              </a:lnSpc>
              <a:spcBef>
                <a:spcPts val="0"/>
              </a:spcBef>
              <a:buFont typeface="Courier New" panose="02070309020205020404" pitchFamily="49" charset="0"/>
              <a:buChar char="o"/>
            </a:pPr>
            <a:r>
              <a:rPr lang="en-US" sz="2200" dirty="0"/>
              <a:t>NAA (subjects: ELA, Math, Science)</a:t>
            </a:r>
          </a:p>
        </p:txBody>
      </p:sp>
      <p:sp>
        <p:nvSpPr>
          <p:cNvPr id="7" name="Rectangle: Rounded Corners 6">
            <a:extLst>
              <a:ext uri="{FF2B5EF4-FFF2-40B4-BE49-F238E27FC236}">
                <a16:creationId xmlns:a16="http://schemas.microsoft.com/office/drawing/2014/main" id="{094FD952-EE24-24F7-204D-0DF59C52A65B}"/>
              </a:ext>
            </a:extLst>
          </p:cNvPr>
          <p:cNvSpPr/>
          <p:nvPr/>
        </p:nvSpPr>
        <p:spPr>
          <a:xfrm>
            <a:off x="7673532" y="1849557"/>
            <a:ext cx="3767624" cy="1579443"/>
          </a:xfrm>
          <a:prstGeom prst="roundRect">
            <a:avLst/>
          </a:prstGeom>
          <a:solidFill>
            <a:schemeClr val="tx1">
              <a:lumMod val="50000"/>
              <a:lumOff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300" dirty="0"/>
              <a:t>Appropriate </a:t>
            </a:r>
            <a:r>
              <a:rPr lang="en-US" sz="2300" b="1" dirty="0"/>
              <a:t>rationale and documentation required </a:t>
            </a:r>
            <a:r>
              <a:rPr lang="en-US" sz="2300" dirty="0"/>
              <a:t>for the district to unlock tests.</a:t>
            </a:r>
          </a:p>
        </p:txBody>
      </p:sp>
      <p:pic>
        <p:nvPicPr>
          <p:cNvPr id="6" name="Picture 5">
            <a:extLst>
              <a:ext uri="{FF2B5EF4-FFF2-40B4-BE49-F238E27FC236}">
                <a16:creationId xmlns:a16="http://schemas.microsoft.com/office/drawing/2014/main" id="{7CF92B4B-03FF-E302-674E-C6C5D99893D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03697" y="482608"/>
            <a:ext cx="1078703" cy="1078703"/>
          </a:xfrm>
          <a:prstGeom prst="rect">
            <a:avLst/>
          </a:prstGeom>
          <a:effectLst>
            <a:glow rad="101600">
              <a:schemeClr val="accent3">
                <a:satMod val="175000"/>
                <a:alpha val="40000"/>
              </a:schemeClr>
            </a:glow>
          </a:effectLst>
        </p:spPr>
      </p:pic>
      <p:sp>
        <p:nvSpPr>
          <p:cNvPr id="9" name="TextBox 8">
            <a:extLst>
              <a:ext uri="{FF2B5EF4-FFF2-40B4-BE49-F238E27FC236}">
                <a16:creationId xmlns:a16="http://schemas.microsoft.com/office/drawing/2014/main" id="{BB052F23-6FDB-4B60-6F31-9117295F3898}"/>
              </a:ext>
            </a:extLst>
          </p:cNvPr>
          <p:cNvSpPr txBox="1"/>
          <p:nvPr/>
        </p:nvSpPr>
        <p:spPr>
          <a:xfrm>
            <a:off x="0" y="6218237"/>
            <a:ext cx="12192000" cy="499326"/>
          </a:xfrm>
          <a:prstGeom prst="rect">
            <a:avLst/>
          </a:prstGeom>
          <a:solidFill>
            <a:srgbClr val="C00000"/>
          </a:solidFill>
        </p:spPr>
        <p:txBody>
          <a:bodyPr wrap="square" rtlCol="0">
            <a:spAutoFit/>
          </a:bodyPr>
          <a:lstStyle/>
          <a:p>
            <a:endParaRPr lang="en-US" dirty="0"/>
          </a:p>
        </p:txBody>
      </p:sp>
      <p:sp>
        <p:nvSpPr>
          <p:cNvPr id="10" name="Rectangle: Rounded Corners 9">
            <a:extLst>
              <a:ext uri="{FF2B5EF4-FFF2-40B4-BE49-F238E27FC236}">
                <a16:creationId xmlns:a16="http://schemas.microsoft.com/office/drawing/2014/main" id="{2F519127-D410-B28E-D134-59B22C3C756F}"/>
              </a:ext>
            </a:extLst>
          </p:cNvPr>
          <p:cNvSpPr/>
          <p:nvPr/>
        </p:nvSpPr>
        <p:spPr>
          <a:xfrm>
            <a:off x="7673531" y="3704407"/>
            <a:ext cx="3767625" cy="2122822"/>
          </a:xfrm>
          <a:prstGeom prst="roundRect">
            <a:avLst/>
          </a:prstGeom>
          <a:solidFill>
            <a:schemeClr val="tx1">
              <a:lumMod val="50000"/>
              <a:lumOff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300" b="1" dirty="0"/>
              <a:t>TIP for NAA and paper administrations: </a:t>
            </a:r>
            <a:r>
              <a:rPr lang="en-US" sz="2300" dirty="0"/>
              <a:t>Complete transcribing responses for all parts of a session within the same day.</a:t>
            </a:r>
          </a:p>
        </p:txBody>
      </p:sp>
    </p:spTree>
    <p:extLst>
      <p:ext uri="{BB962C8B-B14F-4D97-AF65-F5344CB8AC3E}">
        <p14:creationId xmlns:p14="http://schemas.microsoft.com/office/powerpoint/2010/main" val="145773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2E14F8-16EA-43EF-AA00-2AB4C2436DC3}"/>
              </a:ext>
            </a:extLst>
          </p:cNvPr>
          <p:cNvSpPr>
            <a:spLocks noGrp="1"/>
          </p:cNvSpPr>
          <p:nvPr>
            <p:ph type="body" idx="1"/>
          </p:nvPr>
        </p:nvSpPr>
        <p:spPr>
          <a:xfrm>
            <a:off x="1013884" y="4858729"/>
            <a:ext cx="5158316" cy="1259272"/>
          </a:xfrm>
        </p:spPr>
        <p:txBody>
          <a:bodyPr anchor="t"/>
          <a:lstStyle/>
          <a:p>
            <a:pPr>
              <a:spcBef>
                <a:spcPts val="0"/>
              </a:spcBef>
              <a:spcAft>
                <a:spcPts val="0"/>
              </a:spcAft>
            </a:pPr>
            <a:r>
              <a:rPr lang="en-US" sz="2600" dirty="0"/>
              <a:t>DRC Nevada Help Desk</a:t>
            </a:r>
          </a:p>
          <a:p>
            <a:pPr>
              <a:spcBef>
                <a:spcPts val="0"/>
              </a:spcBef>
              <a:spcAft>
                <a:spcPts val="0"/>
              </a:spcAft>
            </a:pPr>
            <a:r>
              <a:rPr lang="en-US" b="0" i="1" dirty="0"/>
              <a:t>1.866.588.4978</a:t>
            </a:r>
          </a:p>
        </p:txBody>
      </p:sp>
      <p:sp>
        <p:nvSpPr>
          <p:cNvPr id="5" name="Content Placeholder 4">
            <a:extLst>
              <a:ext uri="{FF2B5EF4-FFF2-40B4-BE49-F238E27FC236}">
                <a16:creationId xmlns:a16="http://schemas.microsoft.com/office/drawing/2014/main" id="{9F8E9D5A-57BA-4BFF-843E-DCDFBC699DA1}"/>
              </a:ext>
            </a:extLst>
          </p:cNvPr>
          <p:cNvSpPr>
            <a:spLocks noGrp="1"/>
          </p:cNvSpPr>
          <p:nvPr>
            <p:ph sz="half" idx="2"/>
          </p:nvPr>
        </p:nvSpPr>
        <p:spPr>
          <a:xfrm>
            <a:off x="840319" y="1253264"/>
            <a:ext cx="4597095" cy="2797995"/>
          </a:xfrm>
        </p:spPr>
        <p:txBody>
          <a:bodyPr>
            <a:normAutofit/>
          </a:bodyPr>
          <a:lstStyle/>
          <a:p>
            <a:pPr>
              <a:lnSpc>
                <a:spcPct val="100000"/>
              </a:lnSpc>
              <a:spcBef>
                <a:spcPts val="0"/>
              </a:spcBef>
              <a:spcAft>
                <a:spcPts val="600"/>
              </a:spcAft>
            </a:pPr>
            <a:r>
              <a:rPr lang="en-US" dirty="0"/>
              <a:t>Suspected Issue with Test Item During Testing</a:t>
            </a:r>
          </a:p>
          <a:p>
            <a:pPr marL="0" indent="0">
              <a:spcAft>
                <a:spcPts val="600"/>
              </a:spcAft>
              <a:buNone/>
            </a:pPr>
            <a:r>
              <a:rPr lang="en-US" sz="2200" dirty="0"/>
              <a:t>Be prepared to provide:</a:t>
            </a:r>
          </a:p>
          <a:p>
            <a:pPr>
              <a:lnSpc>
                <a:spcPct val="120000"/>
              </a:lnSpc>
              <a:spcBef>
                <a:spcPts val="0"/>
              </a:spcBef>
              <a:spcAft>
                <a:spcPts val="600"/>
              </a:spcAft>
            </a:pPr>
            <a:endParaRPr lang="en-US" dirty="0"/>
          </a:p>
        </p:txBody>
      </p:sp>
      <p:sp>
        <p:nvSpPr>
          <p:cNvPr id="10" name="Text Placeholder 9">
            <a:extLst>
              <a:ext uri="{FF2B5EF4-FFF2-40B4-BE49-F238E27FC236}">
                <a16:creationId xmlns:a16="http://schemas.microsoft.com/office/drawing/2014/main" id="{39C510CE-7469-4B50-B276-5CC5506763B3}"/>
              </a:ext>
            </a:extLst>
          </p:cNvPr>
          <p:cNvSpPr>
            <a:spLocks noGrp="1"/>
          </p:cNvSpPr>
          <p:nvPr>
            <p:ph type="body" sz="quarter" idx="3"/>
          </p:nvPr>
        </p:nvSpPr>
        <p:spPr>
          <a:xfrm>
            <a:off x="6172200" y="4858729"/>
            <a:ext cx="6019800" cy="1359508"/>
          </a:xfrm>
        </p:spPr>
        <p:txBody>
          <a:bodyPr anchor="t"/>
          <a:lstStyle/>
          <a:p>
            <a:pPr>
              <a:spcBef>
                <a:spcPts val="0"/>
              </a:spcBef>
              <a:spcAft>
                <a:spcPts val="0"/>
              </a:spcAft>
            </a:pPr>
            <a:r>
              <a:rPr lang="en-US" sz="2600" dirty="0"/>
              <a:t>WCSD Assessment Support </a:t>
            </a:r>
            <a:r>
              <a:rPr lang="en-US" sz="2600" b="0" dirty="0"/>
              <a:t>(district)</a:t>
            </a:r>
          </a:p>
          <a:p>
            <a:pPr>
              <a:spcBef>
                <a:spcPts val="0"/>
              </a:spcBef>
              <a:spcAft>
                <a:spcPts val="0"/>
              </a:spcAft>
            </a:pPr>
            <a:r>
              <a:rPr lang="en-US" dirty="0"/>
              <a:t>1.775.348.0248 or </a:t>
            </a:r>
            <a:r>
              <a:rPr lang="en-US" dirty="0">
                <a:hlinkClick r:id="rId3"/>
              </a:rPr>
              <a:t>AssessmentSupport@washoeschools.net</a:t>
            </a:r>
            <a:endParaRPr lang="en-US" b="0" dirty="0"/>
          </a:p>
        </p:txBody>
      </p:sp>
      <p:sp>
        <p:nvSpPr>
          <p:cNvPr id="11" name="Content Placeholder 10">
            <a:extLst>
              <a:ext uri="{FF2B5EF4-FFF2-40B4-BE49-F238E27FC236}">
                <a16:creationId xmlns:a16="http://schemas.microsoft.com/office/drawing/2014/main" id="{031D9493-4503-43C9-8A1B-0F8FA40E484E}"/>
              </a:ext>
            </a:extLst>
          </p:cNvPr>
          <p:cNvSpPr>
            <a:spLocks noGrp="1"/>
          </p:cNvSpPr>
          <p:nvPr>
            <p:ph sz="quarter" idx="4"/>
          </p:nvPr>
        </p:nvSpPr>
        <p:spPr>
          <a:xfrm>
            <a:off x="6172200" y="1256816"/>
            <a:ext cx="5183717" cy="3561371"/>
          </a:xfrm>
        </p:spPr>
        <p:txBody>
          <a:bodyPr>
            <a:normAutofit/>
          </a:bodyPr>
          <a:lstStyle/>
          <a:p>
            <a:pPr>
              <a:spcBef>
                <a:spcPts val="0"/>
              </a:spcBef>
              <a:spcAft>
                <a:spcPts val="600"/>
              </a:spcAft>
            </a:pPr>
            <a:r>
              <a:rPr lang="en-US" dirty="0"/>
              <a:t>Everything else…</a:t>
            </a:r>
          </a:p>
          <a:p>
            <a:pPr marL="342900" indent="-342900">
              <a:spcBef>
                <a:spcPts val="0"/>
              </a:spcBef>
              <a:spcAft>
                <a:spcPts val="600"/>
              </a:spcAft>
              <a:buClr>
                <a:schemeClr val="accent6"/>
              </a:buClr>
              <a:buSzPct val="85000"/>
              <a:buFont typeface="Wingdings" panose="05000000000000000000" pitchFamily="2" charset="2"/>
              <a:buChar char="Ø"/>
            </a:pPr>
            <a:r>
              <a:rPr lang="en-US" sz="2200" dirty="0"/>
              <a:t>Policy Questions</a:t>
            </a:r>
          </a:p>
          <a:p>
            <a:pPr marL="342900" indent="-342900">
              <a:spcBef>
                <a:spcPts val="0"/>
              </a:spcBef>
              <a:spcAft>
                <a:spcPts val="600"/>
              </a:spcAft>
              <a:buClr>
                <a:schemeClr val="accent6"/>
              </a:buClr>
              <a:buSzPct val="85000"/>
              <a:buFont typeface="Wingdings" panose="05000000000000000000" pitchFamily="2" charset="2"/>
              <a:buChar char="Ø"/>
            </a:pPr>
            <a:r>
              <a:rPr lang="en-US" sz="2200" dirty="0"/>
              <a:t>Student Participation</a:t>
            </a:r>
          </a:p>
          <a:p>
            <a:pPr marL="342900" indent="-342900">
              <a:spcBef>
                <a:spcPts val="0"/>
              </a:spcBef>
              <a:spcAft>
                <a:spcPts val="600"/>
              </a:spcAft>
              <a:buClr>
                <a:schemeClr val="accent6"/>
              </a:buClr>
              <a:buSzPct val="85000"/>
              <a:buFont typeface="Wingdings" panose="05000000000000000000" pitchFamily="2" charset="2"/>
              <a:buChar char="Ø"/>
            </a:pPr>
            <a:r>
              <a:rPr lang="en-US" sz="2200" dirty="0"/>
              <a:t>Testing Staff</a:t>
            </a:r>
          </a:p>
          <a:p>
            <a:pPr marL="342900" indent="-342900">
              <a:spcBef>
                <a:spcPts val="0"/>
              </a:spcBef>
              <a:spcAft>
                <a:spcPts val="600"/>
              </a:spcAft>
              <a:buClr>
                <a:schemeClr val="accent6"/>
              </a:buClr>
              <a:buSzPct val="85000"/>
              <a:buFont typeface="Wingdings" panose="05000000000000000000" pitchFamily="2" charset="2"/>
              <a:buChar char="Ø"/>
            </a:pPr>
            <a:r>
              <a:rPr lang="en-US" sz="2200" dirty="0"/>
              <a:t>Manuals, Training, Procedures</a:t>
            </a:r>
          </a:p>
          <a:p>
            <a:pPr marL="342900" indent="-342900">
              <a:spcBef>
                <a:spcPts val="0"/>
              </a:spcBef>
              <a:spcAft>
                <a:spcPts val="600"/>
              </a:spcAft>
              <a:buClr>
                <a:schemeClr val="accent6"/>
              </a:buClr>
              <a:buSzPct val="85000"/>
              <a:buFont typeface="Wingdings" panose="05000000000000000000" pitchFamily="2" charset="2"/>
              <a:buChar char="Ø"/>
            </a:pPr>
            <a:r>
              <a:rPr lang="en-US" sz="2200" dirty="0"/>
              <a:t>Accommodations, Designated Supports</a:t>
            </a:r>
          </a:p>
          <a:p>
            <a:pPr marL="342900" indent="-342900">
              <a:spcBef>
                <a:spcPts val="0"/>
              </a:spcBef>
              <a:spcAft>
                <a:spcPts val="600"/>
              </a:spcAft>
              <a:buClr>
                <a:schemeClr val="accent6"/>
              </a:buClr>
              <a:buSzPct val="85000"/>
              <a:buFont typeface="Wingdings" panose="05000000000000000000" pitchFamily="2" charset="2"/>
              <a:buChar char="Ø"/>
            </a:pPr>
            <a:r>
              <a:rPr lang="en-US" sz="2200" dirty="0"/>
              <a:t>Permissible Materials</a:t>
            </a:r>
          </a:p>
          <a:p>
            <a:pPr marL="342900" indent="-342900">
              <a:spcBef>
                <a:spcPts val="0"/>
              </a:spcBef>
              <a:spcAft>
                <a:spcPts val="600"/>
              </a:spcAft>
              <a:buClr>
                <a:schemeClr val="accent6"/>
              </a:buClr>
              <a:buSzPct val="85000"/>
              <a:buFont typeface="Wingdings" panose="05000000000000000000" pitchFamily="2" charset="2"/>
              <a:buChar char="Ø"/>
            </a:pPr>
            <a:r>
              <a:rPr lang="en-US" sz="2200" dirty="0"/>
              <a:t>Testing Irregularities</a:t>
            </a:r>
          </a:p>
          <a:p>
            <a:pPr marL="0" indent="0">
              <a:spcAft>
                <a:spcPts val="0"/>
              </a:spcAft>
              <a:buNone/>
            </a:pPr>
            <a:endParaRPr lang="en-US" dirty="0"/>
          </a:p>
        </p:txBody>
      </p:sp>
      <p:sp>
        <p:nvSpPr>
          <p:cNvPr id="3" name="Title 2"/>
          <p:cNvSpPr>
            <a:spLocks noGrp="1"/>
          </p:cNvSpPr>
          <p:nvPr>
            <p:ph type="title"/>
          </p:nvPr>
        </p:nvSpPr>
        <p:spPr/>
        <p:txBody>
          <a:bodyPr/>
          <a:lstStyle/>
          <a:p>
            <a:br>
              <a:rPr lang="en-US" dirty="0"/>
            </a:br>
            <a:r>
              <a:rPr lang="en-US" b="1" dirty="0"/>
              <a:t>Who to call, Assessment Support or DRC Help Desk?</a:t>
            </a:r>
            <a:br>
              <a:rPr lang="en-US" b="1" dirty="0"/>
            </a:br>
            <a:endParaRPr lang="en-US" b="1" dirty="0"/>
          </a:p>
        </p:txBody>
      </p:sp>
      <p:graphicFrame>
        <p:nvGraphicFramePr>
          <p:cNvPr id="12" name="Table 3">
            <a:extLst>
              <a:ext uri="{FF2B5EF4-FFF2-40B4-BE49-F238E27FC236}">
                <a16:creationId xmlns:a16="http://schemas.microsoft.com/office/drawing/2014/main" id="{C4098C0B-2A0D-7230-8AF7-C60038CDFCBD}"/>
              </a:ext>
            </a:extLst>
          </p:cNvPr>
          <p:cNvGraphicFramePr>
            <a:graphicFrameLocks noGrp="1"/>
          </p:cNvGraphicFramePr>
          <p:nvPr>
            <p:extLst>
              <p:ext uri="{D42A27DB-BD31-4B8C-83A1-F6EECF244321}">
                <p14:modId xmlns:p14="http://schemas.microsoft.com/office/powerpoint/2010/main" val="1107876340"/>
              </p:ext>
            </p:extLst>
          </p:nvPr>
        </p:nvGraphicFramePr>
        <p:xfrm>
          <a:off x="928318" y="2715718"/>
          <a:ext cx="4364651" cy="1097280"/>
        </p:xfrm>
        <a:graphic>
          <a:graphicData uri="http://schemas.openxmlformats.org/drawingml/2006/table">
            <a:tbl>
              <a:tblPr firstRow="1" bandRow="1">
                <a:tableStyleId>{2D5ABB26-0587-4C30-8999-92F81FD0307C}</a:tableStyleId>
              </a:tblPr>
              <a:tblGrid>
                <a:gridCol w="2452603">
                  <a:extLst>
                    <a:ext uri="{9D8B030D-6E8A-4147-A177-3AD203B41FA5}">
                      <a16:colId xmlns:a16="http://schemas.microsoft.com/office/drawing/2014/main" val="2645215392"/>
                    </a:ext>
                  </a:extLst>
                </a:gridCol>
                <a:gridCol w="1912048">
                  <a:extLst>
                    <a:ext uri="{9D8B030D-6E8A-4147-A177-3AD203B41FA5}">
                      <a16:colId xmlns:a16="http://schemas.microsoft.com/office/drawing/2014/main" val="156616687"/>
                    </a:ext>
                  </a:extLst>
                </a:gridCol>
              </a:tblGrid>
              <a:tr h="349486">
                <a:tc>
                  <a:txBody>
                    <a:bodyPr/>
                    <a:lstStyle/>
                    <a:p>
                      <a:pPr marL="0" indent="0">
                        <a:buFont typeface="Arial" panose="020B0604020202020204" pitchFamily="34" charset="0"/>
                        <a:buNone/>
                      </a:pPr>
                      <a:r>
                        <a:rPr lang="en-US" dirty="0"/>
                        <a:t>Test, Part, Test Session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buFont typeface="Arial" panose="020B0604020202020204" pitchFamily="34" charset="0"/>
                        <a:buNone/>
                      </a:pPr>
                      <a:r>
                        <a:rPr lang="en-US" dirty="0"/>
                        <a:t>Student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86304603"/>
                  </a:ext>
                </a:extLst>
              </a:tr>
              <a:tr h="182880">
                <a:tc>
                  <a:txBody>
                    <a:bodyPr/>
                    <a:lstStyle/>
                    <a:p>
                      <a:pPr marL="0" indent="0">
                        <a:buFont typeface="Arial" panose="020B0604020202020204" pitchFamily="34" charset="0"/>
                        <a:buNone/>
                      </a:pPr>
                      <a:r>
                        <a:rPr lang="en-US" dirty="0"/>
                        <a:t>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buFont typeface="Arial" panose="020B0604020202020204" pitchFamily="34" charset="0"/>
                        <a:buNone/>
                      </a:pPr>
                      <a:r>
                        <a:rPr lang="en-US" dirty="0"/>
                        <a:t>Student State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43200518"/>
                  </a:ext>
                </a:extLst>
              </a:tr>
              <a:tr h="182880">
                <a:tc>
                  <a:txBody>
                    <a:bodyPr/>
                    <a:lstStyle/>
                    <a:p>
                      <a:pPr marL="0" indent="0">
                        <a:buFont typeface="Arial" panose="020B0604020202020204" pitchFamily="34" charset="0"/>
                        <a:buNone/>
                      </a:pPr>
                      <a:r>
                        <a:rPr lang="en-US" dirty="0"/>
                        <a:t>Question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buFont typeface="Arial" panose="020B0604020202020204" pitchFamily="34" charset="0"/>
                        <a:buNone/>
                      </a:pPr>
                      <a:r>
                        <a:rPr lang="en-US" dirty="0"/>
                        <a:t>Issue Summary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41618197"/>
                  </a:ext>
                </a:extLst>
              </a:tr>
            </a:tbl>
          </a:graphicData>
        </a:graphic>
      </p:graphicFrame>
      <p:sp>
        <p:nvSpPr>
          <p:cNvPr id="2" name="TextBox 1">
            <a:extLst>
              <a:ext uri="{FF2B5EF4-FFF2-40B4-BE49-F238E27FC236}">
                <a16:creationId xmlns:a16="http://schemas.microsoft.com/office/drawing/2014/main" id="{123DEBCB-F131-F4C1-AC22-52C9EF88F024}"/>
              </a:ext>
            </a:extLst>
          </p:cNvPr>
          <p:cNvSpPr txBox="1"/>
          <p:nvPr/>
        </p:nvSpPr>
        <p:spPr>
          <a:xfrm>
            <a:off x="0" y="6218237"/>
            <a:ext cx="12192000" cy="499326"/>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175679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DABFB0-EBC7-4EAE-A9A5-B7744D780019}"/>
              </a:ext>
            </a:extLst>
          </p:cNvPr>
          <p:cNvSpPr>
            <a:spLocks noGrp="1"/>
          </p:cNvSpPr>
          <p:nvPr>
            <p:ph type="title"/>
          </p:nvPr>
        </p:nvSpPr>
        <p:spPr/>
        <p:txBody>
          <a:bodyPr/>
          <a:lstStyle/>
          <a:p>
            <a:r>
              <a:rPr lang="en-US" dirty="0">
                <a:solidFill>
                  <a:schemeClr val="accent4">
                    <a:lumMod val="40000"/>
                    <a:lumOff val="60000"/>
                  </a:schemeClr>
                </a:solidFill>
              </a:rPr>
              <a:t>WCSD </a:t>
            </a:r>
            <a:br>
              <a:rPr lang="en-US" dirty="0">
                <a:solidFill>
                  <a:schemeClr val="accent4">
                    <a:lumMod val="40000"/>
                    <a:lumOff val="60000"/>
                  </a:schemeClr>
                </a:solidFill>
              </a:rPr>
            </a:br>
            <a:r>
              <a:rPr lang="en-US" dirty="0">
                <a:solidFill>
                  <a:schemeClr val="accent4">
                    <a:lumMod val="40000"/>
                    <a:lumOff val="60000"/>
                  </a:schemeClr>
                </a:solidFill>
              </a:rPr>
              <a:t>Assessment</a:t>
            </a:r>
            <a:br>
              <a:rPr lang="en-US" dirty="0">
                <a:solidFill>
                  <a:schemeClr val="accent4">
                    <a:lumMod val="40000"/>
                    <a:lumOff val="60000"/>
                  </a:schemeClr>
                </a:solidFill>
              </a:rPr>
            </a:br>
            <a:r>
              <a:rPr lang="en-US" dirty="0">
                <a:solidFill>
                  <a:schemeClr val="accent4">
                    <a:lumMod val="40000"/>
                    <a:lumOff val="60000"/>
                  </a:schemeClr>
                </a:solidFill>
              </a:rPr>
              <a:t>Support</a:t>
            </a:r>
          </a:p>
        </p:txBody>
      </p:sp>
      <p:sp>
        <p:nvSpPr>
          <p:cNvPr id="12" name="Content Placeholder 2">
            <a:extLst>
              <a:ext uri="{FF2B5EF4-FFF2-40B4-BE49-F238E27FC236}">
                <a16:creationId xmlns:a16="http://schemas.microsoft.com/office/drawing/2014/main" id="{FE84FA25-7F17-7900-228E-BD6BB8B2C7AB}"/>
              </a:ext>
            </a:extLst>
          </p:cNvPr>
          <p:cNvSpPr txBox="1">
            <a:spLocks/>
          </p:cNvSpPr>
          <p:nvPr/>
        </p:nvSpPr>
        <p:spPr bwMode="auto">
          <a:xfrm>
            <a:off x="4356666" y="1311306"/>
            <a:ext cx="7507940" cy="462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1" fontAlgn="base" hangingPunct="1">
              <a:lnSpc>
                <a:spcPct val="100000"/>
              </a:lnSpc>
              <a:spcBef>
                <a:spcPts val="1200"/>
              </a:spcBef>
              <a:spcAft>
                <a:spcPts val="1200"/>
              </a:spcAft>
              <a:buFont typeface="Arial" panose="020B0604020202020204" pitchFamily="34" charset="0"/>
              <a:defRPr sz="2400" b="0" i="0" kern="1200">
                <a:solidFill>
                  <a:schemeClr val="tx1"/>
                </a:solidFill>
                <a:latin typeface="Calibri" panose="020F0502020204030204" pitchFamily="34" charset="0"/>
                <a:ea typeface="+mn-ea"/>
                <a:cs typeface="+mn-cs"/>
              </a:defRPr>
            </a:lvl1pPr>
            <a:lvl2pPr marL="685800" indent="-228600" algn="l" rtl="0" eaLnBrk="1" fontAlgn="base" hangingPunct="1">
              <a:lnSpc>
                <a:spcPct val="100000"/>
              </a:lnSpc>
              <a:spcBef>
                <a:spcPts val="600"/>
              </a:spcBef>
              <a:spcAft>
                <a:spcPts val="600"/>
              </a:spcAft>
              <a:buClr>
                <a:srgbClr val="37A7DF"/>
              </a:buClr>
              <a:buFont typeface="Arial" panose="020B0604020202020204" pitchFamily="34" charset="0"/>
              <a:buChar char="•"/>
              <a:defRPr sz="2000" b="0" i="0" kern="1200">
                <a:solidFill>
                  <a:schemeClr val="tx1"/>
                </a:solidFill>
                <a:latin typeface="Calibri" panose="020F0502020204030204" pitchFamily="34" charset="0"/>
                <a:ea typeface="+mn-ea"/>
                <a:cs typeface="+mn-cs"/>
              </a:defRPr>
            </a:lvl2pPr>
            <a:lvl3pPr marL="1143000" indent="-228600" algn="l" rtl="0" eaLnBrk="1" fontAlgn="base" hangingPunct="1">
              <a:lnSpc>
                <a:spcPct val="100000"/>
              </a:lnSpc>
              <a:spcBef>
                <a:spcPts val="600"/>
              </a:spcBef>
              <a:spcAft>
                <a:spcPts val="600"/>
              </a:spcAft>
              <a:buClr>
                <a:schemeClr val="accent2"/>
              </a:buClr>
              <a:buFont typeface="Arial" panose="020B0604020202020204" pitchFamily="34" charset="0"/>
              <a:buChar char="•"/>
              <a:defRPr sz="1800" b="0" i="0" kern="1200">
                <a:solidFill>
                  <a:schemeClr val="tx1"/>
                </a:solidFill>
                <a:latin typeface="Calibri" panose="020F0502020204030204" pitchFamily="34" charset="0"/>
                <a:ea typeface="+mn-ea"/>
                <a:cs typeface="+mn-cs"/>
              </a:defRPr>
            </a:lvl3pPr>
            <a:lvl4pPr marL="1600200" indent="-228600" algn="l" rtl="0" eaLnBrk="1" fontAlgn="base" hangingPunct="1">
              <a:lnSpc>
                <a:spcPct val="100000"/>
              </a:lnSpc>
              <a:spcBef>
                <a:spcPts val="600"/>
              </a:spcBef>
              <a:spcAft>
                <a:spcPts val="600"/>
              </a:spcAft>
              <a:buFont typeface="Arial" panose="020B0604020202020204" pitchFamily="34" charset="0"/>
              <a:buChar char="•"/>
              <a:defRPr sz="1600" b="0" i="0" kern="1200">
                <a:solidFill>
                  <a:schemeClr val="tx1"/>
                </a:solidFill>
                <a:latin typeface="Calibri" panose="020F0502020204030204" pitchFamily="34" charset="0"/>
                <a:ea typeface="+mn-ea"/>
                <a:cs typeface="+mn-cs"/>
              </a:defRPr>
            </a:lvl4pPr>
            <a:lvl5pPr marL="2057400" indent="-228600" algn="l" rtl="0" eaLnBrk="1" fontAlgn="base" hangingPunct="1">
              <a:lnSpc>
                <a:spcPct val="100000"/>
              </a:lnSpc>
              <a:spcBef>
                <a:spcPts val="600"/>
              </a:spcBef>
              <a:spcAft>
                <a:spcPts val="600"/>
              </a:spcAft>
              <a:buFont typeface="Arial" panose="020B0604020202020204" pitchFamily="34" charset="0"/>
              <a:buChar char="•"/>
              <a:defRPr sz="16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Clr>
                <a:schemeClr val="accent1"/>
              </a:buClr>
            </a:pPr>
            <a:r>
              <a:rPr lang="en-US" sz="3600" dirty="0"/>
              <a:t>Department of Assessment</a:t>
            </a:r>
          </a:p>
          <a:p>
            <a:pPr marL="1028700" lvl="1" indent="-342900">
              <a:spcBef>
                <a:spcPts val="0"/>
              </a:spcBef>
              <a:buClr>
                <a:schemeClr val="accent6"/>
              </a:buClr>
            </a:pPr>
            <a:r>
              <a:rPr lang="en-US" sz="3200" dirty="0"/>
              <a:t>Dr. Sandra </a:t>
            </a:r>
            <a:r>
              <a:rPr lang="en-US" sz="3200" dirty="0" err="1"/>
              <a:t>Aird</a:t>
            </a:r>
            <a:r>
              <a:rPr lang="en-US" sz="3200" dirty="0"/>
              <a:t>, Director</a:t>
            </a:r>
          </a:p>
          <a:p>
            <a:pPr marL="1028700" lvl="1" indent="-342900">
              <a:spcBef>
                <a:spcPts val="0"/>
              </a:spcBef>
              <a:buClr>
                <a:schemeClr val="accent6"/>
              </a:buClr>
            </a:pPr>
            <a:r>
              <a:rPr lang="en-US" sz="3200" dirty="0"/>
              <a:t>Rebecca Curtright</a:t>
            </a:r>
          </a:p>
          <a:p>
            <a:pPr marL="1028700" lvl="1" indent="-342900">
              <a:spcBef>
                <a:spcPts val="0"/>
              </a:spcBef>
              <a:buClr>
                <a:schemeClr val="accent6"/>
              </a:buClr>
            </a:pPr>
            <a:r>
              <a:rPr lang="en-US" sz="3200" dirty="0"/>
              <a:t>Anna Kanarowski</a:t>
            </a:r>
          </a:p>
          <a:p>
            <a:pPr marL="1028700" lvl="1" indent="-342900">
              <a:spcBef>
                <a:spcPts val="0"/>
              </a:spcBef>
              <a:buClr>
                <a:schemeClr val="accent6"/>
              </a:buClr>
            </a:pPr>
            <a:r>
              <a:rPr lang="en-US" sz="3200" dirty="0"/>
              <a:t>Laney Porter</a:t>
            </a:r>
          </a:p>
          <a:p>
            <a:pPr>
              <a:spcBef>
                <a:spcPts val="0"/>
              </a:spcBef>
              <a:spcAft>
                <a:spcPts val="600"/>
              </a:spcAft>
              <a:buClr>
                <a:schemeClr val="accent1"/>
              </a:buClr>
            </a:pPr>
            <a:endParaRPr lang="en-US" sz="3200" b="1" dirty="0"/>
          </a:p>
          <a:p>
            <a:pPr>
              <a:spcBef>
                <a:spcPts val="0"/>
              </a:spcBef>
              <a:spcAft>
                <a:spcPts val="600"/>
              </a:spcAft>
              <a:buClr>
                <a:schemeClr val="accent1"/>
              </a:buClr>
            </a:pPr>
            <a:r>
              <a:rPr lang="en-US" sz="3200" b="1" dirty="0"/>
              <a:t>Phone: 775-348-0248</a:t>
            </a:r>
          </a:p>
          <a:p>
            <a:pPr>
              <a:spcBef>
                <a:spcPts val="0"/>
              </a:spcBef>
              <a:spcAft>
                <a:spcPts val="600"/>
              </a:spcAft>
              <a:buClr>
                <a:schemeClr val="accent1"/>
              </a:buClr>
            </a:pPr>
            <a:r>
              <a:rPr lang="en-US" sz="3200" b="1" dirty="0"/>
              <a:t>AssessmentSupport@washoeschools.net</a:t>
            </a:r>
          </a:p>
        </p:txBody>
      </p:sp>
    </p:spTree>
    <p:extLst>
      <p:ext uri="{BB962C8B-B14F-4D97-AF65-F5344CB8AC3E}">
        <p14:creationId xmlns:p14="http://schemas.microsoft.com/office/powerpoint/2010/main" val="3915791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D70E-E4A0-8144-8BE4-8CE9D38AA2E4}"/>
              </a:ext>
            </a:extLst>
          </p:cNvPr>
          <p:cNvSpPr>
            <a:spLocks noGrp="1"/>
          </p:cNvSpPr>
          <p:nvPr>
            <p:ph type="title"/>
          </p:nvPr>
        </p:nvSpPr>
        <p:spPr/>
        <p:txBody>
          <a:bodyPr/>
          <a:lstStyle/>
          <a:p>
            <a:r>
              <a:rPr lang="en-US" b="1" dirty="0"/>
              <a:t>Support</a:t>
            </a:r>
          </a:p>
        </p:txBody>
      </p:sp>
      <p:sp>
        <p:nvSpPr>
          <p:cNvPr id="3" name="Content Placeholder 2">
            <a:extLst>
              <a:ext uri="{FF2B5EF4-FFF2-40B4-BE49-F238E27FC236}">
                <a16:creationId xmlns:a16="http://schemas.microsoft.com/office/drawing/2014/main" id="{1E6899CA-33E3-834C-A353-EE9847A747B5}"/>
              </a:ext>
            </a:extLst>
          </p:cNvPr>
          <p:cNvSpPr>
            <a:spLocks noGrp="1"/>
          </p:cNvSpPr>
          <p:nvPr>
            <p:ph idx="1"/>
          </p:nvPr>
        </p:nvSpPr>
        <p:spPr>
          <a:xfrm>
            <a:off x="2008094" y="1452282"/>
            <a:ext cx="9345706" cy="4661647"/>
          </a:xfrm>
        </p:spPr>
        <p:txBody>
          <a:bodyPr/>
          <a:lstStyle/>
          <a:p>
            <a:pPr algn="ctr">
              <a:lnSpc>
                <a:spcPct val="100000"/>
              </a:lnSpc>
              <a:spcBef>
                <a:spcPts val="0"/>
              </a:spcBef>
            </a:pPr>
            <a:r>
              <a:rPr lang="en-US" sz="4200" b="1" dirty="0"/>
              <a:t>WCSD Assessment Support</a:t>
            </a:r>
          </a:p>
          <a:p>
            <a:pPr algn="ctr">
              <a:lnSpc>
                <a:spcPct val="100000"/>
              </a:lnSpc>
              <a:spcBef>
                <a:spcPts val="0"/>
              </a:spcBef>
            </a:pPr>
            <a:r>
              <a:rPr lang="en-US" sz="4200" dirty="0"/>
              <a:t>AssessmentSupport@washoeschools.net</a:t>
            </a:r>
          </a:p>
          <a:p>
            <a:pPr algn="ctr">
              <a:spcBef>
                <a:spcPts val="0"/>
              </a:spcBef>
            </a:pPr>
            <a:r>
              <a:rPr lang="en-US" sz="4200" dirty="0"/>
              <a:t>1.775.348.0248</a:t>
            </a:r>
          </a:p>
          <a:p>
            <a:pPr algn="ctr">
              <a:lnSpc>
                <a:spcPct val="100000"/>
              </a:lnSpc>
              <a:spcBef>
                <a:spcPts val="0"/>
              </a:spcBef>
              <a:spcAft>
                <a:spcPts val="600"/>
              </a:spcAft>
            </a:pPr>
            <a:endParaRPr lang="en-US" sz="2800" dirty="0"/>
          </a:p>
          <a:p>
            <a:pPr algn="ctr">
              <a:lnSpc>
                <a:spcPct val="100000"/>
              </a:lnSpc>
              <a:spcBef>
                <a:spcPts val="0"/>
              </a:spcBef>
              <a:spcAft>
                <a:spcPts val="0"/>
              </a:spcAft>
            </a:pPr>
            <a:r>
              <a:rPr lang="en-US" b="1" dirty="0">
                <a:solidFill>
                  <a:schemeClr val="tx1">
                    <a:lumMod val="50000"/>
                    <a:lumOff val="50000"/>
                  </a:schemeClr>
                </a:solidFill>
              </a:rPr>
              <a:t>DRC Nevada Help Desk</a:t>
            </a:r>
          </a:p>
          <a:p>
            <a:pPr algn="ctr">
              <a:spcBef>
                <a:spcPts val="0"/>
              </a:spcBef>
              <a:spcAft>
                <a:spcPts val="0"/>
              </a:spcAft>
            </a:pPr>
            <a:r>
              <a:rPr lang="en-US" dirty="0">
                <a:solidFill>
                  <a:schemeClr val="tx1">
                    <a:lumMod val="50000"/>
                    <a:lumOff val="50000"/>
                  </a:schemeClr>
                </a:solidFill>
              </a:rPr>
              <a:t>7:30 am to 4:30 pm (Pacific) </a:t>
            </a:r>
          </a:p>
          <a:p>
            <a:pPr algn="ctr">
              <a:lnSpc>
                <a:spcPct val="100000"/>
              </a:lnSpc>
              <a:spcBef>
                <a:spcPts val="0"/>
              </a:spcBef>
              <a:spcAft>
                <a:spcPts val="0"/>
              </a:spcAft>
            </a:pPr>
            <a:r>
              <a:rPr lang="en-US" dirty="0">
                <a:solidFill>
                  <a:schemeClr val="tx1">
                    <a:lumMod val="50000"/>
                    <a:lumOff val="50000"/>
                  </a:schemeClr>
                </a:solidFill>
              </a:rPr>
              <a:t>NVHelpDesk@datarecognitioncorp.com</a:t>
            </a:r>
          </a:p>
          <a:p>
            <a:pPr algn="ctr">
              <a:lnSpc>
                <a:spcPct val="100000"/>
              </a:lnSpc>
              <a:spcBef>
                <a:spcPts val="0"/>
              </a:spcBef>
              <a:spcAft>
                <a:spcPts val="0"/>
              </a:spcAft>
            </a:pPr>
            <a:r>
              <a:rPr lang="en-US" dirty="0">
                <a:solidFill>
                  <a:schemeClr val="tx1">
                    <a:lumMod val="50000"/>
                    <a:lumOff val="50000"/>
                  </a:schemeClr>
                </a:solidFill>
              </a:rPr>
              <a:t>1.866.588.4978</a:t>
            </a:r>
          </a:p>
        </p:txBody>
      </p:sp>
      <p:pic>
        <p:nvPicPr>
          <p:cNvPr id="12" name="Picture 11" descr="Icon&#10;&#10;Description automatically generated">
            <a:extLst>
              <a:ext uri="{FF2B5EF4-FFF2-40B4-BE49-F238E27FC236}">
                <a16:creationId xmlns:a16="http://schemas.microsoft.com/office/drawing/2014/main" id="{191A7FA5-E8CB-ECA0-846A-41FA92D50073}"/>
              </a:ext>
            </a:extLst>
          </p:cNvPr>
          <p:cNvPicPr>
            <a:picLocks noChangeAspect="1"/>
          </p:cNvPicPr>
          <p:nvPr/>
        </p:nvPicPr>
        <p:blipFill>
          <a:blip r:embed="rId3"/>
          <a:stretch>
            <a:fillRect/>
          </a:stretch>
        </p:blipFill>
        <p:spPr>
          <a:xfrm>
            <a:off x="838200" y="3280989"/>
            <a:ext cx="2603025" cy="1673373"/>
          </a:xfrm>
          <a:prstGeom prst="rect">
            <a:avLst/>
          </a:prstGeom>
        </p:spPr>
      </p:pic>
      <p:sp>
        <p:nvSpPr>
          <p:cNvPr id="4" name="TextBox 3">
            <a:extLst>
              <a:ext uri="{FF2B5EF4-FFF2-40B4-BE49-F238E27FC236}">
                <a16:creationId xmlns:a16="http://schemas.microsoft.com/office/drawing/2014/main" id="{A63A578E-9AA8-BFC7-7B87-811036AD168F}"/>
              </a:ext>
            </a:extLst>
          </p:cNvPr>
          <p:cNvSpPr txBox="1"/>
          <p:nvPr/>
        </p:nvSpPr>
        <p:spPr>
          <a:xfrm>
            <a:off x="0" y="6218237"/>
            <a:ext cx="12192000" cy="499326"/>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218439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4934" y="535988"/>
            <a:ext cx="3198812" cy="5513120"/>
          </a:xfrm>
        </p:spPr>
        <p:txBody>
          <a:bodyPr>
            <a:normAutofit/>
          </a:bodyPr>
          <a:lstStyle/>
          <a:p>
            <a:pPr algn="ctr"/>
            <a:r>
              <a:rPr lang="en-US" sz="4000" b="1" dirty="0">
                <a:solidFill>
                  <a:srgbClr val="C00000"/>
                </a:solidFill>
                <a:latin typeface="+mn-lt"/>
              </a:rPr>
              <a:t>Next Steps</a:t>
            </a:r>
            <a:br>
              <a:rPr lang="en-US" sz="4000" dirty="0">
                <a:solidFill>
                  <a:srgbClr val="C00000"/>
                </a:solidFill>
              </a:rPr>
            </a:br>
            <a:br>
              <a:rPr lang="en-US" sz="4000" dirty="0">
                <a:solidFill>
                  <a:srgbClr val="C00000"/>
                </a:solidFill>
              </a:rPr>
            </a:br>
            <a:br>
              <a:rPr lang="en-US" sz="4000" dirty="0">
                <a:solidFill>
                  <a:srgbClr val="C00000"/>
                </a:solidFill>
              </a:rPr>
            </a:br>
            <a:br>
              <a:rPr lang="en-US" sz="4000" dirty="0">
                <a:solidFill>
                  <a:srgbClr val="C00000"/>
                </a:solidFill>
              </a:rPr>
            </a:br>
            <a:br>
              <a:rPr lang="en-US" sz="4000" dirty="0">
                <a:solidFill>
                  <a:srgbClr val="C00000"/>
                </a:solidFill>
              </a:rPr>
            </a:br>
            <a:br>
              <a:rPr lang="en-US" sz="4000" dirty="0">
                <a:solidFill>
                  <a:srgbClr val="C00000"/>
                </a:solidFill>
              </a:rPr>
            </a:br>
            <a:br>
              <a:rPr lang="en-US" sz="4000" dirty="0">
                <a:solidFill>
                  <a:srgbClr val="C00000"/>
                </a:solidFill>
              </a:rPr>
            </a:br>
            <a:endParaRPr lang="en-US" sz="4000" dirty="0">
              <a:solidFill>
                <a:srgbClr val="C00000"/>
              </a:solidFill>
            </a:endParaRPr>
          </a:p>
        </p:txBody>
      </p:sp>
      <p:sp>
        <p:nvSpPr>
          <p:cNvPr id="6" name="TextBox 5">
            <a:extLst>
              <a:ext uri="{FF2B5EF4-FFF2-40B4-BE49-F238E27FC236}">
                <a16:creationId xmlns:a16="http://schemas.microsoft.com/office/drawing/2014/main" id="{6DA28ADA-CFC4-0631-E663-DF6D23A44047}"/>
              </a:ext>
            </a:extLst>
          </p:cNvPr>
          <p:cNvSpPr txBox="1"/>
          <p:nvPr/>
        </p:nvSpPr>
        <p:spPr>
          <a:xfrm>
            <a:off x="5631868" y="1617311"/>
            <a:ext cx="6076950" cy="2677656"/>
          </a:xfrm>
          <a:prstGeom prst="rect">
            <a:avLst/>
          </a:prstGeom>
          <a:noFill/>
        </p:spPr>
        <p:txBody>
          <a:bodyPr wrap="square" rtlCol="0">
            <a:spAutoFit/>
          </a:bodyPr>
          <a:lstStyle/>
          <a:p>
            <a:pPr marL="742950" indent="-742950">
              <a:spcAft>
                <a:spcPts val="4800"/>
              </a:spcAft>
              <a:buFont typeface="+mj-lt"/>
              <a:buAutoNum type="arabicPeriod"/>
            </a:pPr>
            <a:r>
              <a:rPr lang="en-US" sz="3200" dirty="0">
                <a:solidFill>
                  <a:schemeClr val="bg1"/>
                </a:solidFill>
                <a:latin typeface="+mn-lt"/>
              </a:rPr>
              <a:t>Complete form: </a:t>
            </a:r>
            <a:r>
              <a:rPr lang="en-US" sz="3200" b="1" i="1" dirty="0">
                <a:solidFill>
                  <a:schemeClr val="accent4">
                    <a:lumMod val="40000"/>
                    <a:lumOff val="60000"/>
                  </a:schemeClr>
                </a:solidFill>
                <a:latin typeface="+mn-lt"/>
              </a:rPr>
              <a:t>Acknowledgement of Training</a:t>
            </a:r>
            <a:r>
              <a:rPr lang="en-US" sz="3200" dirty="0">
                <a:solidFill>
                  <a:schemeClr val="accent4">
                    <a:lumMod val="40000"/>
                    <a:lumOff val="60000"/>
                  </a:schemeClr>
                </a:solidFill>
                <a:latin typeface="+mn-lt"/>
              </a:rPr>
              <a:t> </a:t>
            </a:r>
          </a:p>
          <a:p>
            <a:pPr marL="742950" indent="-742950">
              <a:spcAft>
                <a:spcPts val="4800"/>
              </a:spcAft>
              <a:buFont typeface="+mj-lt"/>
              <a:buAutoNum type="arabicPeriod"/>
            </a:pPr>
            <a:r>
              <a:rPr lang="en-US" sz="3200" dirty="0">
                <a:solidFill>
                  <a:schemeClr val="bg1"/>
                </a:solidFill>
                <a:latin typeface="+mn-lt"/>
              </a:rPr>
              <a:t>Complete form: </a:t>
            </a:r>
            <a:r>
              <a:rPr lang="en-US" sz="3200" b="1" i="1" dirty="0">
                <a:solidFill>
                  <a:schemeClr val="accent4">
                    <a:lumMod val="40000"/>
                    <a:lumOff val="60000"/>
                  </a:schemeClr>
                </a:solidFill>
                <a:latin typeface="+mn-lt"/>
              </a:rPr>
              <a:t>Confidentiality Agreement</a:t>
            </a:r>
          </a:p>
        </p:txBody>
      </p:sp>
      <p:grpSp>
        <p:nvGrpSpPr>
          <p:cNvPr id="18" name="Group 17">
            <a:extLst>
              <a:ext uri="{FF2B5EF4-FFF2-40B4-BE49-F238E27FC236}">
                <a16:creationId xmlns:a16="http://schemas.microsoft.com/office/drawing/2014/main" id="{6EAE02DB-2C96-F22A-4476-84095D83BB69}"/>
              </a:ext>
            </a:extLst>
          </p:cNvPr>
          <p:cNvGrpSpPr/>
          <p:nvPr/>
        </p:nvGrpSpPr>
        <p:grpSpPr>
          <a:xfrm>
            <a:off x="892097" y="2157760"/>
            <a:ext cx="3445101" cy="3562415"/>
            <a:chOff x="642407" y="3161376"/>
            <a:chExt cx="3694792" cy="3562415"/>
          </a:xfrm>
        </p:grpSpPr>
        <p:pic>
          <p:nvPicPr>
            <p:cNvPr id="14" name="Picture 13">
              <a:extLst>
                <a:ext uri="{FF2B5EF4-FFF2-40B4-BE49-F238E27FC236}">
                  <a16:creationId xmlns:a16="http://schemas.microsoft.com/office/drawing/2014/main" id="{6FD98A0B-BA57-5200-B50D-BE81122EA2B7}"/>
                </a:ext>
              </a:extLst>
            </p:cNvPr>
            <p:cNvPicPr>
              <a:picLocks noChangeAspect="1"/>
            </p:cNvPicPr>
            <p:nvPr/>
          </p:nvPicPr>
          <p:blipFill>
            <a:blip r:embed="rId3"/>
            <a:stretch>
              <a:fillRect/>
            </a:stretch>
          </p:blipFill>
          <p:spPr>
            <a:xfrm>
              <a:off x="642407" y="3161376"/>
              <a:ext cx="2002564" cy="2592410"/>
            </a:xfrm>
            <a:prstGeom prst="rect">
              <a:avLst/>
            </a:prstGeom>
          </p:spPr>
        </p:pic>
        <p:pic>
          <p:nvPicPr>
            <p:cNvPr id="16" name="Picture 15">
              <a:extLst>
                <a:ext uri="{FF2B5EF4-FFF2-40B4-BE49-F238E27FC236}">
                  <a16:creationId xmlns:a16="http://schemas.microsoft.com/office/drawing/2014/main" id="{84798F0D-DC60-805F-64C3-83D70F894228}"/>
                </a:ext>
              </a:extLst>
            </p:cNvPr>
            <p:cNvPicPr>
              <a:picLocks noChangeAspect="1"/>
            </p:cNvPicPr>
            <p:nvPr/>
          </p:nvPicPr>
          <p:blipFill>
            <a:blip r:embed="rId4"/>
            <a:stretch>
              <a:fillRect/>
            </a:stretch>
          </p:blipFill>
          <p:spPr>
            <a:xfrm>
              <a:off x="1486749" y="3729602"/>
              <a:ext cx="2001735" cy="2592411"/>
            </a:xfrm>
            <a:prstGeom prst="rect">
              <a:avLst/>
            </a:prstGeom>
          </p:spPr>
        </p:pic>
        <p:pic>
          <p:nvPicPr>
            <p:cNvPr id="17" name="Picture 16">
              <a:extLst>
                <a:ext uri="{FF2B5EF4-FFF2-40B4-BE49-F238E27FC236}">
                  <a16:creationId xmlns:a16="http://schemas.microsoft.com/office/drawing/2014/main" id="{A7D1B9BB-2E6D-7020-54CC-9B9852620DC5}"/>
                </a:ext>
              </a:extLst>
            </p:cNvPr>
            <p:cNvPicPr>
              <a:picLocks noChangeAspect="1"/>
            </p:cNvPicPr>
            <p:nvPr/>
          </p:nvPicPr>
          <p:blipFill>
            <a:blip r:embed="rId5"/>
            <a:stretch>
              <a:fillRect/>
            </a:stretch>
          </p:blipFill>
          <p:spPr>
            <a:xfrm>
              <a:off x="1939689" y="4307130"/>
              <a:ext cx="2397510" cy="2416661"/>
            </a:xfrm>
            <a:prstGeom prst="rect">
              <a:avLst/>
            </a:prstGeom>
            <a:effectLst>
              <a:softEdge rad="317500"/>
            </a:effectLst>
          </p:spPr>
        </p:pic>
      </p:grpSp>
      <p:sp>
        <p:nvSpPr>
          <p:cNvPr id="20" name="TextBox 19">
            <a:extLst>
              <a:ext uri="{FF2B5EF4-FFF2-40B4-BE49-F238E27FC236}">
                <a16:creationId xmlns:a16="http://schemas.microsoft.com/office/drawing/2014/main" id="{B160FBC1-E286-6BDF-D010-FEFFB926F1E3}"/>
              </a:ext>
            </a:extLst>
          </p:cNvPr>
          <p:cNvSpPr txBox="1"/>
          <p:nvPr/>
        </p:nvSpPr>
        <p:spPr>
          <a:xfrm>
            <a:off x="1528341" y="5756310"/>
            <a:ext cx="9410847" cy="646331"/>
          </a:xfrm>
          <a:prstGeom prst="rect">
            <a:avLst/>
          </a:prstGeom>
          <a:noFill/>
        </p:spPr>
        <p:txBody>
          <a:bodyPr wrap="square">
            <a:spAutoFit/>
          </a:bodyPr>
          <a:lstStyle/>
          <a:p>
            <a:pPr>
              <a:spcAft>
                <a:spcPts val="1800"/>
              </a:spcAft>
            </a:pPr>
            <a:r>
              <a:rPr lang="en-US" sz="3600" dirty="0">
                <a:solidFill>
                  <a:srgbClr val="2E75B6"/>
                </a:solidFill>
                <a:highlight>
                  <a:srgbClr val="C0C0C0"/>
                </a:highlight>
                <a:latin typeface="Tahoma" panose="020B0604030504040204" pitchFamily="34" charset="0"/>
                <a:ea typeface="Tahoma" panose="020B0604030504040204" pitchFamily="34" charset="0"/>
                <a:cs typeface="Tahoma" panose="020B0604030504040204" pitchFamily="34" charset="0"/>
                <a:hlinkClick r:id="rId6"/>
              </a:rPr>
              <a:t>https://www.washoeschools.net/Page/1248</a:t>
            </a:r>
            <a:r>
              <a:rPr lang="en-US" sz="3600" dirty="0">
                <a:solidFill>
                  <a:srgbClr val="2E75B6"/>
                </a:solidFill>
                <a:highlight>
                  <a:srgbClr val="C0C0C0"/>
                </a:highlight>
                <a:latin typeface="Tahoma" panose="020B0604030504040204" pitchFamily="34" charset="0"/>
                <a:ea typeface="Tahoma" panose="020B0604030504040204" pitchFamily="34" charset="0"/>
                <a:cs typeface="Tahoma" panose="020B0604030504040204" pitchFamily="34" charset="0"/>
              </a:rPr>
              <a:t> </a:t>
            </a:r>
          </a:p>
        </p:txBody>
      </p:sp>
      <p:pic>
        <p:nvPicPr>
          <p:cNvPr id="21" name="Picture 20">
            <a:hlinkClick r:id="rId7"/>
            <a:extLst>
              <a:ext uri="{FF2B5EF4-FFF2-40B4-BE49-F238E27FC236}">
                <a16:creationId xmlns:a16="http://schemas.microsoft.com/office/drawing/2014/main" id="{42538932-43CA-BBAF-EAC2-935E5080D3AB}"/>
              </a:ext>
            </a:extLst>
          </p:cNvPr>
          <p:cNvPicPr>
            <a:picLocks noChangeAspect="1"/>
          </p:cNvPicPr>
          <p:nvPr/>
        </p:nvPicPr>
        <p:blipFill>
          <a:blip r:embed="rId3"/>
          <a:stretch>
            <a:fillRect/>
          </a:stretch>
        </p:blipFill>
        <p:spPr>
          <a:xfrm>
            <a:off x="4836786" y="1605825"/>
            <a:ext cx="795082" cy="1103869"/>
          </a:xfrm>
          <a:prstGeom prst="rect">
            <a:avLst/>
          </a:prstGeom>
        </p:spPr>
      </p:pic>
      <p:pic>
        <p:nvPicPr>
          <p:cNvPr id="22" name="Picture 21">
            <a:hlinkClick r:id="rId8"/>
            <a:extLst>
              <a:ext uri="{FF2B5EF4-FFF2-40B4-BE49-F238E27FC236}">
                <a16:creationId xmlns:a16="http://schemas.microsoft.com/office/drawing/2014/main" id="{6452BA8C-2638-7F4D-51D8-EECDC3C633E6}"/>
              </a:ext>
            </a:extLst>
          </p:cNvPr>
          <p:cNvPicPr>
            <a:picLocks noChangeAspect="1"/>
          </p:cNvPicPr>
          <p:nvPr/>
        </p:nvPicPr>
        <p:blipFill>
          <a:blip r:embed="rId4"/>
          <a:stretch>
            <a:fillRect/>
          </a:stretch>
        </p:blipFill>
        <p:spPr>
          <a:xfrm>
            <a:off x="4837115" y="3185815"/>
            <a:ext cx="794753" cy="1103869"/>
          </a:xfrm>
          <a:prstGeom prst="rect">
            <a:avLst/>
          </a:prstGeom>
        </p:spPr>
      </p:pic>
    </p:spTree>
    <p:extLst>
      <p:ext uri="{BB962C8B-B14F-4D97-AF65-F5344CB8AC3E}">
        <p14:creationId xmlns:p14="http://schemas.microsoft.com/office/powerpoint/2010/main" val="367702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0AFBD-EB60-CBC0-2A07-B2604C2F78FC}"/>
              </a:ext>
            </a:extLst>
          </p:cNvPr>
          <p:cNvSpPr>
            <a:spLocks noGrp="1"/>
          </p:cNvSpPr>
          <p:nvPr>
            <p:ph type="title"/>
          </p:nvPr>
        </p:nvSpPr>
        <p:spPr/>
        <p:txBody>
          <a:bodyPr/>
          <a:lstStyle/>
          <a:p>
            <a:br>
              <a:rPr lang="en-US" dirty="0">
                <a:solidFill>
                  <a:schemeClr val="accent4">
                    <a:lumMod val="40000"/>
                    <a:lumOff val="60000"/>
                  </a:schemeClr>
                </a:solidFill>
              </a:rPr>
            </a:br>
            <a:r>
              <a:rPr lang="en-US" dirty="0">
                <a:solidFill>
                  <a:schemeClr val="accent4">
                    <a:lumMod val="40000"/>
                    <a:lumOff val="60000"/>
                  </a:schemeClr>
                </a:solidFill>
              </a:rPr>
              <a:t>Nevada Ready Assessments </a:t>
            </a:r>
            <a:br>
              <a:rPr lang="en-US" dirty="0">
                <a:solidFill>
                  <a:schemeClr val="accent4">
                    <a:lumMod val="40000"/>
                    <a:lumOff val="60000"/>
                  </a:schemeClr>
                </a:solidFill>
              </a:rPr>
            </a:br>
            <a:br>
              <a:rPr lang="en-US" dirty="0">
                <a:solidFill>
                  <a:schemeClr val="accent4">
                    <a:lumMod val="40000"/>
                    <a:lumOff val="60000"/>
                  </a:schemeClr>
                </a:solidFill>
              </a:rPr>
            </a:br>
            <a:r>
              <a:rPr lang="en-US" dirty="0">
                <a:solidFill>
                  <a:schemeClr val="accent4">
                    <a:lumMod val="40000"/>
                    <a:lumOff val="60000"/>
                  </a:schemeClr>
                </a:solidFill>
              </a:rPr>
              <a:t>Supported through</a:t>
            </a:r>
            <a:br>
              <a:rPr lang="en-US" dirty="0">
                <a:solidFill>
                  <a:schemeClr val="accent4">
                    <a:lumMod val="40000"/>
                    <a:lumOff val="60000"/>
                  </a:schemeClr>
                </a:solidFill>
              </a:rPr>
            </a:br>
            <a:r>
              <a:rPr lang="en-US" dirty="0">
                <a:solidFill>
                  <a:schemeClr val="accent4">
                    <a:lumMod val="40000"/>
                    <a:lumOff val="60000"/>
                  </a:schemeClr>
                </a:solidFill>
              </a:rPr>
              <a:t>DRC INSIGHT</a:t>
            </a:r>
            <a:br>
              <a:rPr lang="en-US" dirty="0">
                <a:solidFill>
                  <a:schemeClr val="accent4">
                    <a:lumMod val="40000"/>
                    <a:lumOff val="60000"/>
                  </a:schemeClr>
                </a:solidFill>
              </a:rPr>
            </a:br>
            <a:endParaRPr lang="en-US" dirty="0">
              <a:solidFill>
                <a:schemeClr val="accent4">
                  <a:lumMod val="40000"/>
                  <a:lumOff val="60000"/>
                </a:schemeClr>
              </a:solidFill>
            </a:endParaRPr>
          </a:p>
        </p:txBody>
      </p:sp>
      <p:sp>
        <p:nvSpPr>
          <p:cNvPr id="8" name="TextBox 7">
            <a:extLst>
              <a:ext uri="{FF2B5EF4-FFF2-40B4-BE49-F238E27FC236}">
                <a16:creationId xmlns:a16="http://schemas.microsoft.com/office/drawing/2014/main" id="{AA2ECD5C-1018-D28F-74E3-F3A5EE77DD71}"/>
              </a:ext>
            </a:extLst>
          </p:cNvPr>
          <p:cNvSpPr txBox="1"/>
          <p:nvPr/>
        </p:nvSpPr>
        <p:spPr>
          <a:xfrm>
            <a:off x="4331575" y="1268389"/>
            <a:ext cx="7196849" cy="5232202"/>
          </a:xfrm>
          <a:prstGeom prst="rect">
            <a:avLst/>
          </a:prstGeom>
          <a:noFill/>
        </p:spPr>
        <p:txBody>
          <a:bodyPr wrap="square">
            <a:spAutoFit/>
          </a:bodyPr>
          <a:lstStyle/>
          <a:p>
            <a:pPr>
              <a:spcBef>
                <a:spcPts val="0"/>
              </a:spcBef>
              <a:spcAft>
                <a:spcPts val="300"/>
              </a:spcAft>
            </a:pPr>
            <a:r>
              <a:rPr lang="en-US" sz="2600" b="1" dirty="0">
                <a:latin typeface="Calibri" panose="020F0502020204030204" pitchFamily="34" charset="0"/>
              </a:rPr>
              <a:t>Nevada students participate in either the </a:t>
            </a:r>
            <a:r>
              <a:rPr lang="en-US" sz="2600" b="1" dirty="0">
                <a:solidFill>
                  <a:srgbClr val="0070C0"/>
                </a:solidFill>
                <a:latin typeface="Calibri" panose="020F0502020204030204" pitchFamily="34" charset="0"/>
              </a:rPr>
              <a:t>general assessment </a:t>
            </a:r>
            <a:r>
              <a:rPr lang="en-US" sz="2600" b="1" dirty="0">
                <a:latin typeface="Calibri" panose="020F0502020204030204" pitchFamily="34" charset="0"/>
              </a:rPr>
              <a:t>or </a:t>
            </a:r>
            <a:r>
              <a:rPr lang="en-US" sz="2600" b="1" dirty="0">
                <a:solidFill>
                  <a:srgbClr val="7030A0"/>
                </a:solidFill>
                <a:latin typeface="Calibri" panose="020F0502020204030204" pitchFamily="34" charset="0"/>
              </a:rPr>
              <a:t>alternate assessment</a:t>
            </a:r>
            <a:r>
              <a:rPr lang="en-US" sz="2600" b="1" dirty="0">
                <a:latin typeface="Calibri" panose="020F0502020204030204" pitchFamily="34" charset="0"/>
              </a:rPr>
              <a:t>.</a:t>
            </a:r>
          </a:p>
          <a:p>
            <a:pPr>
              <a:spcBef>
                <a:spcPts val="0"/>
              </a:spcBef>
              <a:spcAft>
                <a:spcPts val="300"/>
              </a:spcAft>
            </a:pPr>
            <a:r>
              <a:rPr lang="en-US" sz="2600" dirty="0"/>
              <a:t>Nevada accountability assessments include:</a:t>
            </a:r>
          </a:p>
          <a:p>
            <a:pPr marL="573088" indent="-285750">
              <a:spcBef>
                <a:spcPts val="0"/>
              </a:spcBef>
              <a:spcAft>
                <a:spcPts val="300"/>
              </a:spcAft>
              <a:buFont typeface="Arial" panose="020B0604020202020204" pitchFamily="34" charset="0"/>
              <a:buChar char="•"/>
            </a:pPr>
            <a:r>
              <a:rPr lang="en-US" sz="2400" b="1" dirty="0">
                <a:solidFill>
                  <a:srgbClr val="0070C0"/>
                </a:solidFill>
                <a:latin typeface="Calibri" panose="020F0502020204030204" pitchFamily="34" charset="0"/>
                <a:cs typeface="Calibri" panose="020F0502020204030204" pitchFamily="34" charset="0"/>
              </a:rPr>
              <a:t>Grades 3-8 </a:t>
            </a:r>
            <a:r>
              <a:rPr lang="en-US" sz="2400" dirty="0">
                <a:latin typeface="Calibri" panose="020F0502020204030204" pitchFamily="34" charset="0"/>
                <a:cs typeface="Calibri" panose="020F0502020204030204" pitchFamily="34" charset="0"/>
              </a:rPr>
              <a:t>– CRT in </a:t>
            </a:r>
            <a:r>
              <a:rPr lang="en-US" sz="2400" dirty="0">
                <a:cs typeface="Calibri" panose="020F0502020204030204" pitchFamily="34" charset="0"/>
              </a:rPr>
              <a:t>English Language Arts and Mathematics (</a:t>
            </a:r>
            <a:r>
              <a:rPr lang="en-US" sz="2400" dirty="0">
                <a:latin typeface="Calibri" panose="020F0502020204030204" pitchFamily="34" charset="0"/>
                <a:cs typeface="Calibri" panose="020F0502020204030204" pitchFamily="34" charset="0"/>
              </a:rPr>
              <a:t>Smarter Balanced Summative); online</a:t>
            </a:r>
          </a:p>
          <a:p>
            <a:pPr marL="573088" indent="-285750">
              <a:spcBef>
                <a:spcPts val="0"/>
              </a:spcBef>
              <a:spcAft>
                <a:spcPts val="300"/>
              </a:spcAft>
              <a:buFont typeface="Arial" panose="020B0604020202020204" pitchFamily="34" charset="0"/>
              <a:buChar char="•"/>
            </a:pPr>
            <a:r>
              <a:rPr lang="en-US" sz="2400" b="1" dirty="0">
                <a:solidFill>
                  <a:srgbClr val="0070C0"/>
                </a:solidFill>
                <a:latin typeface="Calibri" panose="020F0502020204030204" pitchFamily="34" charset="0"/>
                <a:cs typeface="Calibri" panose="020F0502020204030204" pitchFamily="34" charset="0"/>
              </a:rPr>
              <a:t>Grades 5, 8, and High School </a:t>
            </a:r>
            <a:r>
              <a:rPr lang="en-US" sz="2400" dirty="0">
                <a:latin typeface="Calibri" panose="020F0502020204030204" pitchFamily="34" charset="0"/>
                <a:cs typeface="Calibri" panose="020F0502020204030204" pitchFamily="34" charset="0"/>
              </a:rPr>
              <a:t>(gr 9 or 10) – CRT in Science; online</a:t>
            </a:r>
          </a:p>
          <a:p>
            <a:pPr marL="573088" indent="-285750">
              <a:spcBef>
                <a:spcPts val="0"/>
              </a:spcBef>
              <a:spcAft>
                <a:spcPts val="300"/>
              </a:spcAft>
              <a:buFont typeface="Arial" panose="020B0604020202020204" pitchFamily="34" charset="0"/>
              <a:buChar char="•"/>
            </a:pPr>
            <a:r>
              <a:rPr lang="en-US" sz="2400" b="1" dirty="0">
                <a:solidFill>
                  <a:srgbClr val="7030A0"/>
                </a:solidFill>
                <a:latin typeface="Calibri" panose="020F0502020204030204" pitchFamily="34" charset="0"/>
                <a:cs typeface="Calibri" panose="020F0502020204030204" pitchFamily="34" charset="0"/>
              </a:rPr>
              <a:t>Grades 3-8, and High School </a:t>
            </a:r>
            <a:r>
              <a:rPr lang="en-US" sz="2400" dirty="0">
                <a:latin typeface="Calibri" panose="020F0502020204030204" pitchFamily="34" charset="0"/>
                <a:cs typeface="Calibri" panose="020F0502020204030204" pitchFamily="34" charset="0"/>
              </a:rPr>
              <a:t>(gr 11*) – NAA in English Language Arts and Mathematics; paper</a:t>
            </a:r>
          </a:p>
          <a:p>
            <a:pPr marL="573088" indent="-285750">
              <a:spcBef>
                <a:spcPts val="0"/>
              </a:spcBef>
              <a:spcAft>
                <a:spcPts val="300"/>
              </a:spcAft>
              <a:buFont typeface="Arial" panose="020B0604020202020204" pitchFamily="34" charset="0"/>
              <a:buChar char="•"/>
            </a:pPr>
            <a:r>
              <a:rPr lang="en-US" sz="2400" b="1" dirty="0">
                <a:solidFill>
                  <a:srgbClr val="7030A0"/>
                </a:solidFill>
                <a:latin typeface="Calibri" panose="020F0502020204030204" pitchFamily="34" charset="0"/>
                <a:cs typeface="Calibri" panose="020F0502020204030204" pitchFamily="34" charset="0"/>
              </a:rPr>
              <a:t>Grades 5, 8, and High School </a:t>
            </a:r>
            <a:r>
              <a:rPr lang="en-US" sz="2400" dirty="0">
                <a:latin typeface="Calibri" panose="020F0502020204030204" pitchFamily="34" charset="0"/>
                <a:cs typeface="Calibri" panose="020F0502020204030204" pitchFamily="34" charset="0"/>
              </a:rPr>
              <a:t>(gr 11) – NAA in Science; paper</a:t>
            </a:r>
          </a:p>
          <a:p>
            <a:pPr>
              <a:spcBef>
                <a:spcPts val="600"/>
              </a:spcBef>
              <a:spcAft>
                <a:spcPts val="300"/>
              </a:spcAft>
            </a:pPr>
            <a:r>
              <a:rPr lang="en-US" sz="2000" i="1" dirty="0">
                <a:solidFill>
                  <a:schemeClr val="bg2">
                    <a:lumMod val="50000"/>
                  </a:schemeClr>
                </a:solidFill>
                <a:cs typeface="Calibri" panose="020F0502020204030204" pitchFamily="34" charset="0"/>
              </a:rPr>
              <a:t>*HS/gr 11 general assessment for ELA &amp; Math is ACT with Writing</a:t>
            </a:r>
            <a:endParaRPr lang="en-US" sz="2000" i="1" dirty="0">
              <a:solidFill>
                <a:schemeClr val="bg2">
                  <a:lumMod val="50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47166AF-06CA-B20D-DBE2-BDC02877BFB5}"/>
              </a:ext>
            </a:extLst>
          </p:cNvPr>
          <p:cNvSpPr txBox="1"/>
          <p:nvPr/>
        </p:nvSpPr>
        <p:spPr>
          <a:xfrm>
            <a:off x="4636375" y="689530"/>
            <a:ext cx="6655949" cy="369332"/>
          </a:xfrm>
          <a:prstGeom prst="rect">
            <a:avLst/>
          </a:prstGeom>
          <a:noFill/>
        </p:spPr>
        <p:txBody>
          <a:bodyPr wrap="square">
            <a:spAutoFit/>
          </a:bodyPr>
          <a:lstStyle/>
          <a:p>
            <a:r>
              <a:rPr lang="en-US" i="1" dirty="0">
                <a:solidFill>
                  <a:schemeClr val="tx1">
                    <a:lumMod val="50000"/>
                    <a:lumOff val="50000"/>
                  </a:schemeClr>
                </a:solidFill>
              </a:rPr>
              <a:t>CRT = Criterion-Referenced Test / NAA = Nevada Alternate Assessment</a:t>
            </a:r>
          </a:p>
        </p:txBody>
      </p:sp>
    </p:spTree>
    <p:extLst>
      <p:ext uri="{BB962C8B-B14F-4D97-AF65-F5344CB8AC3E}">
        <p14:creationId xmlns:p14="http://schemas.microsoft.com/office/powerpoint/2010/main" val="470079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ctr">
            <a:normAutofit/>
          </a:bodyPr>
          <a:lstStyle/>
          <a:p>
            <a:r>
              <a:rPr lang="en-US" dirty="0">
                <a:solidFill>
                  <a:schemeClr val="accent4">
                    <a:lumMod val="40000"/>
                    <a:lumOff val="60000"/>
                  </a:schemeClr>
                </a:solidFill>
              </a:rPr>
              <a:t>Participate in Training</a:t>
            </a:r>
            <a:br>
              <a:rPr lang="en-US" dirty="0">
                <a:solidFill>
                  <a:schemeClr val="accent4">
                    <a:lumMod val="40000"/>
                    <a:lumOff val="60000"/>
                  </a:schemeClr>
                </a:solidFill>
              </a:rPr>
            </a:br>
            <a:r>
              <a:rPr lang="en-US" dirty="0">
                <a:solidFill>
                  <a:schemeClr val="accent4">
                    <a:lumMod val="40000"/>
                    <a:lumOff val="60000"/>
                  </a:schemeClr>
                </a:solidFill>
              </a:rPr>
              <a:t>Sign Confidentiality Agreement</a:t>
            </a:r>
          </a:p>
        </p:txBody>
      </p:sp>
      <p:sp>
        <p:nvSpPr>
          <p:cNvPr id="8" name="TextBox 7">
            <a:extLst>
              <a:ext uri="{FF2B5EF4-FFF2-40B4-BE49-F238E27FC236}">
                <a16:creationId xmlns:a16="http://schemas.microsoft.com/office/drawing/2014/main" id="{2A93C34E-6F5C-2C42-5A8F-A5CB3D9E920E}"/>
              </a:ext>
            </a:extLst>
          </p:cNvPr>
          <p:cNvSpPr txBox="1"/>
          <p:nvPr/>
        </p:nvSpPr>
        <p:spPr>
          <a:xfrm>
            <a:off x="4532717" y="1436998"/>
            <a:ext cx="6643284" cy="5096267"/>
          </a:xfrm>
          <a:prstGeom prst="rect">
            <a:avLst/>
          </a:prstGeom>
          <a:noFill/>
        </p:spPr>
        <p:txBody>
          <a:bodyPr wrap="square">
            <a:spAutoFit/>
          </a:bodyPr>
          <a:lstStyle/>
          <a:p>
            <a:pPr>
              <a:lnSpc>
                <a:spcPct val="105000"/>
              </a:lnSpc>
              <a:spcBef>
                <a:spcPts val="0"/>
              </a:spcBef>
              <a:spcAft>
                <a:spcPts val="600"/>
              </a:spcAft>
            </a:pPr>
            <a:r>
              <a:rPr lang="en-US" sz="2400" dirty="0"/>
              <a:t>ALL: Testing &amp; room support staff </a:t>
            </a:r>
          </a:p>
          <a:p>
            <a:pPr marL="514350" indent="-514350">
              <a:lnSpc>
                <a:spcPct val="105000"/>
              </a:lnSpc>
              <a:spcBef>
                <a:spcPts val="0"/>
              </a:spcBef>
              <a:spcAft>
                <a:spcPts val="600"/>
              </a:spcAft>
              <a:buFont typeface="+mj-lt"/>
              <a:buAutoNum type="arabicPeriod"/>
            </a:pPr>
            <a:r>
              <a:rPr lang="en-US" sz="2400" dirty="0"/>
              <a:t>Sign acknowledgment of training form/log.</a:t>
            </a:r>
          </a:p>
          <a:p>
            <a:pPr marL="514350" indent="-514350">
              <a:lnSpc>
                <a:spcPct val="105000"/>
              </a:lnSpc>
              <a:spcBef>
                <a:spcPts val="0"/>
              </a:spcBef>
              <a:spcAft>
                <a:spcPts val="600"/>
              </a:spcAft>
              <a:buFont typeface="+mj-lt"/>
              <a:buAutoNum type="arabicPeriod"/>
            </a:pPr>
            <a:r>
              <a:rPr lang="en-US" sz="2400" dirty="0"/>
              <a:t>Sign confidentiality agreement form.</a:t>
            </a:r>
          </a:p>
          <a:p>
            <a:pPr>
              <a:lnSpc>
                <a:spcPct val="105000"/>
              </a:lnSpc>
              <a:spcBef>
                <a:spcPts val="0"/>
              </a:spcBef>
              <a:spcAft>
                <a:spcPts val="600"/>
              </a:spcAft>
            </a:pPr>
            <a:endParaRPr lang="en-US" sz="1200" dirty="0"/>
          </a:p>
          <a:p>
            <a:pPr>
              <a:lnSpc>
                <a:spcPct val="105000"/>
              </a:lnSpc>
              <a:spcBef>
                <a:spcPts val="0"/>
              </a:spcBef>
              <a:spcAft>
                <a:spcPts val="600"/>
              </a:spcAft>
            </a:pPr>
            <a:r>
              <a:rPr lang="en-US" sz="2400" dirty="0"/>
              <a:t>Testing staff must </a:t>
            </a:r>
            <a:r>
              <a:rPr lang="en-US" sz="2400" b="1" dirty="0">
                <a:solidFill>
                  <a:schemeClr val="accent1"/>
                </a:solidFill>
              </a:rPr>
              <a:t>acknowledge </a:t>
            </a:r>
            <a:r>
              <a:rPr lang="en-US" sz="2400" dirty="0"/>
              <a:t>that they have </a:t>
            </a:r>
            <a:r>
              <a:rPr lang="en-US" sz="2400" b="1" dirty="0">
                <a:solidFill>
                  <a:schemeClr val="accent1"/>
                </a:solidFill>
              </a:rPr>
              <a:t>participated in </a:t>
            </a:r>
            <a:r>
              <a:rPr lang="en-US" sz="2400" dirty="0"/>
              <a:t>training, and that they have been </a:t>
            </a:r>
            <a:r>
              <a:rPr lang="en-US" sz="2400" b="1" dirty="0">
                <a:solidFill>
                  <a:schemeClr val="accent1"/>
                </a:solidFill>
              </a:rPr>
              <a:t>informed of and understand </a:t>
            </a:r>
            <a:r>
              <a:rPr lang="en-US" sz="2400" dirty="0"/>
              <a:t>procedures and the potential consequences of irregularities in testing.</a:t>
            </a:r>
          </a:p>
          <a:p>
            <a:pPr>
              <a:lnSpc>
                <a:spcPct val="105000"/>
              </a:lnSpc>
              <a:spcBef>
                <a:spcPts val="0"/>
              </a:spcBef>
              <a:spcAft>
                <a:spcPts val="600"/>
              </a:spcAft>
            </a:pPr>
            <a:endParaRPr lang="en-US" sz="2400" dirty="0"/>
          </a:p>
          <a:p>
            <a:pPr>
              <a:lnSpc>
                <a:spcPct val="105000"/>
              </a:lnSpc>
              <a:spcBef>
                <a:spcPts val="0"/>
              </a:spcBef>
              <a:spcAft>
                <a:spcPts val="600"/>
              </a:spcAft>
            </a:pPr>
            <a:r>
              <a:rPr lang="en-US" sz="2200" i="1" dirty="0">
                <a:solidFill>
                  <a:srgbClr val="C00000"/>
                </a:solidFill>
              </a:rPr>
              <a:t>**No personnel may handle test materials or be assigned to a testing room without first being trained in test security and signing the confidentiality agreement.</a:t>
            </a:r>
          </a:p>
        </p:txBody>
      </p:sp>
      <p:pic>
        <p:nvPicPr>
          <p:cNvPr id="10" name="Picture 9">
            <a:extLst>
              <a:ext uri="{FF2B5EF4-FFF2-40B4-BE49-F238E27FC236}">
                <a16:creationId xmlns:a16="http://schemas.microsoft.com/office/drawing/2014/main" id="{1EE78DA4-5234-FE56-DE10-13EA9767D79D}"/>
              </a:ext>
            </a:extLst>
          </p:cNvPr>
          <p:cNvPicPr>
            <a:picLocks noChangeAspect="1"/>
          </p:cNvPicPr>
          <p:nvPr/>
        </p:nvPicPr>
        <p:blipFill>
          <a:blip r:embed="rId3"/>
          <a:stretch>
            <a:fillRect/>
          </a:stretch>
        </p:blipFill>
        <p:spPr>
          <a:xfrm>
            <a:off x="676684" y="4876103"/>
            <a:ext cx="2030047" cy="1468545"/>
          </a:xfrm>
          <a:prstGeom prst="rect">
            <a:avLst/>
          </a:prstGeom>
          <a:effectLst>
            <a:glow rad="63500">
              <a:schemeClr val="accent3">
                <a:satMod val="175000"/>
                <a:alpha val="40000"/>
              </a:schemeClr>
            </a:glow>
          </a:effectLst>
        </p:spPr>
      </p:pic>
      <p:pic>
        <p:nvPicPr>
          <p:cNvPr id="11" name="Picture 10">
            <a:extLst>
              <a:ext uri="{FF2B5EF4-FFF2-40B4-BE49-F238E27FC236}">
                <a16:creationId xmlns:a16="http://schemas.microsoft.com/office/drawing/2014/main" id="{9DED4DA8-7162-E23E-F54A-B0501360EABC}"/>
              </a:ext>
            </a:extLst>
          </p:cNvPr>
          <p:cNvPicPr>
            <a:picLocks noChangeAspect="1"/>
          </p:cNvPicPr>
          <p:nvPr/>
        </p:nvPicPr>
        <p:blipFill>
          <a:blip r:embed="rId4"/>
          <a:stretch>
            <a:fillRect/>
          </a:stretch>
        </p:blipFill>
        <p:spPr>
          <a:xfrm>
            <a:off x="2381076" y="4653653"/>
            <a:ext cx="1368097" cy="1379025"/>
          </a:xfrm>
          <a:prstGeom prst="rect">
            <a:avLst/>
          </a:prstGeom>
          <a:effectLst>
            <a:softEdge rad="63500"/>
          </a:effectLst>
        </p:spPr>
      </p:pic>
      <p:pic>
        <p:nvPicPr>
          <p:cNvPr id="12" name="Picture 11">
            <a:extLst>
              <a:ext uri="{FF2B5EF4-FFF2-40B4-BE49-F238E27FC236}">
                <a16:creationId xmlns:a16="http://schemas.microsoft.com/office/drawing/2014/main" id="{B972D614-BF49-DDA3-561A-D51BAFD84706}"/>
              </a:ext>
            </a:extLst>
          </p:cNvPr>
          <p:cNvPicPr>
            <a:picLocks noChangeAspect="1"/>
          </p:cNvPicPr>
          <p:nvPr/>
        </p:nvPicPr>
        <p:blipFill>
          <a:blip r:embed="rId5"/>
          <a:stretch>
            <a:fillRect/>
          </a:stretch>
        </p:blipFill>
        <p:spPr>
          <a:xfrm>
            <a:off x="706349" y="485262"/>
            <a:ext cx="1950415" cy="1547697"/>
          </a:xfrm>
          <a:prstGeom prst="rect">
            <a:avLst/>
          </a:prstGeom>
          <a:effectLst>
            <a:glow rad="63500">
              <a:schemeClr val="accent4">
                <a:satMod val="175000"/>
                <a:alpha val="40000"/>
              </a:schemeClr>
            </a:glow>
          </a:effectLst>
        </p:spPr>
      </p:pic>
      <p:sp>
        <p:nvSpPr>
          <p:cNvPr id="3" name="TextBox 2">
            <a:extLst>
              <a:ext uri="{FF2B5EF4-FFF2-40B4-BE49-F238E27FC236}">
                <a16:creationId xmlns:a16="http://schemas.microsoft.com/office/drawing/2014/main" id="{C36E93A1-75FB-C3E4-7CC1-A3699DF40E8C}"/>
              </a:ext>
            </a:extLst>
          </p:cNvPr>
          <p:cNvSpPr txBox="1"/>
          <p:nvPr/>
        </p:nvSpPr>
        <p:spPr>
          <a:xfrm>
            <a:off x="4262178" y="366311"/>
            <a:ext cx="7184362" cy="646331"/>
          </a:xfrm>
          <a:prstGeom prst="rect">
            <a:avLst/>
          </a:prstGeom>
          <a:noFill/>
        </p:spPr>
        <p:txBody>
          <a:bodyPr wrap="square">
            <a:spAutoFit/>
          </a:bodyPr>
          <a:lstStyle/>
          <a:p>
            <a:r>
              <a:rPr lang="en-US" dirty="0">
                <a:highlight>
                  <a:srgbClr val="FFFF00"/>
                </a:highlight>
              </a:rPr>
              <a:t>Testing Staff reminder: </a:t>
            </a:r>
            <a:r>
              <a:rPr lang="en-US" b="1" dirty="0">
                <a:highlight>
                  <a:srgbClr val="FFFF00"/>
                </a:highlight>
              </a:rPr>
              <a:t>Guardians or adult relatives and members of the same household of testing students may not be in the same testing room.</a:t>
            </a:r>
            <a:endParaRPr lang="en-US" dirty="0">
              <a:highlight>
                <a:srgbClr val="FFFF00"/>
              </a:highlight>
            </a:endParaRPr>
          </a:p>
        </p:txBody>
      </p:sp>
    </p:spTree>
    <p:extLst>
      <p:ext uri="{BB962C8B-B14F-4D97-AF65-F5344CB8AC3E}">
        <p14:creationId xmlns:p14="http://schemas.microsoft.com/office/powerpoint/2010/main" val="356322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4934" y="535988"/>
            <a:ext cx="3198812" cy="5513120"/>
          </a:xfrm>
        </p:spPr>
        <p:txBody>
          <a:bodyPr>
            <a:normAutofit/>
          </a:bodyPr>
          <a:lstStyle/>
          <a:p>
            <a:pPr algn="ctr"/>
            <a:br>
              <a:rPr lang="en-US" sz="4000" dirty="0">
                <a:solidFill>
                  <a:srgbClr val="C00000"/>
                </a:solidFill>
              </a:rPr>
            </a:br>
            <a:br>
              <a:rPr lang="en-US" sz="4000" dirty="0">
                <a:solidFill>
                  <a:srgbClr val="C00000"/>
                </a:solidFill>
              </a:rPr>
            </a:br>
            <a:br>
              <a:rPr lang="en-US" sz="4000" dirty="0">
                <a:solidFill>
                  <a:srgbClr val="C00000"/>
                </a:solidFill>
              </a:rPr>
            </a:br>
            <a:br>
              <a:rPr lang="en-US" sz="4000" dirty="0">
                <a:solidFill>
                  <a:srgbClr val="C00000"/>
                </a:solidFill>
              </a:rPr>
            </a:br>
            <a:br>
              <a:rPr lang="en-US" sz="4000" dirty="0">
                <a:solidFill>
                  <a:srgbClr val="C00000"/>
                </a:solidFill>
              </a:rPr>
            </a:br>
            <a:br>
              <a:rPr lang="en-US" sz="4000" dirty="0">
                <a:solidFill>
                  <a:srgbClr val="C00000"/>
                </a:solidFill>
              </a:rPr>
            </a:br>
            <a:br>
              <a:rPr lang="en-US" sz="4000" dirty="0">
                <a:solidFill>
                  <a:srgbClr val="C00000"/>
                </a:solidFill>
              </a:rPr>
            </a:br>
            <a:endParaRPr lang="en-US" sz="4000" dirty="0">
              <a:solidFill>
                <a:srgbClr val="C00000"/>
              </a:solidFill>
            </a:endParaRPr>
          </a:p>
        </p:txBody>
      </p:sp>
      <p:sp>
        <p:nvSpPr>
          <p:cNvPr id="6" name="TextBox 5">
            <a:extLst>
              <a:ext uri="{FF2B5EF4-FFF2-40B4-BE49-F238E27FC236}">
                <a16:creationId xmlns:a16="http://schemas.microsoft.com/office/drawing/2014/main" id="{6DA28ADA-CFC4-0631-E663-DF6D23A44047}"/>
              </a:ext>
            </a:extLst>
          </p:cNvPr>
          <p:cNvSpPr txBox="1"/>
          <p:nvPr/>
        </p:nvSpPr>
        <p:spPr>
          <a:xfrm>
            <a:off x="5084956" y="1390934"/>
            <a:ext cx="6031905" cy="2292935"/>
          </a:xfrm>
          <a:prstGeom prst="rect">
            <a:avLst/>
          </a:prstGeom>
          <a:noFill/>
        </p:spPr>
        <p:txBody>
          <a:bodyPr wrap="square" rtlCol="0">
            <a:spAutoFit/>
          </a:bodyPr>
          <a:lstStyle/>
          <a:p>
            <a:pPr algn="ctr">
              <a:spcAft>
                <a:spcPts val="1800"/>
              </a:spcAft>
            </a:pPr>
            <a:r>
              <a:rPr lang="en-US" sz="3200" dirty="0">
                <a:solidFill>
                  <a:schemeClr val="bg1"/>
                </a:solidFill>
                <a:latin typeface="+mn-lt"/>
              </a:rPr>
              <a:t>Presentation from the Nevada Department of Education (8 min)</a:t>
            </a:r>
            <a:endParaRPr lang="en-US" sz="3200" b="1" i="1" dirty="0">
              <a:solidFill>
                <a:schemeClr val="bg1"/>
              </a:solidFill>
              <a:latin typeface="+mn-lt"/>
            </a:endParaRPr>
          </a:p>
          <a:p>
            <a:pPr algn="ctr">
              <a:spcAft>
                <a:spcPts val="1800"/>
              </a:spcAft>
            </a:pPr>
            <a:r>
              <a:rPr lang="en-US" sz="3200" b="1" i="1" dirty="0">
                <a:solidFill>
                  <a:schemeClr val="accent4">
                    <a:lumMod val="40000"/>
                    <a:lumOff val="60000"/>
                  </a:schemeClr>
                </a:solidFill>
                <a:latin typeface="+mn-lt"/>
              </a:rPr>
              <a:t>NDE Test Security and Administration Training</a:t>
            </a:r>
          </a:p>
        </p:txBody>
      </p:sp>
      <p:sp>
        <p:nvSpPr>
          <p:cNvPr id="20" name="TextBox 19">
            <a:extLst>
              <a:ext uri="{FF2B5EF4-FFF2-40B4-BE49-F238E27FC236}">
                <a16:creationId xmlns:a16="http://schemas.microsoft.com/office/drawing/2014/main" id="{B160FBC1-E286-6BDF-D010-FEFFB926F1E3}"/>
              </a:ext>
            </a:extLst>
          </p:cNvPr>
          <p:cNvSpPr txBox="1"/>
          <p:nvPr/>
        </p:nvSpPr>
        <p:spPr>
          <a:xfrm>
            <a:off x="1528341" y="5756310"/>
            <a:ext cx="9410847" cy="646331"/>
          </a:xfrm>
          <a:prstGeom prst="rect">
            <a:avLst/>
          </a:prstGeom>
          <a:noFill/>
        </p:spPr>
        <p:txBody>
          <a:bodyPr wrap="square">
            <a:spAutoFit/>
          </a:bodyPr>
          <a:lstStyle/>
          <a:p>
            <a:pPr>
              <a:spcAft>
                <a:spcPts val="1800"/>
              </a:spcAft>
            </a:pPr>
            <a:r>
              <a:rPr lang="en-US" sz="3600" dirty="0">
                <a:solidFill>
                  <a:srgbClr val="2E75B6"/>
                </a:solidFill>
                <a:highlight>
                  <a:srgbClr val="C0C0C0"/>
                </a:highlight>
                <a:latin typeface="Tahoma" panose="020B0604030504040204" pitchFamily="34" charset="0"/>
                <a:ea typeface="Tahoma" panose="020B0604030504040204" pitchFamily="34" charset="0"/>
                <a:cs typeface="Tahoma" panose="020B0604030504040204" pitchFamily="34" charset="0"/>
              </a:rPr>
              <a:t>https://www.washoeschools.net/Page/452</a:t>
            </a:r>
          </a:p>
        </p:txBody>
      </p:sp>
      <p:sp>
        <p:nvSpPr>
          <p:cNvPr id="5" name="Title 1">
            <a:extLst>
              <a:ext uri="{FF2B5EF4-FFF2-40B4-BE49-F238E27FC236}">
                <a16:creationId xmlns:a16="http://schemas.microsoft.com/office/drawing/2014/main" id="{9B3042FA-CFFD-A301-AC8B-9E72A0EC294E}"/>
              </a:ext>
            </a:extLst>
          </p:cNvPr>
          <p:cNvSpPr txBox="1">
            <a:spLocks/>
          </p:cNvSpPr>
          <p:nvPr/>
        </p:nvSpPr>
        <p:spPr bwMode="auto">
          <a:xfrm>
            <a:off x="694934" y="1096962"/>
            <a:ext cx="3198812" cy="495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b="1" i="0" kern="1200">
                <a:solidFill>
                  <a:schemeClr val="accent5"/>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2pPr>
            <a:lvl3pPr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3pPr>
            <a:lvl4pPr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4pPr>
            <a:lvl5pPr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5pPr>
            <a:lvl6pPr marL="457200"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6pPr>
            <a:lvl7pPr marL="914400"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7pPr>
            <a:lvl8pPr marL="1371600"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8pPr>
            <a:lvl9pPr marL="1828800" algn="l" rtl="0" eaLnBrk="1" fontAlgn="base" hangingPunct="1">
              <a:lnSpc>
                <a:spcPct val="90000"/>
              </a:lnSpc>
              <a:spcBef>
                <a:spcPct val="0"/>
              </a:spcBef>
              <a:spcAft>
                <a:spcPct val="0"/>
              </a:spcAft>
              <a:defRPr sz="2800" b="1">
                <a:solidFill>
                  <a:srgbClr val="404040"/>
                </a:solidFill>
                <a:latin typeface="Century Gothic" panose="020B0502020202020204" pitchFamily="34" charset="0"/>
              </a:defRPr>
            </a:lvl9pPr>
          </a:lstStyle>
          <a:p>
            <a:pPr algn="ctr"/>
            <a:r>
              <a:rPr lang="en-US" sz="4000" dirty="0">
                <a:solidFill>
                  <a:srgbClr val="C00000"/>
                </a:solidFill>
              </a:rPr>
              <a:t>Video Presentation</a:t>
            </a:r>
          </a:p>
        </p:txBody>
      </p:sp>
      <p:pic>
        <p:nvPicPr>
          <p:cNvPr id="1034" name="Picture 10">
            <a:hlinkClick r:id="rId3"/>
            <a:extLst>
              <a:ext uri="{FF2B5EF4-FFF2-40B4-BE49-F238E27FC236}">
                <a16:creationId xmlns:a16="http://schemas.microsoft.com/office/drawing/2014/main" id="{2759589F-19C3-E8EC-5D2C-31DF8CC2F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9940" y="4401495"/>
            <a:ext cx="1828800" cy="4071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Youtube - Free social media icons">
            <a:hlinkClick r:id="rId5"/>
            <a:extLst>
              <a:ext uri="{FF2B5EF4-FFF2-40B4-BE49-F238E27FC236}">
                <a16:creationId xmlns:a16="http://schemas.microsoft.com/office/drawing/2014/main" id="{B77EE0EF-5F9C-9124-1428-10F6C667EC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7760" y="3525443"/>
            <a:ext cx="2081242" cy="208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36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C00000"/>
                </a:solidFill>
              </a:rPr>
              <a:t>Test Security</a:t>
            </a:r>
          </a:p>
        </p:txBody>
      </p:sp>
      <p:sp>
        <p:nvSpPr>
          <p:cNvPr id="3" name="TextBox 2">
            <a:extLst>
              <a:ext uri="{FF2B5EF4-FFF2-40B4-BE49-F238E27FC236}">
                <a16:creationId xmlns:a16="http://schemas.microsoft.com/office/drawing/2014/main" id="{14452033-27FD-F3E8-7314-5202248BF66F}"/>
              </a:ext>
            </a:extLst>
          </p:cNvPr>
          <p:cNvSpPr txBox="1"/>
          <p:nvPr/>
        </p:nvSpPr>
        <p:spPr>
          <a:xfrm>
            <a:off x="5251938" y="1453663"/>
            <a:ext cx="6496000" cy="4720908"/>
          </a:xfrm>
          <a:prstGeom prst="rect">
            <a:avLst/>
          </a:prstGeom>
          <a:noFill/>
        </p:spPr>
        <p:txBody>
          <a:bodyPr wrap="square" rtlCol="0">
            <a:spAutoFit/>
          </a:bodyPr>
          <a:lstStyle/>
          <a:p>
            <a:pPr>
              <a:lnSpc>
                <a:spcPct val="114000"/>
              </a:lnSpc>
            </a:pPr>
            <a:r>
              <a:rPr lang="en-US" sz="3800" b="1" i="1" dirty="0">
                <a:solidFill>
                  <a:schemeClr val="accent4">
                    <a:lumMod val="40000"/>
                    <a:lumOff val="60000"/>
                  </a:schemeClr>
                </a:solidFill>
                <a:latin typeface="+mn-lt"/>
              </a:rPr>
              <a:t>The goal of test security is to </a:t>
            </a:r>
            <a:r>
              <a:rPr lang="en-US" sz="3800" b="1" i="1" u="sng" dirty="0">
                <a:solidFill>
                  <a:schemeClr val="accent4">
                    <a:lumMod val="40000"/>
                    <a:lumOff val="60000"/>
                  </a:schemeClr>
                </a:solidFill>
                <a:latin typeface="+mn-lt"/>
              </a:rPr>
              <a:t>PROTECT</a:t>
            </a:r>
            <a:r>
              <a:rPr lang="en-US" sz="3800" b="1" i="1" dirty="0">
                <a:solidFill>
                  <a:schemeClr val="accent4">
                    <a:lumMod val="40000"/>
                    <a:lumOff val="60000"/>
                  </a:schemeClr>
                </a:solidFill>
                <a:latin typeface="+mn-lt"/>
              </a:rPr>
              <a:t> the integrity of the assessment and investment of resources and to </a:t>
            </a:r>
            <a:r>
              <a:rPr lang="en-US" sz="3800" b="1" i="1" u="sng" dirty="0">
                <a:solidFill>
                  <a:schemeClr val="accent4">
                    <a:lumMod val="40000"/>
                    <a:lumOff val="60000"/>
                  </a:schemeClr>
                </a:solidFill>
                <a:latin typeface="+mn-lt"/>
              </a:rPr>
              <a:t>ASSURE</a:t>
            </a:r>
            <a:r>
              <a:rPr lang="en-US" sz="3800" b="1" i="1" dirty="0">
                <a:solidFill>
                  <a:schemeClr val="accent4">
                    <a:lumMod val="40000"/>
                    <a:lumOff val="60000"/>
                  </a:schemeClr>
                </a:solidFill>
                <a:latin typeface="+mn-lt"/>
              </a:rPr>
              <a:t> results are accurate and meaningful.</a:t>
            </a:r>
          </a:p>
          <a:p>
            <a:pPr>
              <a:lnSpc>
                <a:spcPct val="114000"/>
              </a:lnSpc>
            </a:pPr>
            <a:endParaRPr lang="en-US" sz="3800" b="1" i="1" dirty="0">
              <a:solidFill>
                <a:schemeClr val="accent4">
                  <a:lumMod val="40000"/>
                  <a:lumOff val="60000"/>
                </a:schemeClr>
              </a:solidFill>
              <a:latin typeface="+mn-lt"/>
            </a:endParaRPr>
          </a:p>
        </p:txBody>
      </p:sp>
    </p:spTree>
    <p:extLst>
      <p:ext uri="{BB962C8B-B14F-4D97-AF65-F5344CB8AC3E}">
        <p14:creationId xmlns:p14="http://schemas.microsoft.com/office/powerpoint/2010/main" val="105524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Nevada Test Security is a Shared Responsibility</a:t>
            </a:r>
          </a:p>
        </p:txBody>
      </p:sp>
      <p:sp>
        <p:nvSpPr>
          <p:cNvPr id="6" name="Content Placeholder 5"/>
          <p:cNvSpPr>
            <a:spLocks noGrp="1"/>
          </p:cNvSpPr>
          <p:nvPr>
            <p:ph idx="1"/>
          </p:nvPr>
        </p:nvSpPr>
        <p:spPr>
          <a:xfrm>
            <a:off x="711200" y="1320800"/>
            <a:ext cx="10871200" cy="4673600"/>
          </a:xfrm>
        </p:spPr>
        <p:txBody>
          <a:bodyPr>
            <a:noAutofit/>
          </a:bodyPr>
          <a:lstStyle/>
          <a:p>
            <a:pPr marL="0" indent="0">
              <a:lnSpc>
                <a:spcPct val="105000"/>
              </a:lnSpc>
              <a:spcBef>
                <a:spcPts val="600"/>
              </a:spcBef>
              <a:buNone/>
            </a:pPr>
            <a:r>
              <a:rPr lang="en-US" dirty="0"/>
              <a:t>All educational personnel involved in the Nevada assessment program </a:t>
            </a:r>
            <a:r>
              <a:rPr lang="en-US" b="1" dirty="0"/>
              <a:t>share responsibility for maintaining the security of all materials</a:t>
            </a:r>
            <a:r>
              <a:rPr lang="en-US" dirty="0"/>
              <a:t>. </a:t>
            </a:r>
            <a:endParaRPr lang="en-US" b="1" dirty="0"/>
          </a:p>
          <a:p>
            <a:pPr>
              <a:lnSpc>
                <a:spcPct val="105000"/>
              </a:lnSpc>
              <a:spcBef>
                <a:spcPts val="300"/>
              </a:spcBef>
              <a:spcAft>
                <a:spcPts val="600"/>
              </a:spcAft>
              <a:buClr>
                <a:schemeClr val="accent6"/>
              </a:buClr>
              <a:buFont typeface="Wingdings" panose="05000000000000000000" pitchFamily="2" charset="2"/>
              <a:buChar char="ü"/>
            </a:pPr>
            <a:r>
              <a:rPr lang="en-US" sz="2200" dirty="0"/>
              <a:t>Handle test materials and student responses securely and confidentially.</a:t>
            </a:r>
          </a:p>
          <a:p>
            <a:pPr>
              <a:lnSpc>
                <a:spcPct val="105000"/>
              </a:lnSpc>
              <a:spcBef>
                <a:spcPts val="300"/>
              </a:spcBef>
              <a:spcAft>
                <a:spcPts val="600"/>
              </a:spcAft>
              <a:buClr>
                <a:schemeClr val="accent6"/>
              </a:buClr>
              <a:buFont typeface="Wingdings" panose="05000000000000000000" pitchFamily="2" charset="2"/>
              <a:buChar char="ü"/>
            </a:pPr>
            <a:r>
              <a:rPr lang="en-US" sz="2200" dirty="0"/>
              <a:t>Test Directions and Scripts may not be altered.</a:t>
            </a:r>
          </a:p>
          <a:p>
            <a:pPr>
              <a:lnSpc>
                <a:spcPct val="105000"/>
              </a:lnSpc>
              <a:spcBef>
                <a:spcPts val="300"/>
              </a:spcBef>
              <a:spcAft>
                <a:spcPts val="600"/>
              </a:spcAft>
              <a:buClr>
                <a:schemeClr val="accent6"/>
              </a:buClr>
              <a:buFont typeface="Wingdings" panose="05000000000000000000" pitchFamily="2" charset="2"/>
              <a:buChar char="ü"/>
            </a:pPr>
            <a:r>
              <a:rPr lang="en-US" sz="2200" dirty="0"/>
              <a:t>Online tests are not to be accessed or viewed by anyone prior to students taking the test.  </a:t>
            </a:r>
          </a:p>
          <a:p>
            <a:pPr>
              <a:lnSpc>
                <a:spcPct val="105000"/>
              </a:lnSpc>
              <a:spcBef>
                <a:spcPts val="300"/>
              </a:spcBef>
              <a:spcAft>
                <a:spcPts val="600"/>
              </a:spcAft>
              <a:buClr>
                <a:schemeClr val="accent6"/>
              </a:buClr>
              <a:buFont typeface="Wingdings" panose="05000000000000000000" pitchFamily="2" charset="2"/>
              <a:buChar char="ü"/>
            </a:pPr>
            <a:r>
              <a:rPr lang="en-US" sz="2200" dirty="0"/>
              <a:t>Assessments are “student-facing”. Except where allowed by a specific accommodation, only the student may view the content of the test materials for their assigned session(s). </a:t>
            </a:r>
          </a:p>
          <a:p>
            <a:pPr marL="349250">
              <a:lnSpc>
                <a:spcPct val="105000"/>
              </a:lnSpc>
              <a:spcBef>
                <a:spcPts val="300"/>
              </a:spcBef>
              <a:spcAft>
                <a:spcPts val="600"/>
              </a:spcAft>
              <a:buClr>
                <a:schemeClr val="accent6"/>
              </a:buClr>
              <a:buFont typeface="Wingdings" panose="05000000000000000000" pitchFamily="2" charset="2"/>
              <a:buChar char="ü"/>
            </a:pPr>
            <a:r>
              <a:rPr lang="en-US" sz="2200" dirty="0"/>
              <a:t>Materials from student assessments must NOT be copied or recorded* in any manner.</a:t>
            </a:r>
          </a:p>
          <a:p>
            <a:pPr marL="355600" lvl="1" indent="0">
              <a:lnSpc>
                <a:spcPct val="105000"/>
              </a:lnSpc>
              <a:spcBef>
                <a:spcPts val="300"/>
              </a:spcBef>
              <a:buNone/>
            </a:pPr>
            <a:r>
              <a:rPr lang="en-US" sz="2200" i="1" dirty="0"/>
              <a:t>*Only the NAA will be recorded as required for the administration.</a:t>
            </a:r>
          </a:p>
        </p:txBody>
      </p:sp>
      <p:sp>
        <p:nvSpPr>
          <p:cNvPr id="2" name="TextBox 1">
            <a:extLst>
              <a:ext uri="{FF2B5EF4-FFF2-40B4-BE49-F238E27FC236}">
                <a16:creationId xmlns:a16="http://schemas.microsoft.com/office/drawing/2014/main" id="{BBE8FB5E-7A70-7EE8-318B-AAED4D008094}"/>
              </a:ext>
            </a:extLst>
          </p:cNvPr>
          <p:cNvSpPr txBox="1"/>
          <p:nvPr/>
        </p:nvSpPr>
        <p:spPr>
          <a:xfrm>
            <a:off x="0" y="6218237"/>
            <a:ext cx="12192000" cy="499326"/>
          </a:xfrm>
          <a:prstGeom prst="rect">
            <a:avLst/>
          </a:prstGeom>
          <a:solidFill>
            <a:srgbClr val="C00000"/>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59C693B6-19DF-39D2-43DC-94E34EE8D596}"/>
              </a:ext>
            </a:extLst>
          </p:cNvPr>
          <p:cNvSpPr txBox="1"/>
          <p:nvPr/>
        </p:nvSpPr>
        <p:spPr>
          <a:xfrm>
            <a:off x="1256931" y="5695434"/>
            <a:ext cx="9633688" cy="430887"/>
          </a:xfrm>
          <a:prstGeom prst="rect">
            <a:avLst/>
          </a:prstGeom>
          <a:noFill/>
        </p:spPr>
        <p:txBody>
          <a:bodyPr wrap="square">
            <a:spAutoFit/>
          </a:bodyPr>
          <a:lstStyle/>
          <a:p>
            <a:pPr algn="ctr"/>
            <a:r>
              <a:rPr lang="en-US" sz="2200" dirty="0">
                <a:solidFill>
                  <a:srgbClr val="002060"/>
                </a:solidFill>
                <a:highlight>
                  <a:srgbClr val="FFFF00"/>
                </a:highlight>
              </a:rPr>
              <a:t>The </a:t>
            </a:r>
            <a:r>
              <a:rPr lang="en-US" sz="2200" b="1" dirty="0">
                <a:solidFill>
                  <a:srgbClr val="002060"/>
                </a:solidFill>
                <a:highlight>
                  <a:srgbClr val="FFFF00"/>
                </a:highlight>
              </a:rPr>
              <a:t>principal is ultimately responsible for all testing activities</a:t>
            </a:r>
            <a:r>
              <a:rPr lang="en-US" sz="2200" dirty="0">
                <a:solidFill>
                  <a:srgbClr val="002060"/>
                </a:solidFill>
                <a:highlight>
                  <a:srgbClr val="FFFF00"/>
                </a:highlight>
              </a:rPr>
              <a:t> at the school.</a:t>
            </a:r>
          </a:p>
        </p:txBody>
      </p:sp>
    </p:spTree>
    <p:extLst>
      <p:ext uri="{BB962C8B-B14F-4D97-AF65-F5344CB8AC3E}">
        <p14:creationId xmlns:p14="http://schemas.microsoft.com/office/powerpoint/2010/main" val="1527383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confidential documents clipart&quot;">
            <a:extLst>
              <a:ext uri="{FF2B5EF4-FFF2-40B4-BE49-F238E27FC236}">
                <a16:creationId xmlns:a16="http://schemas.microsoft.com/office/drawing/2014/main" id="{1BEAD2F7-C64F-4832-DAF6-7D2DF24FD4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7830" y="1643164"/>
            <a:ext cx="2048706" cy="1951534"/>
          </a:xfrm>
          <a:prstGeom prst="rect">
            <a:avLst/>
          </a:prstGeom>
          <a:solidFill>
            <a:srgbClr val="FFFFFF"/>
          </a:solidFill>
        </p:spPr>
      </p:pic>
      <p:sp>
        <p:nvSpPr>
          <p:cNvPr id="3" name="Content Placeholder 2">
            <a:extLst>
              <a:ext uri="{FF2B5EF4-FFF2-40B4-BE49-F238E27FC236}">
                <a16:creationId xmlns:a16="http://schemas.microsoft.com/office/drawing/2014/main" id="{BE1D067C-4BA8-7882-3C38-645E7D26771A}"/>
              </a:ext>
            </a:extLst>
          </p:cNvPr>
          <p:cNvSpPr>
            <a:spLocks noGrp="1"/>
          </p:cNvSpPr>
          <p:nvPr>
            <p:ph sz="quarter" idx="4"/>
          </p:nvPr>
        </p:nvSpPr>
        <p:spPr>
          <a:xfrm>
            <a:off x="2099733" y="1183421"/>
            <a:ext cx="9256185" cy="4956996"/>
          </a:xfrm>
        </p:spPr>
        <p:txBody>
          <a:bodyPr wrap="square" anchor="t">
            <a:noAutofit/>
          </a:bodyPr>
          <a:lstStyle/>
          <a:p>
            <a:pPr marL="344488" indent="-344488">
              <a:lnSpc>
                <a:spcPct val="105000"/>
              </a:lnSpc>
              <a:spcBef>
                <a:spcPts val="0"/>
              </a:spcBef>
              <a:spcAft>
                <a:spcPts val="600"/>
              </a:spcAft>
              <a:buFont typeface="Courier New" panose="02070309020205020404" pitchFamily="49" charset="0"/>
              <a:buChar char="o"/>
            </a:pPr>
            <a:r>
              <a:rPr lang="en-US" b="1" dirty="0">
                <a:highlight>
                  <a:srgbClr val="FFFF00"/>
                </a:highlight>
              </a:rPr>
              <a:t>Test Administrators must be actively licensed Nevada educators</a:t>
            </a:r>
            <a:r>
              <a:rPr lang="en-US" dirty="0"/>
              <a:t>, </a:t>
            </a:r>
            <a:r>
              <a:rPr lang="en-US" b="1" dirty="0"/>
              <a:t>trained in Nevada test security and test administration</a:t>
            </a:r>
            <a:r>
              <a:rPr lang="en-US" dirty="0"/>
              <a:t> procedures. </a:t>
            </a:r>
          </a:p>
          <a:p>
            <a:pPr marL="1143000" lvl="1" indent="-517525">
              <a:lnSpc>
                <a:spcPct val="105000"/>
              </a:lnSpc>
              <a:buClr>
                <a:schemeClr val="accent6"/>
              </a:buClr>
              <a:buFont typeface="Wingdings" panose="05000000000000000000" pitchFamily="2" charset="2"/>
              <a:buChar char="Ø"/>
            </a:pPr>
            <a:r>
              <a:rPr lang="en-US" dirty="0"/>
              <a:t>Participate in training; sign applicable forms.</a:t>
            </a:r>
          </a:p>
          <a:p>
            <a:pPr marL="1143000" lvl="1" indent="-517525">
              <a:lnSpc>
                <a:spcPct val="105000"/>
              </a:lnSpc>
              <a:buClr>
                <a:schemeClr val="accent6"/>
              </a:buClr>
              <a:buFont typeface="Wingdings" panose="05000000000000000000" pitchFamily="2" charset="2"/>
              <a:buChar char="Ø"/>
            </a:pPr>
            <a:r>
              <a:rPr lang="en-US" dirty="0"/>
              <a:t>Follow published </a:t>
            </a:r>
            <a:r>
              <a:rPr lang="en-US" b="1" dirty="0"/>
              <a:t>procedures </a:t>
            </a:r>
            <a:r>
              <a:rPr lang="en-US" dirty="0"/>
              <a:t>including the </a:t>
            </a:r>
            <a:r>
              <a:rPr lang="en-US" b="1" i="1" dirty="0"/>
              <a:t>Test Administrator’s Manual, Read Aloud, Scribing,</a:t>
            </a:r>
            <a:r>
              <a:rPr lang="en-US" dirty="0"/>
              <a:t> or </a:t>
            </a:r>
            <a:r>
              <a:rPr lang="en-US" b="1" i="1" dirty="0"/>
              <a:t>Transcribing Protocol(s).</a:t>
            </a:r>
          </a:p>
          <a:p>
            <a:pPr marL="344488" indent="-344488">
              <a:lnSpc>
                <a:spcPct val="105000"/>
              </a:lnSpc>
              <a:spcBef>
                <a:spcPts val="800"/>
              </a:spcBef>
              <a:spcAft>
                <a:spcPts val="0"/>
              </a:spcAft>
              <a:buFont typeface="Courier New" panose="02070309020205020404" pitchFamily="49" charset="0"/>
              <a:buChar char="o"/>
            </a:pPr>
            <a:r>
              <a:rPr lang="en-US" dirty="0">
                <a:highlight>
                  <a:srgbClr val="FFFF00"/>
                </a:highlight>
              </a:rPr>
              <a:t>All testing staff must be </a:t>
            </a:r>
            <a:r>
              <a:rPr lang="en-US" b="1" dirty="0">
                <a:highlight>
                  <a:srgbClr val="FFFF00"/>
                </a:highlight>
              </a:rPr>
              <a:t>trained in test security and sign the confidentiality agreement </a:t>
            </a:r>
            <a:r>
              <a:rPr lang="en-US" dirty="0"/>
              <a:t>prior to testing, including D/HH interpreters, medical caregivers, and other personnel authorized to be in the testing room.</a:t>
            </a:r>
          </a:p>
          <a:p>
            <a:pPr marL="344488" indent="-344488">
              <a:lnSpc>
                <a:spcPct val="105000"/>
              </a:lnSpc>
              <a:spcBef>
                <a:spcPts val="800"/>
              </a:spcBef>
              <a:spcAft>
                <a:spcPts val="0"/>
              </a:spcAft>
              <a:buFont typeface="Courier New" panose="02070309020205020404" pitchFamily="49" charset="0"/>
              <a:buChar char="o"/>
            </a:pPr>
            <a:r>
              <a:rPr lang="en-US" dirty="0"/>
              <a:t>Schools retain signed training logs and forms for 3 years.</a:t>
            </a:r>
          </a:p>
          <a:p>
            <a:pPr marL="344488" indent="-344488">
              <a:lnSpc>
                <a:spcPct val="105000"/>
              </a:lnSpc>
              <a:spcBef>
                <a:spcPts val="800"/>
              </a:spcBef>
              <a:spcAft>
                <a:spcPts val="0"/>
              </a:spcAft>
              <a:buFont typeface="Courier New" panose="02070309020205020404" pitchFamily="49" charset="0"/>
              <a:buChar char="o"/>
            </a:pPr>
            <a:r>
              <a:rPr lang="en-US" b="1" dirty="0">
                <a:highlight>
                  <a:srgbClr val="FFFF00"/>
                </a:highlight>
              </a:rPr>
              <a:t>Guardians, adult relatives and members of the same household of testing students may not be in the same testing room</a:t>
            </a:r>
            <a:r>
              <a:rPr lang="en-US" dirty="0">
                <a:highlight>
                  <a:srgbClr val="FFFF00"/>
                </a:highlight>
              </a:rPr>
              <a:t>.</a:t>
            </a:r>
          </a:p>
        </p:txBody>
      </p:sp>
      <p:sp>
        <p:nvSpPr>
          <p:cNvPr id="2" name="Title 1">
            <a:extLst>
              <a:ext uri="{FF2B5EF4-FFF2-40B4-BE49-F238E27FC236}">
                <a16:creationId xmlns:a16="http://schemas.microsoft.com/office/drawing/2014/main" id="{5496A96D-6696-1F00-A7C5-4671F393BD50}"/>
              </a:ext>
            </a:extLst>
          </p:cNvPr>
          <p:cNvSpPr>
            <a:spLocks noGrp="1"/>
          </p:cNvSpPr>
          <p:nvPr>
            <p:ph type="title"/>
          </p:nvPr>
        </p:nvSpPr>
        <p:spPr>
          <a:xfrm>
            <a:off x="822960" y="18288"/>
            <a:ext cx="9784080" cy="1065844"/>
          </a:xfrm>
        </p:spPr>
        <p:txBody>
          <a:bodyPr wrap="square" anchor="ctr">
            <a:normAutofit/>
          </a:bodyPr>
          <a:lstStyle/>
          <a:p>
            <a:r>
              <a:rPr lang="en-US" b="1" dirty="0"/>
              <a:t>Forms &amp; Protocols for Test Administrators</a:t>
            </a:r>
          </a:p>
        </p:txBody>
      </p:sp>
      <p:sp>
        <p:nvSpPr>
          <p:cNvPr id="5" name="TextBox 4">
            <a:extLst>
              <a:ext uri="{FF2B5EF4-FFF2-40B4-BE49-F238E27FC236}">
                <a16:creationId xmlns:a16="http://schemas.microsoft.com/office/drawing/2014/main" id="{62692A58-2D76-BB38-A163-65F3FB95948D}"/>
              </a:ext>
            </a:extLst>
          </p:cNvPr>
          <p:cNvSpPr txBox="1"/>
          <p:nvPr/>
        </p:nvSpPr>
        <p:spPr>
          <a:xfrm>
            <a:off x="0" y="6218237"/>
            <a:ext cx="12192000" cy="499326"/>
          </a:xfrm>
          <a:prstGeom prst="rect">
            <a:avLst/>
          </a:prstGeom>
          <a:solidFill>
            <a:srgbClr val="C00000"/>
          </a:solidFill>
        </p:spPr>
        <p:txBody>
          <a:bodyPr wrap="square" rtlCol="0">
            <a:spAutoFit/>
          </a:bodyPr>
          <a:lstStyle/>
          <a:p>
            <a:endParaRPr lang="en-US" dirty="0"/>
          </a:p>
        </p:txBody>
      </p:sp>
    </p:spTree>
    <p:extLst>
      <p:ext uri="{BB962C8B-B14F-4D97-AF65-F5344CB8AC3E}">
        <p14:creationId xmlns:p14="http://schemas.microsoft.com/office/powerpoint/2010/main" val="1189354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9D9C33-B801-45E5-BA1C-012E086EA3F8}"/>
              </a:ext>
            </a:extLst>
          </p:cNvPr>
          <p:cNvSpPr>
            <a:spLocks noGrp="1"/>
          </p:cNvSpPr>
          <p:nvPr>
            <p:ph type="title"/>
          </p:nvPr>
        </p:nvSpPr>
        <p:spPr/>
        <p:txBody>
          <a:bodyPr/>
          <a:lstStyle/>
          <a:p>
            <a:r>
              <a:rPr lang="en-US" dirty="0"/>
              <a:t>Testing Environment</a:t>
            </a:r>
          </a:p>
        </p:txBody>
      </p:sp>
      <p:sp>
        <p:nvSpPr>
          <p:cNvPr id="3" name="Date Placeholder 2">
            <a:extLst>
              <a:ext uri="{FF2B5EF4-FFF2-40B4-BE49-F238E27FC236}">
                <a16:creationId xmlns:a16="http://schemas.microsoft.com/office/drawing/2014/main" id="{79DEDBB1-44DC-BFE6-8CED-E29364F1F6E0}"/>
              </a:ext>
            </a:extLst>
          </p:cNvPr>
          <p:cNvSpPr>
            <a:spLocks noGrp="1"/>
          </p:cNvSpPr>
          <p:nvPr>
            <p:ph type="dt" sz="half" idx="4294967295"/>
          </p:nvPr>
        </p:nvSpPr>
        <p:spPr>
          <a:xfrm>
            <a:off x="0" y="6356350"/>
            <a:ext cx="2743200" cy="365125"/>
          </a:xfrm>
        </p:spPr>
        <p:txBody>
          <a:bodyPr/>
          <a:lstStyle/>
          <a:p>
            <a:pPr>
              <a:defRPr/>
            </a:pPr>
            <a:r>
              <a:rPr lang="en-US"/>
              <a:t>Spring 2023</a:t>
            </a:r>
            <a:endParaRPr lang="en-US" dirty="0"/>
          </a:p>
        </p:txBody>
      </p:sp>
      <p:sp>
        <p:nvSpPr>
          <p:cNvPr id="4" name="TextBox 3">
            <a:extLst>
              <a:ext uri="{FF2B5EF4-FFF2-40B4-BE49-F238E27FC236}">
                <a16:creationId xmlns:a16="http://schemas.microsoft.com/office/drawing/2014/main" id="{0E7CA5C8-83B7-B256-4D69-1AC1FF763E63}"/>
              </a:ext>
            </a:extLst>
          </p:cNvPr>
          <p:cNvSpPr txBox="1"/>
          <p:nvPr/>
        </p:nvSpPr>
        <p:spPr>
          <a:xfrm>
            <a:off x="0" y="6218237"/>
            <a:ext cx="12192000" cy="499326"/>
          </a:xfrm>
          <a:prstGeom prst="rect">
            <a:avLst/>
          </a:prstGeom>
          <a:solidFill>
            <a:srgbClr val="C00000"/>
          </a:solidFill>
        </p:spPr>
        <p:txBody>
          <a:bodyPr wrap="square" rtlCol="0">
            <a:spAutoFit/>
          </a:bodyPr>
          <a:lstStyle/>
          <a:p>
            <a:endParaRPr lang="en-US" dirty="0"/>
          </a:p>
        </p:txBody>
      </p:sp>
      <p:graphicFrame>
        <p:nvGraphicFramePr>
          <p:cNvPr id="6" name="Table 3">
            <a:extLst>
              <a:ext uri="{FF2B5EF4-FFF2-40B4-BE49-F238E27FC236}">
                <a16:creationId xmlns:a16="http://schemas.microsoft.com/office/drawing/2014/main" id="{54716D72-13CD-20F3-30D9-67BCAB24E8B5}"/>
              </a:ext>
            </a:extLst>
          </p:cNvPr>
          <p:cNvGraphicFramePr>
            <a:graphicFrameLocks noGrp="1"/>
          </p:cNvGraphicFramePr>
          <p:nvPr>
            <p:extLst>
              <p:ext uri="{D42A27DB-BD31-4B8C-83A1-F6EECF244321}">
                <p14:modId xmlns:p14="http://schemas.microsoft.com/office/powerpoint/2010/main" val="3200196573"/>
              </p:ext>
            </p:extLst>
          </p:nvPr>
        </p:nvGraphicFramePr>
        <p:xfrm>
          <a:off x="782652" y="1329190"/>
          <a:ext cx="10742239" cy="4619057"/>
        </p:xfrm>
        <a:graphic>
          <a:graphicData uri="http://schemas.openxmlformats.org/drawingml/2006/table">
            <a:tbl>
              <a:tblPr firstRow="1" bandRow="1">
                <a:tableStyleId>{ED083AE6-46FA-4A59-8FB0-9F97EB10719F}</a:tableStyleId>
              </a:tblPr>
              <a:tblGrid>
                <a:gridCol w="1727451">
                  <a:extLst>
                    <a:ext uri="{9D8B030D-6E8A-4147-A177-3AD203B41FA5}">
                      <a16:colId xmlns:a16="http://schemas.microsoft.com/office/drawing/2014/main" val="3389140638"/>
                    </a:ext>
                  </a:extLst>
                </a:gridCol>
                <a:gridCol w="9014788">
                  <a:extLst>
                    <a:ext uri="{9D8B030D-6E8A-4147-A177-3AD203B41FA5}">
                      <a16:colId xmlns:a16="http://schemas.microsoft.com/office/drawing/2014/main" val="2601076098"/>
                    </a:ext>
                  </a:extLst>
                </a:gridCol>
              </a:tblGrid>
              <a:tr h="719151">
                <a:tc>
                  <a:txBody>
                    <a:bodyPr/>
                    <a:lstStyle/>
                    <a:p>
                      <a:pPr algn="ctr">
                        <a:lnSpc>
                          <a:spcPct val="100000"/>
                        </a:lnSpc>
                        <a:spcBef>
                          <a:spcPts val="600"/>
                        </a:spcBef>
                        <a:spcAft>
                          <a:spcPts val="600"/>
                        </a:spcAft>
                      </a:pPr>
                      <a:r>
                        <a:rPr lang="en-US" sz="2200" b="1" dirty="0">
                          <a:solidFill>
                            <a:srgbClr val="8E001B"/>
                          </a:solidFill>
                        </a:rPr>
                        <a:t>Electronics</a:t>
                      </a:r>
                    </a:p>
                  </a:txBody>
                  <a:tcPr anchor="ctr"/>
                </a:tc>
                <a:tc>
                  <a:txBody>
                    <a:bodyPr/>
                    <a:lstStyle/>
                    <a:p>
                      <a:pPr>
                        <a:lnSpc>
                          <a:spcPct val="100000"/>
                        </a:lnSpc>
                        <a:spcBef>
                          <a:spcPts val="0"/>
                        </a:spcBef>
                        <a:spcAft>
                          <a:spcPts val="600"/>
                        </a:spcAft>
                      </a:pPr>
                      <a:r>
                        <a:rPr lang="en-US" sz="2000" b="0" dirty="0"/>
                        <a:t>Cell phones and “Smart” devices (students &amp; staff) must be collected and stored prior to distributing test materials. Follow protocol for authorized “Medical Supports”.</a:t>
                      </a:r>
                    </a:p>
                  </a:txBody>
                  <a:tcPr anchor="ctr"/>
                </a:tc>
                <a:extLst>
                  <a:ext uri="{0D108BD9-81ED-4DB2-BD59-A6C34878D82A}">
                    <a16:rowId xmlns:a16="http://schemas.microsoft.com/office/drawing/2014/main" val="2766687102"/>
                  </a:ext>
                </a:extLst>
              </a:tr>
              <a:tr h="746570">
                <a:tc>
                  <a:txBody>
                    <a:bodyPr/>
                    <a:lstStyle/>
                    <a:p>
                      <a:pPr algn="ctr">
                        <a:lnSpc>
                          <a:spcPct val="100000"/>
                        </a:lnSpc>
                        <a:spcBef>
                          <a:spcPts val="600"/>
                        </a:spcBef>
                        <a:spcAft>
                          <a:spcPts val="600"/>
                        </a:spcAft>
                      </a:pPr>
                      <a:r>
                        <a:rPr lang="en-US" sz="2200" b="1" dirty="0">
                          <a:solidFill>
                            <a:srgbClr val="8E001B"/>
                          </a:solidFill>
                        </a:rPr>
                        <a:t>Size of Test Session</a:t>
                      </a:r>
                    </a:p>
                  </a:txBody>
                  <a:tcPr anchor="ctr"/>
                </a:tc>
                <a:tc>
                  <a:txBody>
                    <a:bodyPr/>
                    <a:lstStyle/>
                    <a:p>
                      <a:pPr>
                        <a:lnSpc>
                          <a:spcPct val="100000"/>
                        </a:lnSpc>
                        <a:spcBef>
                          <a:spcPts val="0"/>
                        </a:spcBef>
                        <a:spcAft>
                          <a:spcPts val="600"/>
                        </a:spcAft>
                      </a:pPr>
                      <a:r>
                        <a:rPr lang="en-US" sz="2000" b="0" dirty="0"/>
                        <a:t>Smaller group sizes provide better test conditions. Schedule at least one adult for every 30 students in a testing room. </a:t>
                      </a:r>
                    </a:p>
                  </a:txBody>
                  <a:tcPr anchor="ctr"/>
                </a:tc>
                <a:extLst>
                  <a:ext uri="{0D108BD9-81ED-4DB2-BD59-A6C34878D82A}">
                    <a16:rowId xmlns:a16="http://schemas.microsoft.com/office/drawing/2014/main" val="1932071645"/>
                  </a:ext>
                </a:extLst>
              </a:tr>
              <a:tr h="680840">
                <a:tc>
                  <a:txBody>
                    <a:bodyPr/>
                    <a:lstStyle/>
                    <a:p>
                      <a:pPr algn="ctr">
                        <a:lnSpc>
                          <a:spcPct val="100000"/>
                        </a:lnSpc>
                        <a:spcBef>
                          <a:spcPts val="600"/>
                        </a:spcBef>
                        <a:spcAft>
                          <a:spcPts val="600"/>
                        </a:spcAft>
                      </a:pPr>
                      <a:r>
                        <a:rPr lang="en-US" sz="2200" b="1" dirty="0">
                          <a:solidFill>
                            <a:srgbClr val="8E001B"/>
                          </a:solidFill>
                        </a:rPr>
                        <a:t>Testing Room</a:t>
                      </a:r>
                    </a:p>
                  </a:txBody>
                  <a:tcPr anchor="ctr"/>
                </a:tc>
                <a:tc>
                  <a:txBody>
                    <a:bodyPr/>
                    <a:lstStyle/>
                    <a:p>
                      <a:pPr>
                        <a:lnSpc>
                          <a:spcPct val="100000"/>
                        </a:lnSpc>
                        <a:spcBef>
                          <a:spcPts val="0"/>
                        </a:spcBef>
                        <a:spcAft>
                          <a:spcPts val="600"/>
                        </a:spcAft>
                      </a:pPr>
                      <a:r>
                        <a:rPr lang="en-US" sz="2000" b="0" dirty="0"/>
                        <a:t>The testing room must be free from distractions and have adequate light, ventilation, and heating or air-conditioning.</a:t>
                      </a:r>
                    </a:p>
                  </a:txBody>
                  <a:tcPr anchor="ctr"/>
                </a:tc>
                <a:extLst>
                  <a:ext uri="{0D108BD9-81ED-4DB2-BD59-A6C34878D82A}">
                    <a16:rowId xmlns:a16="http://schemas.microsoft.com/office/drawing/2014/main" val="844409674"/>
                  </a:ext>
                </a:extLst>
              </a:tr>
              <a:tr h="680840">
                <a:tc>
                  <a:txBody>
                    <a:bodyPr/>
                    <a:lstStyle/>
                    <a:p>
                      <a:pPr algn="ctr">
                        <a:lnSpc>
                          <a:spcPct val="100000"/>
                        </a:lnSpc>
                        <a:spcBef>
                          <a:spcPts val="600"/>
                        </a:spcBef>
                        <a:spcAft>
                          <a:spcPts val="600"/>
                        </a:spcAft>
                      </a:pPr>
                      <a:r>
                        <a:rPr lang="en-US" sz="2200" b="1" dirty="0">
                          <a:solidFill>
                            <a:srgbClr val="8E001B"/>
                          </a:solidFill>
                        </a:rPr>
                        <a:t>Seating</a:t>
                      </a:r>
                    </a:p>
                  </a:txBody>
                  <a:tcPr anchor="ctr"/>
                </a:tc>
                <a:tc>
                  <a:txBody>
                    <a:bodyPr/>
                    <a:lstStyle/>
                    <a:p>
                      <a:pPr>
                        <a:lnSpc>
                          <a:spcPct val="100000"/>
                        </a:lnSpc>
                        <a:spcBef>
                          <a:spcPts val="0"/>
                        </a:spcBef>
                        <a:spcAft>
                          <a:spcPts val="600"/>
                        </a:spcAft>
                      </a:pPr>
                      <a:r>
                        <a:rPr lang="en-US" sz="2000" b="0" dirty="0"/>
                        <a:t>Use a seating chart and arrange seating to minimize the possibility of students communicating with each other verbally or visually.</a:t>
                      </a:r>
                    </a:p>
                  </a:txBody>
                  <a:tcPr anchor="ctr"/>
                </a:tc>
                <a:extLst>
                  <a:ext uri="{0D108BD9-81ED-4DB2-BD59-A6C34878D82A}">
                    <a16:rowId xmlns:a16="http://schemas.microsoft.com/office/drawing/2014/main" val="2816722452"/>
                  </a:ext>
                </a:extLst>
              </a:tr>
              <a:tr h="781534">
                <a:tc>
                  <a:txBody>
                    <a:bodyPr/>
                    <a:lstStyle/>
                    <a:p>
                      <a:pPr algn="ctr">
                        <a:lnSpc>
                          <a:spcPct val="100000"/>
                        </a:lnSpc>
                        <a:spcBef>
                          <a:spcPts val="600"/>
                        </a:spcBef>
                        <a:spcAft>
                          <a:spcPts val="600"/>
                        </a:spcAft>
                      </a:pPr>
                      <a:r>
                        <a:rPr lang="en-US" sz="2200" b="1" dirty="0">
                          <a:solidFill>
                            <a:srgbClr val="8E001B"/>
                          </a:solidFill>
                        </a:rPr>
                        <a:t>Materials on Walls</a:t>
                      </a:r>
                    </a:p>
                  </a:txBody>
                  <a:tcPr anchor="ctr"/>
                </a:tc>
                <a:tc>
                  <a:txBody>
                    <a:bodyPr/>
                    <a:lstStyle/>
                    <a:p>
                      <a:pPr>
                        <a:lnSpc>
                          <a:spcPct val="100000"/>
                        </a:lnSpc>
                        <a:spcBef>
                          <a:spcPts val="0"/>
                        </a:spcBef>
                        <a:spcAft>
                          <a:spcPts val="600"/>
                        </a:spcAft>
                      </a:pPr>
                      <a:r>
                        <a:rPr lang="en-US" sz="2000" b="0" dirty="0"/>
                        <a:t>Charts, posters, bulletin boards, etc., that provide guidance or information must be </a:t>
                      </a:r>
                      <a:r>
                        <a:rPr lang="en-US" sz="2000" b="1" dirty="0"/>
                        <a:t>removed or covered </a:t>
                      </a:r>
                      <a:r>
                        <a:rPr lang="en-US" sz="2000" b="0" dirty="0"/>
                        <a:t>with blank, opaque material.</a:t>
                      </a:r>
                    </a:p>
                  </a:txBody>
                  <a:tcPr anchor="ctr"/>
                </a:tc>
                <a:extLst>
                  <a:ext uri="{0D108BD9-81ED-4DB2-BD59-A6C34878D82A}">
                    <a16:rowId xmlns:a16="http://schemas.microsoft.com/office/drawing/2014/main" val="2884622791"/>
                  </a:ext>
                </a:extLst>
              </a:tr>
              <a:tr h="893332">
                <a:tc>
                  <a:txBody>
                    <a:bodyPr/>
                    <a:lstStyle/>
                    <a:p>
                      <a:pPr algn="ctr">
                        <a:lnSpc>
                          <a:spcPct val="100000"/>
                        </a:lnSpc>
                        <a:spcBef>
                          <a:spcPts val="600"/>
                        </a:spcBef>
                        <a:spcAft>
                          <a:spcPts val="600"/>
                        </a:spcAft>
                      </a:pPr>
                      <a:r>
                        <a:rPr lang="en-US" sz="2200" b="1" dirty="0">
                          <a:solidFill>
                            <a:srgbClr val="8E001B"/>
                          </a:solidFill>
                        </a:rPr>
                        <a:t>Materials on Desks</a:t>
                      </a:r>
                    </a:p>
                  </a:txBody>
                  <a:tcPr anchor="ctr"/>
                </a:tc>
                <a:tc>
                  <a:txBody>
                    <a:bodyPr/>
                    <a:lstStyle/>
                    <a:p>
                      <a:pPr>
                        <a:lnSpc>
                          <a:spcPct val="100000"/>
                        </a:lnSpc>
                        <a:spcBef>
                          <a:spcPts val="0"/>
                        </a:spcBef>
                        <a:spcAft>
                          <a:spcPts val="600"/>
                        </a:spcAft>
                      </a:pPr>
                      <a:r>
                        <a:rPr lang="en-US" sz="2000" b="0" dirty="0"/>
                        <a:t>Student desks or tabletops must be cleared of any materials not specified in the TAM.</a:t>
                      </a:r>
                    </a:p>
                    <a:p>
                      <a:pPr>
                        <a:lnSpc>
                          <a:spcPct val="100000"/>
                        </a:lnSpc>
                        <a:spcBef>
                          <a:spcPts val="0"/>
                        </a:spcBef>
                        <a:spcAft>
                          <a:spcPts val="600"/>
                        </a:spcAft>
                      </a:pPr>
                      <a:r>
                        <a:rPr lang="en-US" sz="2000" b="0" dirty="0"/>
                        <a:t>Material affixed to desks or tabletops </a:t>
                      </a:r>
                      <a:r>
                        <a:rPr lang="en-US" sz="2000" b="1" dirty="0"/>
                        <a:t>must be covered </a:t>
                      </a:r>
                      <a:r>
                        <a:rPr lang="en-US" sz="2000" b="0" dirty="0"/>
                        <a:t>with blank, opaque material.</a:t>
                      </a:r>
                    </a:p>
                  </a:txBody>
                  <a:tcPr anchor="ctr"/>
                </a:tc>
                <a:extLst>
                  <a:ext uri="{0D108BD9-81ED-4DB2-BD59-A6C34878D82A}">
                    <a16:rowId xmlns:a16="http://schemas.microsoft.com/office/drawing/2014/main" val="3237418738"/>
                  </a:ext>
                </a:extLst>
              </a:tr>
            </a:tbl>
          </a:graphicData>
        </a:graphic>
      </p:graphicFrame>
    </p:spTree>
    <p:extLst>
      <p:ext uri="{BB962C8B-B14F-4D97-AF65-F5344CB8AC3E}">
        <p14:creationId xmlns:p14="http://schemas.microsoft.com/office/powerpoint/2010/main" val="3794560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C-Education-PPT-2021-Rev (1)" id="{7D331719-8F3A-49F7-9E84-3F399629D27F}" vid="{1389B9F5-EB83-4543-A3B4-37972B16BA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3358</Words>
  <Application>Microsoft Office PowerPoint</Application>
  <PresentationFormat>Widescreen</PresentationFormat>
  <Paragraphs>351</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Courier New</vt:lpstr>
      <vt:lpstr>Century Gothic</vt:lpstr>
      <vt:lpstr>Wingdings</vt:lpstr>
      <vt:lpstr>Arial</vt:lpstr>
      <vt:lpstr>Tahoma</vt:lpstr>
      <vt:lpstr>Calibri</vt:lpstr>
      <vt:lpstr>Office Theme</vt:lpstr>
      <vt:lpstr>Test Security Training</vt:lpstr>
      <vt:lpstr>WCSD  Assessment Support</vt:lpstr>
      <vt:lpstr> Nevada Ready Assessments   Supported through DRC INSIGHT </vt:lpstr>
      <vt:lpstr>Participate in Training Sign Confidentiality Agreement</vt:lpstr>
      <vt:lpstr>       </vt:lpstr>
      <vt:lpstr>Test Security</vt:lpstr>
      <vt:lpstr>Nevada Test Security is a Shared Responsibility</vt:lpstr>
      <vt:lpstr>Forms &amp; Protocols for Test Administrators</vt:lpstr>
      <vt:lpstr>Testing Environment</vt:lpstr>
      <vt:lpstr>Day of Testing</vt:lpstr>
      <vt:lpstr>DRC Systems</vt:lpstr>
      <vt:lpstr>ONLINE TESTING: INSIGHT Security Features</vt:lpstr>
      <vt:lpstr>Pausing and Exiting a Test</vt:lpstr>
      <vt:lpstr>PowerPoint Presentation</vt:lpstr>
      <vt:lpstr>Report Irregularities</vt:lpstr>
      <vt:lpstr>Administration Error</vt:lpstr>
      <vt:lpstr>Emergencies</vt:lpstr>
      <vt:lpstr>ONLINE TESTING: Test Status: “Locked”</vt:lpstr>
      <vt:lpstr> Who to call, Assessment Support or DRC Help Desk? </vt:lpstr>
      <vt:lpstr>Support</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2023-01-22T21:46:53Z</dcterms:created>
  <dcterms:modified xsi:type="dcterms:W3CDTF">2025-02-26T17:37:21Z</dcterms:modified>
</cp:coreProperties>
</file>