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instein" initials="E" lastIdx="1" clrIdx="0">
    <p:extLst>
      <p:ext uri="{19B8F6BF-5375-455C-9EA6-DF929625EA0E}">
        <p15:presenceInfo xmlns:p15="http://schemas.microsoft.com/office/powerpoint/2012/main" userId="Einste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1-19T14:24:07.264" idx="1">
    <p:pos x="10" y="10"/>
    <p:text/>
    <p:extLst>
      <p:ext uri="{C676402C-5697-4E1C-873F-D02D1690AC5C}">
        <p15:threadingInfo xmlns:p15="http://schemas.microsoft.com/office/powerpoint/2012/main" timeZoneBias="4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FA31B6B-FA6E-4296-8183-54B0F9CEF6FA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B1B014E-D7AE-4421-937C-B47C03B5690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00188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1B6B-FA6E-4296-8183-54B0F9CEF6FA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014E-D7AE-4421-937C-B47C03B56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8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1B6B-FA6E-4296-8183-54B0F9CEF6FA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014E-D7AE-4421-937C-B47C03B56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00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1B6B-FA6E-4296-8183-54B0F9CEF6FA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014E-D7AE-4421-937C-B47C03B56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71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FA31B6B-FA6E-4296-8183-54B0F9CEF6FA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B1B014E-D7AE-4421-937C-B47C03B56901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4014973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1B6B-FA6E-4296-8183-54B0F9CEF6FA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014E-D7AE-4421-937C-B47C03B56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5436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1B6B-FA6E-4296-8183-54B0F9CEF6FA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014E-D7AE-4421-937C-B47C03B56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9118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1B6B-FA6E-4296-8183-54B0F9CEF6FA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014E-D7AE-4421-937C-B47C03B56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19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1B6B-FA6E-4296-8183-54B0F9CEF6FA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014E-D7AE-4421-937C-B47C03B56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71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6FA31B6B-FA6E-4296-8183-54B0F9CEF6FA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BB1B014E-D7AE-4421-937C-B47C03B5690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02508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6FA31B6B-FA6E-4296-8183-54B0F9CEF6FA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BB1B014E-D7AE-4421-937C-B47C03B56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FA31B6B-FA6E-4296-8183-54B0F9CEF6FA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B1B014E-D7AE-4421-937C-B47C03B5690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72039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Save to Your Learners Drive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427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Extend Yourself: Tutorial on saving to the learners drive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4" r="44750" b="52187"/>
          <a:stretch/>
        </p:blipFill>
        <p:spPr bwMode="auto">
          <a:xfrm>
            <a:off x="1981200" y="1651322"/>
            <a:ext cx="6019800" cy="4434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8153400" y="1905000"/>
            <a:ext cx="2209800" cy="2667000"/>
          </a:xfrm>
          <a:prstGeom prst="wedgeRoundRectCallout">
            <a:avLst>
              <a:gd name="adj1" fmla="val -158589"/>
              <a:gd name="adj2" fmla="val 191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Segoe Print" pitchFamily="2" charset="0"/>
              </a:rPr>
              <a:t>To start off with, go to file and click save as.</a:t>
            </a:r>
          </a:p>
        </p:txBody>
      </p:sp>
    </p:spTree>
    <p:extLst>
      <p:ext uri="{BB962C8B-B14F-4D97-AF65-F5344CB8AC3E}">
        <p14:creationId xmlns:p14="http://schemas.microsoft.com/office/powerpoint/2010/main" val="26841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Extend Yourself: Tutorial on saving to the learners drive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1981200" y="1524000"/>
            <a:ext cx="6096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8229600" y="1905000"/>
            <a:ext cx="2133600" cy="3124200"/>
          </a:xfrm>
          <a:prstGeom prst="wedgeRoundRectCallout">
            <a:avLst>
              <a:gd name="adj1" fmla="val -223726"/>
              <a:gd name="adj2" fmla="val 1533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Segoe Print" pitchFamily="2" charset="0"/>
              </a:rPr>
              <a:t>Scroll down on the side bar, till you see the KDMS learners drive.</a:t>
            </a:r>
          </a:p>
        </p:txBody>
      </p:sp>
    </p:spTree>
    <p:extLst>
      <p:ext uri="{BB962C8B-B14F-4D97-AF65-F5344CB8AC3E}">
        <p14:creationId xmlns:p14="http://schemas.microsoft.com/office/powerpoint/2010/main" val="215897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Extend Yourself: Tutorial on saving to the learners drive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00" t="-49777" r="50000" b="49777"/>
          <a:stretch/>
        </p:blipFill>
        <p:spPr bwMode="auto">
          <a:xfrm>
            <a:off x="-4114800" y="-3352800"/>
            <a:ext cx="121920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8305800" y="1524000"/>
            <a:ext cx="2057400" cy="2743200"/>
          </a:xfrm>
          <a:prstGeom prst="wedgeRoundRectCallout">
            <a:avLst>
              <a:gd name="adj1" fmla="val -88344"/>
              <a:gd name="adj2" fmla="val -3287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Segoe Print" pitchFamily="2" charset="0"/>
              </a:rPr>
              <a:t>When you open it, it will look like this. Click the search bar on the top right corner, and type in your username.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8305800" y="4495800"/>
            <a:ext cx="2057400" cy="2057400"/>
          </a:xfrm>
          <a:prstGeom prst="wedgeRoundRectCallout">
            <a:avLst>
              <a:gd name="adj1" fmla="val -11269"/>
              <a:gd name="adj2" fmla="val 3863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Segoe Print" pitchFamily="2" charset="0"/>
              </a:rPr>
              <a:t>This is optional - you can scroll through the list and find your username. Though searching for your name is faster.</a:t>
            </a:r>
          </a:p>
        </p:txBody>
      </p:sp>
    </p:spTree>
    <p:extLst>
      <p:ext uri="{BB962C8B-B14F-4D97-AF65-F5344CB8AC3E}">
        <p14:creationId xmlns:p14="http://schemas.microsoft.com/office/powerpoint/2010/main" val="104297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Extend Yourself: Tutorial on saving to the learners drive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1981200" y="1524000"/>
            <a:ext cx="6096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8229600" y="2781300"/>
            <a:ext cx="1981200" cy="2362200"/>
          </a:xfrm>
          <a:prstGeom prst="wedgeRoundRectCallout">
            <a:avLst>
              <a:gd name="adj1" fmla="val -83345"/>
              <a:gd name="adj2" fmla="val -4235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Segoe Print" pitchFamily="2" charset="0"/>
              </a:rPr>
              <a:t>After typing in your username, your folder will show up and you can open it from there.</a:t>
            </a:r>
          </a:p>
        </p:txBody>
      </p:sp>
    </p:spTree>
    <p:extLst>
      <p:ext uri="{BB962C8B-B14F-4D97-AF65-F5344CB8AC3E}">
        <p14:creationId xmlns:p14="http://schemas.microsoft.com/office/powerpoint/2010/main" val="339972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 2 for saving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67346" y="2270234"/>
            <a:ext cx="4792133" cy="3594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2585545"/>
            <a:ext cx="3809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Press Save as and then click on browse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>
            <a:off x="5180913" y="2770211"/>
            <a:ext cx="1740149" cy="918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113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7865" r="19665" b="6713"/>
          <a:stretch/>
        </p:blipFill>
        <p:spPr>
          <a:xfrm>
            <a:off x="5707893" y="1874518"/>
            <a:ext cx="6048678" cy="45915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9086" y="3200400"/>
            <a:ext cx="48588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Scroll down the left side of the menu until you see your name under the Learners Drive directory. Click on your</a:t>
            </a:r>
          </a:p>
          <a:p>
            <a:r>
              <a:rPr lang="en-US" sz="2800" dirty="0"/>
              <a:t>n</a:t>
            </a:r>
            <a:r>
              <a:rPr lang="en-US" sz="2800" dirty="0" smtClean="0"/>
              <a:t>ame and then name your file and press save. </a:t>
            </a:r>
            <a:endParaRPr lang="en-US" sz="28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528457" y="4572000"/>
            <a:ext cx="2721429" cy="195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441934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5</TotalTime>
  <Words>188</Words>
  <Application>Microsoft Office PowerPoint</Application>
  <PresentationFormat>Widescreen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Gill Sans MT</vt:lpstr>
      <vt:lpstr>Impact</vt:lpstr>
      <vt:lpstr>Segoe Print</vt:lpstr>
      <vt:lpstr>Badge</vt:lpstr>
      <vt:lpstr>How to Save to Your Learners Drive</vt:lpstr>
      <vt:lpstr>Extend Yourself: Tutorial on saving to the learners drive</vt:lpstr>
      <vt:lpstr>Extend Yourself: Tutorial on saving to the learners drive</vt:lpstr>
      <vt:lpstr>Extend Yourself: Tutorial on saving to the learners drive</vt:lpstr>
      <vt:lpstr>Extend Yourself: Tutorial on saving to the learners drive</vt:lpstr>
      <vt:lpstr>Option 2 for saving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Save to Your Learners Drive</dc:title>
  <dc:creator>Einstein</dc:creator>
  <cp:lastModifiedBy>Einstein</cp:lastModifiedBy>
  <cp:revision>3</cp:revision>
  <dcterms:created xsi:type="dcterms:W3CDTF">2016-07-14T18:50:40Z</dcterms:created>
  <dcterms:modified xsi:type="dcterms:W3CDTF">2017-08-17T22:25:15Z</dcterms:modified>
</cp:coreProperties>
</file>