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9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1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2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935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2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5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97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41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2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1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1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8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3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8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E89B-063B-4C26-A869-8FDCE7A3E01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265C7-7477-483C-896B-84700087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51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use a camera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7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need to have your I.D. with you so you can check out a camera, if you take a camera and have no I.D. then I will find out and ask you to pay a find to replace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91" y="3979570"/>
            <a:ext cx="5117209" cy="2878430"/>
          </a:xfrm>
        </p:spPr>
      </p:pic>
      <p:sp>
        <p:nvSpPr>
          <p:cNvPr id="4" name="Rectangle 3"/>
          <p:cNvSpPr/>
          <p:nvPr/>
        </p:nvSpPr>
        <p:spPr>
          <a:xfrm>
            <a:off x="894347" y="6272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There is a little slot where the S.D. card goes, make sure that the S.D card goes in smoothly, if it feels rough or hard to put in, don’t force it…</a:t>
            </a:r>
            <a:br>
              <a:rPr lang="en-US" dirty="0"/>
            </a:b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697453" y="3280611"/>
            <a:ext cx="834189" cy="1483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05474" y="2057402"/>
            <a:ext cx="2093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S.D. card must go in like this or else you’ll break it…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7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8" t="26804" r="43834" b="55059"/>
          <a:stretch/>
        </p:blipFill>
        <p:spPr>
          <a:xfrm rot="16200000">
            <a:off x="4475747" y="2991854"/>
            <a:ext cx="2494547" cy="2550604"/>
          </a:xfrm>
        </p:spPr>
      </p:pic>
      <p:sp>
        <p:nvSpPr>
          <p:cNvPr id="6" name="TextBox 5"/>
          <p:cNvSpPr txBox="1"/>
          <p:nvPr/>
        </p:nvSpPr>
        <p:spPr>
          <a:xfrm>
            <a:off x="794084" y="764373"/>
            <a:ext cx="668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should be an on/off button to turn on your camera…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21179" y="1259305"/>
            <a:ext cx="441158" cy="162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41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3" t="24013" r="38004" b="49677"/>
          <a:stretch/>
        </p:blipFill>
        <p:spPr>
          <a:xfrm>
            <a:off x="3890211" y="4267201"/>
            <a:ext cx="3130764" cy="2221832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6304547" y="3946358"/>
            <a:ext cx="1588169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00337" y="2574758"/>
            <a:ext cx="521368" cy="2582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5789" y="673768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tool on the camera where you can take the picture, just push it down and you will hear a click…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92716" y="2991853"/>
            <a:ext cx="2863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zoom in/zoom out circle, you can use this to get a close up picture…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1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9" t="6274" r="32510" b="23965"/>
          <a:stretch/>
        </p:blipFill>
        <p:spPr>
          <a:xfrm>
            <a:off x="5791200" y="2446421"/>
            <a:ext cx="1556084" cy="2807367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7371347" y="3489158"/>
            <a:ext cx="1820779" cy="40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186863" y="1644316"/>
            <a:ext cx="1074821" cy="1114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58789" y="997985"/>
            <a:ext cx="220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Recording button…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88379" y="3120189"/>
            <a:ext cx="1700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Manual control of recording (you don’t really use it)…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94421" y="5133474"/>
            <a:ext cx="874295" cy="826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26568" y="3713747"/>
            <a:ext cx="2013285" cy="6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14336" y="3284166"/>
            <a:ext cx="195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your pictures and videos…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38864" y="5863842"/>
            <a:ext cx="2342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Delete the pictures and videos you don’t like…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5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2" t="41752" r="41002" b="29347"/>
          <a:stretch/>
        </p:blipFill>
        <p:spPr>
          <a:xfrm>
            <a:off x="10796337" y="2810573"/>
            <a:ext cx="1395663" cy="4047427"/>
          </a:xfrm>
        </p:spPr>
      </p:pic>
      <p:sp>
        <p:nvSpPr>
          <p:cNvPr id="4" name="TextBox 3"/>
          <p:cNvSpPr txBox="1"/>
          <p:nvPr/>
        </p:nvSpPr>
        <p:spPr>
          <a:xfrm>
            <a:off x="1644315" y="2057401"/>
            <a:ext cx="4178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 are all done with your pictures, there is a little slot in your desktop where you put it in…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181474" y="4523874"/>
            <a:ext cx="2751221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59117" y="3858126"/>
            <a:ext cx="2486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should be face up, and the slot should be underneath the headphone slot…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3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you are done with everything, eject the S.D. card and put it back in the camera.  You should be all set with how to use a camera after this presentation.  If you still have trouble, ask Sam Mouradian and he will come and help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1914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</TotalTime>
  <Words>294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How to use a camera</vt:lpstr>
      <vt:lpstr>Step 1…</vt:lpstr>
      <vt:lpstr>Step 2…</vt:lpstr>
      <vt:lpstr>Step 3…</vt:lpstr>
      <vt:lpstr>Step 4…</vt:lpstr>
      <vt:lpstr>Step 5…</vt:lpstr>
      <vt:lpstr>Step 6…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 camera</dc:title>
  <dc:creator>Samuel Mouradian</dc:creator>
  <cp:lastModifiedBy>Einstein</cp:lastModifiedBy>
  <cp:revision>3</cp:revision>
  <dcterms:created xsi:type="dcterms:W3CDTF">2017-01-17T19:44:47Z</dcterms:created>
  <dcterms:modified xsi:type="dcterms:W3CDTF">2017-08-17T22:23:32Z</dcterms:modified>
</cp:coreProperties>
</file>