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91CB58-6CE4-9097-A9CB-E147BF85A78B}" v="7" dt="2023-08-08T20:55:55.740"/>
    <p1510:client id="{752A748D-09D2-4C45-822D-4FDA234976C9}" v="95" dt="2023-08-07T23:48:47.752"/>
    <p1510:client id="{D17D46CF-E138-3D74-3030-604EB672B9CA}" v="10" dt="2023-08-08T21:06:56.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a:t>Plan de estudios de alta calidad</a:t>
          </a:r>
          <a:endParaRPr lang="en-US" sz="2300" b="1"/>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a:t>Participación y aportes de la familia</a:t>
          </a:r>
          <a:endParaRPr lang="en-US" sz="2300" b="1"/>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a:t>Encuesta Anual del Programa del Título I</a:t>
          </a:r>
          <a:endParaRPr lang="en-US" sz="2300" b="1"/>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a:t>Comunicación oportuna a los padres</a:t>
          </a:r>
          <a:endParaRPr lang="en-US" sz="2300" b="1"/>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dgm:spPr/>
      <dgm:t>
        <a:bodyPr/>
        <a:lstStyle/>
        <a:p>
          <a:endParaRPr lang="en-US"/>
        </a:p>
      </dgm:t>
    </dgm:pt>
    <dgm:pt modelId="{09C35F48-AEAE-4597-A43C-39A23657ED78}">
      <dgm:prSet/>
      <dgm:spPr/>
      <dgm:t>
        <a:bodyPr/>
        <a:lstStyle/>
        <a:p>
          <a:pPr algn="l"/>
          <a:r>
            <a:rPr lang="es-MX" b="0" i="0">
              <a:solidFill>
                <a:schemeClr val="bg1"/>
              </a:solidFill>
            </a:rPr>
            <a:t>Base de toda la escuela​ - Los fondos solían servir a todos los estudiantes para poder incrementar los logros</a:t>
          </a:r>
          <a:endParaRPr lang="en-US">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209,382.85</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Dean </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8EA9AE1E-295E-4C66-99EE-951643C1A9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Supplies</a:t>
          </a:r>
        </a:p>
      </dgm:t>
    </dgm:pt>
    <dgm:pt modelId="{00E581FD-3329-43A0-988D-3B4B6446182C}" type="parTrans" cxnId="{AE2A1757-7B5B-4EA1-AEC6-82BBED5A5D60}">
      <dgm:prSet/>
      <dgm:spPr/>
      <dgm:t>
        <a:bodyPr/>
        <a:lstStyle/>
        <a:p>
          <a:endParaRPr lang="en-US"/>
        </a:p>
      </dgm:t>
    </dgm:pt>
    <dgm:pt modelId="{92268E3A-E693-48B3-BBCC-4AF33294B9C4}" type="sibTrans" cxnId="{AE2A1757-7B5B-4EA1-AEC6-82BBED5A5D60}">
      <dgm:prSet/>
      <dgm:spPr/>
      <dgm:t>
        <a:bodyPr/>
        <a:lstStyle/>
        <a:p>
          <a:endParaRPr lang="en-US"/>
        </a:p>
      </dgm:t>
    </dgm:pt>
    <dgm:pt modelId="{7C06E725-72F5-4C18-B60B-F5DE7D235BF7}">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Technology</a:t>
          </a:r>
        </a:p>
      </dgm:t>
    </dgm:pt>
    <dgm:pt modelId="{F416231D-0EBC-4CF6-A8B5-5ED68F16CDD5}" type="parTrans" cxnId="{E0EC7E1D-5958-4CD5-93AC-A7527C8F57A3}">
      <dgm:prSet/>
      <dgm:spPr/>
      <dgm:t>
        <a:bodyPr/>
        <a:lstStyle/>
        <a:p>
          <a:endParaRPr lang="en-US"/>
        </a:p>
      </dgm:t>
    </dgm:pt>
    <dgm:pt modelId="{7C86A810-9963-4F72-8D8B-7A1353A01272}" type="sibTrans" cxnId="{E0EC7E1D-5958-4CD5-93AC-A7527C8F57A3}">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3" presId="urn:microsoft.com/office/officeart/2005/8/layout/process1"/>
    <dgm:cxn modelId="{6FCAA415-8BF4-4CB9-85FB-A6A89434F6DF}" type="presOf" srcId="{8EA9AE1E-295E-4C66-99EE-951643C1A9E8}" destId="{28762C2A-3A79-41FB-B2E8-7576A05378E5}" srcOrd="0" destOrd="4" presId="urn:microsoft.com/office/officeart/2005/8/layout/process1"/>
    <dgm:cxn modelId="{E0EC7E1D-5958-4CD5-93AC-A7527C8F57A3}" srcId="{A091F94B-39A5-4433-9ECC-861172FE2FDC}" destId="{7C06E725-72F5-4C18-B60B-F5DE7D235BF7}" srcOrd="2" destOrd="0" parTransId="{F416231D-0EBC-4CF6-A8B5-5ED68F16CDD5}" sibTransId="{7C86A810-9963-4F72-8D8B-7A1353A01272}"/>
    <dgm:cxn modelId="{C2F39E26-6954-4E70-AFE3-B2ED108C9F97}" srcId="{A091F94B-39A5-4433-9ECC-861172FE2FDC}" destId="{6D05E5A2-8D71-4337-ACCF-6BD2B7A556E8}" srcOrd="0" destOrd="0" parTransId="{81887E17-20A3-471A-A165-4B27A674A241}" sibTransId="{9C443A41-ED95-430F-B1ED-F7A21068B605}"/>
    <dgm:cxn modelId="{92839364-A95B-4117-A9D7-FE4269B94BDD}" type="presOf" srcId="{3D87E758-B45D-439B-A99B-CB9A8A2720A1}" destId="{28762C2A-3A79-41FB-B2E8-7576A05378E5}" srcOrd="0" destOrd="0" presId="urn:microsoft.com/office/officeart/2005/8/layout/process1"/>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2" presId="urn:microsoft.com/office/officeart/2005/8/layout/process1"/>
    <dgm:cxn modelId="{AE2A1757-7B5B-4EA1-AEC6-82BBED5A5D60}" srcId="{A091F94B-39A5-4433-9ECC-861172FE2FDC}" destId="{8EA9AE1E-295E-4C66-99EE-951643C1A9E8}" srcOrd="1" destOrd="0" parTransId="{00E581FD-3329-43A0-988D-3B4B6446182C}" sibTransId="{92268E3A-E693-48B3-BBCC-4AF33294B9C4}"/>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98B484A1-4B71-453C-82F7-774D4EC65E57}" type="presOf" srcId="{7C06E725-72F5-4C18-B60B-F5DE7D235BF7}" destId="{28762C2A-3A79-41FB-B2E8-7576A05378E5}" srcOrd="0" destOrd="5" presId="urn:microsoft.com/office/officeart/2005/8/layout/process1"/>
    <dgm:cxn modelId="{61FDF0F8-88B7-4A50-A952-50863B21C066}" srcId="{3D87E758-B45D-439B-A99B-CB9A8A2720A1}" destId="{A091F94B-39A5-4433-9ECC-861172FE2FDC}" srcOrd="1"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dirty="0"/>
            <a:t>Los fondos  del Titulo I consisten en:</a:t>
          </a:r>
          <a:r>
            <a:rPr lang="en-US" b="1" i="0" dirty="0"/>
            <a:t>​</a:t>
          </a:r>
          <a:endParaRPr lang="en-US" b="1" dirty="0"/>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B404A6C1-7D3C-4889-9E2E-5ED236973B7A}">
      <dgm:prSet/>
      <dgm:spPr/>
      <dgm:t>
        <a:bodyPr/>
        <a:lstStyle/>
        <a:p>
          <a:r>
            <a:rPr lang="es-MX" b="1" i="0"/>
            <a:t>Lista</a:t>
          </a:r>
          <a:r>
            <a:rPr lang="en-US" b="1" i="0"/>
            <a:t>​</a:t>
          </a:r>
          <a:endParaRPr lang="en-US" b="1"/>
        </a:p>
      </dgm:t>
    </dgm:pt>
    <dgm:pt modelId="{22CBF189-F325-4D01-B0F4-6B9D478ADE13}" type="parTrans" cxnId="{DBD0EF7A-B408-4EB6-A9DC-5D96BD1041EC}">
      <dgm:prSet/>
      <dgm:spPr/>
      <dgm:t>
        <a:bodyPr/>
        <a:lstStyle/>
        <a:p>
          <a:endParaRPr lang="en-US"/>
        </a:p>
      </dgm:t>
    </dgm:pt>
    <dgm:pt modelId="{24DC1740-0A68-4934-BF2A-8D3563C0F0FE}" type="sibTrans" cxnId="{DBD0EF7A-B408-4EB6-A9DC-5D96BD1041EC}">
      <dgm:prSet/>
      <dgm:spPr/>
      <dgm:t>
        <a:bodyPr/>
        <a:lstStyle/>
        <a:p>
          <a:endParaRPr lang="en-US"/>
        </a:p>
      </dgm:t>
    </dgm:pt>
    <dgm:pt modelId="{25A8128D-53D0-4B85-8FA1-B5956D18BED4}">
      <dgm:prSet/>
      <dgm:spPr/>
      <dgm:t>
        <a:bodyPr/>
        <a:lstStyle/>
        <a:p>
          <a:r>
            <a:rPr lang="es-MX" b="1" i="0"/>
            <a:t>Ejemplos</a:t>
          </a:r>
          <a:endParaRPr lang="en-US" b="1"/>
        </a:p>
      </dgm:t>
    </dgm:pt>
    <dgm:pt modelId="{D3BA65A9-BD8C-4C17-9383-091F4B376354}" type="parTrans" cxnId="{2852C4E0-EB3F-4185-9319-6A7104C9CF90}">
      <dgm:prSet/>
      <dgm:spPr/>
      <dgm:t>
        <a:bodyPr/>
        <a:lstStyle/>
        <a:p>
          <a:endParaRPr lang="en-US"/>
        </a:p>
      </dgm:t>
    </dgm:pt>
    <dgm:pt modelId="{5659F887-B3B2-44A8-8AC0-9CA25D4D9868}" type="sibTrans" cxnId="{2852C4E0-EB3F-4185-9319-6A7104C9CF90}">
      <dgm:prSet/>
      <dgm:spPr/>
      <dgm:t>
        <a:bodyPr/>
        <a:lstStyle/>
        <a:p>
          <a:endParaRPr lang="en-US"/>
        </a:p>
      </dgm:t>
    </dgm:pt>
    <dgm:pt modelId="{534868AC-4AEC-4DD4-A040-B4CBAD3FD6BD}">
      <dgm:prSet/>
      <dgm:spPr/>
      <dgm:t>
        <a:bodyPr/>
        <a:lstStyle/>
        <a:p>
          <a:r>
            <a:rPr lang="en-US" b="1" dirty="0"/>
            <a:t>209,382.85</a:t>
          </a:r>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AF83950E-D3BE-4392-B672-76C844FF1E2F}" type="presOf" srcId="{B404A6C1-7D3C-4889-9E2E-5ED236973B7A}" destId="{12E9001B-98CB-4C48-ACF2-4A3EA5F97FC7}" srcOrd="0" destOrd="3" presId="urn:microsoft.com/office/officeart/2005/8/layout/process1"/>
    <dgm:cxn modelId="{94EE9113-2F23-4457-A5FF-AA14519C8A5B}" srcId="{9EB7F4C6-5F6E-40D7-AE43-9D73646AD135}" destId="{37239D9B-F619-4EE1-87A2-2E7E6D8D7558}" srcOrd="0" destOrd="0" parTransId="{379CB365-5DC7-4506-A71C-B670A9A140BB}" sibTransId="{8799C0F5-7A27-418E-9FF5-B8A6E7B30BC2}"/>
    <dgm:cxn modelId="{67277E34-A241-4B5C-868C-59371F3E157B}" srcId="{37239D9B-F619-4EE1-87A2-2E7E6D8D7558}" destId="{534868AC-4AEC-4DD4-A040-B4CBAD3FD6BD}" srcOrd="0" destOrd="0" parTransId="{72C12785-160C-42CC-B761-367AFBF8725F}" sibTransId="{D0A44EAC-B2E1-4367-864A-A746826F6B27}"/>
    <dgm:cxn modelId="{46856567-84C8-48E6-972D-1BD9A010F589}" type="presOf" srcId="{37239D9B-F619-4EE1-87A2-2E7E6D8D7558}" destId="{12E9001B-98CB-4C48-ACF2-4A3EA5F97FC7}" srcOrd="0" destOrd="0" presId="urn:microsoft.com/office/officeart/2005/8/layout/process1"/>
    <dgm:cxn modelId="{E12B2348-1DCE-4321-8AAB-EA4C3F3662E3}" type="presOf" srcId="{25A8128D-53D0-4B85-8FA1-B5956D18BED4}" destId="{12E9001B-98CB-4C48-ACF2-4A3EA5F97FC7}" srcOrd="0" destOrd="4" presId="urn:microsoft.com/office/officeart/2005/8/layout/process1"/>
    <dgm:cxn modelId="{A508784A-7BFC-4024-A5BC-1F0C22CE43ED}" srcId="{37239D9B-F619-4EE1-87A2-2E7E6D8D7558}" destId="{BD474B30-2AAE-40F7-A25C-7A3C428CAAD7}" srcOrd="1" destOrd="0" parTransId="{B970DD27-B609-424B-A5BA-7B052AA40827}" sibTransId="{38A7B673-6DD2-41C6-A688-D19488AB9024}"/>
    <dgm:cxn modelId="{DBD0EF7A-B408-4EB6-A9DC-5D96BD1041EC}" srcId="{37239D9B-F619-4EE1-87A2-2E7E6D8D7558}" destId="{B404A6C1-7D3C-4889-9E2E-5ED236973B7A}" srcOrd="2" destOrd="0" parTransId="{22CBF189-F325-4D01-B0F4-6B9D478ADE13}" sibTransId="{24DC1740-0A68-4934-BF2A-8D3563C0F0FE}"/>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2" presId="urn:microsoft.com/office/officeart/2005/8/layout/process1"/>
    <dgm:cxn modelId="{2852C4E0-EB3F-4185-9319-6A7104C9CF90}" srcId="{37239D9B-F619-4EE1-87A2-2E7E6D8D7558}" destId="{25A8128D-53D0-4B85-8FA1-B5956D18BED4}" srcOrd="3" destOrd="0" parTransId="{D3BA65A9-BD8C-4C17-9383-091F4B376354}" sibTransId="{5659F887-B3B2-44A8-8AC0-9CA25D4D9868}"/>
    <dgm:cxn modelId="{07E2E8F3-77E5-4CD2-B070-E1AF396B95FC}" type="presOf" srcId="{9EB7F4C6-5F6E-40D7-AE43-9D73646AD135}" destId="{F4744565-1467-4CA4-AC31-75D0E5BFBB5B}" srcOrd="0" destOrd="0" presId="urn:microsoft.com/office/officeart/2005/8/layout/process1"/>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a:t>Informaciones sobre evaluaciones estatales y locales</a:t>
          </a:r>
          <a:endParaRPr lang="en-US" sz="2000" b="1"/>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a:t>Ser voluntario</a:t>
          </a:r>
          <a:endParaRPr lang="en-US" sz="1800" b="1"/>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Plan de estudios de alta calidad</a:t>
          </a:r>
          <a:endParaRPr lang="en-US" sz="2300" b="1" kern="120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Participación y aportes de la familia</a:t>
          </a:r>
          <a:endParaRPr lang="en-US" sz="2300" b="1" kern="120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Encuesta Anual del Programa del Título I</a:t>
          </a:r>
          <a:endParaRPr lang="en-US" sz="2300" b="1" kern="120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Comunicación oportuna a los padres</a:t>
          </a:r>
          <a:endParaRPr lang="en-US" sz="2300" b="1" kern="120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a:solidFill>
                <a:schemeClr val="bg1"/>
              </a:solidFill>
            </a:rPr>
            <a:t>Base de toda la escuela​ - Los fondos solían servir a todos los estudiantes para poder incrementar los logros</a:t>
          </a:r>
          <a:endParaRPr lang="en-US" sz="3100" kern="120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b="1" i="0" kern="1200">
              <a:solidFill>
                <a:schemeClr val="tx1"/>
              </a:solidFill>
              <a:latin typeface="+mn-lt"/>
              <a:cs typeface="Futura Medium" panose="020B0602020204020303" pitchFamily="34" charset="-79"/>
            </a:rPr>
            <a:t>Amount of Title I funds available for this year</a:t>
          </a:r>
        </a:p>
        <a:p>
          <a:pPr marL="228600" lvl="1" indent="-228600" algn="l" defTabSz="977900" rtl="0">
            <a:lnSpc>
              <a:spcPct val="90000"/>
            </a:lnSpc>
            <a:spcBef>
              <a:spcPct val="0"/>
            </a:spcBef>
            <a:spcAft>
              <a:spcPct val="15000"/>
            </a:spcAft>
            <a:buChar char="•"/>
          </a:pPr>
          <a:r>
            <a:rPr lang="en-US" sz="2200" b="1" i="0" kern="1200" dirty="0">
              <a:solidFill>
                <a:schemeClr val="tx1"/>
              </a:solidFill>
              <a:latin typeface="+mn-lt"/>
              <a:cs typeface="Futura Medium" panose="020B0602020204020303" pitchFamily="34" charset="-79"/>
            </a:rPr>
            <a:t>209,382.85</a:t>
          </a:r>
        </a:p>
        <a:p>
          <a:pPr marL="228600" lvl="1" indent="-228600" algn="l" defTabSz="977900" rtl="0">
            <a:lnSpc>
              <a:spcPct val="90000"/>
            </a:lnSpc>
            <a:spcBef>
              <a:spcPct val="0"/>
            </a:spcBef>
            <a:spcAft>
              <a:spcPct val="15000"/>
            </a:spcAft>
            <a:buChar char="•"/>
          </a:pPr>
          <a:r>
            <a:rPr lang="en-US" sz="2200" b="1" i="0" kern="1200" dirty="0">
              <a:solidFill>
                <a:schemeClr val="tx1"/>
              </a:solidFill>
              <a:latin typeface="+mn-lt"/>
              <a:cs typeface="Futura Medium" panose="020B0602020204020303" pitchFamily="34" charset="-79"/>
            </a:rPr>
            <a:t>Title I budget consists of:</a:t>
          </a:r>
        </a:p>
        <a:p>
          <a:pPr marL="457200" lvl="2" indent="-228600" algn="l" defTabSz="977900" rtl="0">
            <a:lnSpc>
              <a:spcPct val="90000"/>
            </a:lnSpc>
            <a:spcBef>
              <a:spcPct val="0"/>
            </a:spcBef>
            <a:spcAft>
              <a:spcPct val="15000"/>
            </a:spcAft>
            <a:buChar char="•"/>
          </a:pPr>
          <a:r>
            <a:rPr lang="en-US" sz="2200" b="1" i="0" kern="1200" dirty="0">
              <a:solidFill>
                <a:schemeClr val="tx1"/>
              </a:solidFill>
              <a:latin typeface="+mn-lt"/>
              <a:cs typeface="Futura Medium" panose="020B0602020204020303" pitchFamily="34" charset="-79"/>
            </a:rPr>
            <a:t>Dean </a:t>
          </a:r>
        </a:p>
        <a:p>
          <a:pPr marL="457200" lvl="2" indent="-228600" algn="l" defTabSz="977900" rtl="0">
            <a:lnSpc>
              <a:spcPct val="90000"/>
            </a:lnSpc>
            <a:spcBef>
              <a:spcPct val="0"/>
            </a:spcBef>
            <a:spcAft>
              <a:spcPct val="15000"/>
            </a:spcAft>
            <a:buChar char="•"/>
          </a:pPr>
          <a:r>
            <a:rPr lang="en-US" sz="2200" b="1" i="0" kern="1200" dirty="0">
              <a:solidFill>
                <a:schemeClr val="tx1"/>
              </a:solidFill>
              <a:latin typeface="+mn-lt"/>
              <a:cs typeface="Futura Medium" panose="020B0602020204020303" pitchFamily="34" charset="-79"/>
            </a:rPr>
            <a:t>Supplies</a:t>
          </a:r>
        </a:p>
        <a:p>
          <a:pPr marL="457200" lvl="2" indent="-228600" algn="l" defTabSz="977900" rtl="0">
            <a:lnSpc>
              <a:spcPct val="90000"/>
            </a:lnSpc>
            <a:spcBef>
              <a:spcPct val="0"/>
            </a:spcBef>
            <a:spcAft>
              <a:spcPct val="15000"/>
            </a:spcAft>
            <a:buChar char="•"/>
          </a:pPr>
          <a:r>
            <a:rPr lang="en-US" sz="2200" b="1" i="0" kern="1200" dirty="0">
              <a:solidFill>
                <a:schemeClr val="tx1"/>
              </a:solidFill>
              <a:latin typeface="+mn-lt"/>
              <a:cs typeface="Futura Medium" panose="020B0602020204020303" pitchFamily="34" charset="-79"/>
            </a:rPr>
            <a:t>Technology</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s-MX" sz="3000" b="1" i="0" kern="1200"/>
            <a:t>Cantidad de fondos disponibles para este año</a:t>
          </a:r>
          <a:endParaRPr lang="en-US" sz="3000" b="1" kern="1200"/>
        </a:p>
        <a:p>
          <a:pPr marL="228600" lvl="1" indent="-228600" algn="l" defTabSz="1022350">
            <a:lnSpc>
              <a:spcPct val="90000"/>
            </a:lnSpc>
            <a:spcBef>
              <a:spcPct val="0"/>
            </a:spcBef>
            <a:spcAft>
              <a:spcPct val="15000"/>
            </a:spcAft>
            <a:buChar char="•"/>
          </a:pPr>
          <a:r>
            <a:rPr lang="en-US" sz="2300" b="1" kern="1200" dirty="0"/>
            <a:t>209,382.85</a:t>
          </a:r>
        </a:p>
        <a:p>
          <a:pPr marL="228600" lvl="1" indent="-228600" algn="l" defTabSz="1022350">
            <a:lnSpc>
              <a:spcPct val="90000"/>
            </a:lnSpc>
            <a:spcBef>
              <a:spcPct val="0"/>
            </a:spcBef>
            <a:spcAft>
              <a:spcPct val="15000"/>
            </a:spcAft>
            <a:buChar char="•"/>
          </a:pPr>
          <a:r>
            <a:rPr lang="es-MX" sz="2300" b="1" i="0" kern="1200" dirty="0"/>
            <a:t>Los fondos  del Titulo I consisten en:</a:t>
          </a:r>
          <a:r>
            <a:rPr lang="en-US" sz="2300" b="1" i="0" kern="1200" dirty="0"/>
            <a:t>​</a:t>
          </a:r>
          <a:endParaRPr lang="en-US" sz="2300" b="1" kern="1200" dirty="0"/>
        </a:p>
        <a:p>
          <a:pPr marL="228600" lvl="1" indent="-228600" algn="l" defTabSz="1022350">
            <a:lnSpc>
              <a:spcPct val="90000"/>
            </a:lnSpc>
            <a:spcBef>
              <a:spcPct val="0"/>
            </a:spcBef>
            <a:spcAft>
              <a:spcPct val="15000"/>
            </a:spcAft>
            <a:buChar char="•"/>
          </a:pPr>
          <a:r>
            <a:rPr lang="es-MX" sz="2300" b="1" i="0" kern="1200"/>
            <a:t>Lista</a:t>
          </a:r>
          <a:r>
            <a:rPr lang="en-US" sz="2300" b="1" i="0" kern="1200"/>
            <a:t>​</a:t>
          </a:r>
          <a:endParaRPr lang="en-US" sz="2300" b="1" kern="1200"/>
        </a:p>
        <a:p>
          <a:pPr marL="228600" lvl="1" indent="-228600" algn="l" defTabSz="1022350">
            <a:lnSpc>
              <a:spcPct val="90000"/>
            </a:lnSpc>
            <a:spcBef>
              <a:spcPct val="0"/>
            </a:spcBef>
            <a:spcAft>
              <a:spcPct val="15000"/>
            </a:spcAft>
            <a:buChar char="•"/>
          </a:pPr>
          <a:r>
            <a:rPr lang="es-MX" sz="2300" b="1" i="0" kern="1200"/>
            <a:t>Ejemplos</a:t>
          </a:r>
          <a:endParaRPr lang="en-US" sz="2300" b="1" kern="1200"/>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Informaciones sobre evaluaciones estatales y locales</a:t>
          </a:r>
          <a:endParaRPr lang="en-US" sz="2000" b="1" kern="120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a:t>Ser voluntario</a:t>
          </a:r>
          <a:endParaRPr lang="en-US" sz="1800" b="1" kern="120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1/6/2025</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1/6/2025</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a:latin typeface="Futura"/>
                <a:cs typeface="Arial" panose="020B0604020202020204" pitchFamily="34" charset="0"/>
              </a:rPr>
              <a:t>Title I Annual Meeting</a:t>
            </a:r>
            <a:br>
              <a:rPr lang="en-US" sz="5400" b="1">
                <a:latin typeface="Futura"/>
                <a:cs typeface="Arial" panose="020B0604020202020204" pitchFamily="34" charset="0"/>
              </a:rPr>
            </a:br>
            <a:br>
              <a:rPr lang="en-US" sz="5400" b="1">
                <a:latin typeface="Futura"/>
                <a:cs typeface="Arial" panose="020B0604020202020204" pitchFamily="34" charset="0"/>
              </a:rPr>
            </a:br>
            <a:r>
              <a:rPr lang="en-US" sz="5400" b="1">
                <a:latin typeface="Futura"/>
                <a:cs typeface="Arial" panose="020B0604020202020204" pitchFamily="34" charset="0"/>
              </a:rPr>
              <a:t>Junta Annual de </a:t>
            </a:r>
            <a:r>
              <a:rPr lang="en-US" sz="5400" b="1" err="1">
                <a:latin typeface="Futura"/>
                <a:cs typeface="Arial" panose="020B0604020202020204" pitchFamily="34" charset="0"/>
              </a:rPr>
              <a:t>Título</a:t>
            </a:r>
            <a:r>
              <a:rPr lang="en-US" sz="5400" b="1">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dirty="0">
                <a:latin typeface="Futura Medium" panose="020B0602020204020303" pitchFamily="34" charset="-79"/>
                <a:cs typeface="Futura Medium" panose="020B0602020204020303" pitchFamily="34" charset="-79"/>
              </a:rPr>
              <a:t>What Every Family Needs to Know!</a:t>
            </a:r>
          </a:p>
          <a:p>
            <a:pPr algn="l"/>
            <a:endParaRPr lang="es-ES" sz="2200" dirty="0">
              <a:latin typeface="Futura Medium" panose="020B0602020204020303" pitchFamily="34" charset="-79"/>
              <a:cs typeface="Futura Medium" panose="020B0602020204020303"/>
            </a:endParaRPr>
          </a:p>
          <a:p>
            <a:pPr algn="l"/>
            <a:r>
              <a:rPr lang="es-ES" sz="2200" dirty="0">
                <a:latin typeface="Calibri" panose="020F0502020204030204" pitchFamily="34" charset="0"/>
                <a:cs typeface="Futura Medium" panose="020B0602020204020303"/>
              </a:rPr>
              <a:t>¡</a:t>
            </a:r>
            <a:r>
              <a:rPr lang="es-ES" sz="2200" dirty="0">
                <a:latin typeface="Futura Medium" panose="020B0602020204020303" pitchFamily="34" charset="-79"/>
                <a:cs typeface="Futura Medium" panose="020B0602020204020303"/>
              </a:rPr>
              <a:t>Lo que cada familia debe saber!​</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8/20/24</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err="1">
                <a:latin typeface="Tahoma"/>
                <a:ea typeface="Tahoma"/>
                <a:cs typeface="Tahoma"/>
              </a:rPr>
              <a:t>Sinopsus</a:t>
            </a:r>
            <a:r>
              <a:rPr lang="en-US" b="1" dirty="0">
                <a:latin typeface="Tahoma"/>
                <a:ea typeface="Tahoma"/>
                <a:cs typeface="Tahoma"/>
              </a:rPr>
              <a:t> del </a:t>
            </a:r>
            <a:r>
              <a:rPr lang="en-US" b="1"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cs typeface="Futura Medium" panose="020B0602020204020303" pitchFamily="34" charset="-79"/>
              </a:rPr>
              <a:t>El Título I es un programa de subvenciones financiado por el gobierno federal que proporciona:</a:t>
            </a:r>
          </a:p>
          <a:p>
            <a:r>
              <a:rPr lang="es-ES" sz="2000">
                <a:cs typeface="Futura Medium"/>
              </a:rPr>
              <a:t>escuelas con apoyo académico adicional y aprendizaje para ayudar a los estudiantes a cumplir con los desafiantes estándares académicos del estado.</a:t>
            </a:r>
          </a:p>
          <a:p>
            <a:r>
              <a:rPr lang="es-ES" sz="2000">
                <a:cs typeface="Futura Medium"/>
              </a:rPr>
              <a:t>oportunidades para estudiantes en escuelas que tienen porcentajes más altos de niños desfavorecidos socioeconómicamente</a:t>
            </a:r>
          </a:p>
          <a:p>
            <a:r>
              <a:rPr lang="es-ES" sz="2000">
                <a:cs typeface="Futura Medium" panose="020B0602020204020303" pitchFamily="34" charset="-79"/>
              </a:rPr>
              <a:t>talleres y oportunidades de capacitación para padres y familias para aumentar su participación en la educación de sus hijos.</a:t>
            </a:r>
          </a:p>
          <a:p>
            <a:endParaRPr lang="en-US" sz="200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3547247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err="1">
                <a:latin typeface="Tahoma" panose="020B0604030504040204" pitchFamily="34" charset="0"/>
                <a:ea typeface="Tahoma" panose="020B0604030504040204" pitchFamily="34" charset="0"/>
                <a:cs typeface="Tahoma" panose="020B0604030504040204" pitchFamily="34" charset="0"/>
              </a:rPr>
              <a:t>Requisitos</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una</a:t>
            </a:r>
            <a:r>
              <a:rPr lang="en-US" sz="4400" b="1">
                <a:latin typeface="Tahoma" panose="020B0604030504040204" pitchFamily="34" charset="0"/>
                <a:ea typeface="Tahoma" panose="020B0604030504040204" pitchFamily="34" charset="0"/>
                <a:cs typeface="Tahoma" panose="020B0604030504040204" pitchFamily="34" charset="0"/>
              </a:rPr>
              <a:t> </a:t>
            </a:r>
            <a:r>
              <a:rPr lang="en-US" sz="4400" b="1" err="1">
                <a:latin typeface="Tahoma" panose="020B0604030504040204" pitchFamily="34" charset="0"/>
                <a:ea typeface="Tahoma" panose="020B0604030504040204" pitchFamily="34" charset="0"/>
                <a:cs typeface="Tahoma" panose="020B0604030504040204" pitchFamily="34" charset="0"/>
              </a:rPr>
              <a:t>escuela</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Título</a:t>
            </a:r>
            <a:r>
              <a:rPr lang="en-US" sz="4400" b="1">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230268796"/>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271991235"/>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391420093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familia</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a:latin typeface="Tahoma" panose="020B0604030504040204" pitchFamily="34" charset="0"/>
              <a:ea typeface="Tahoma" panose="020B0604030504040204" pitchFamily="34" charset="0"/>
              <a:cs typeface="Tahoma" panose="020B0604030504040204" pitchFamily="34" charset="0"/>
            </a:endParaRPr>
          </a:p>
        </p:txBody>
      </p:sp>
      <p:pic>
        <p:nvPicPr>
          <p:cNvPr id="4" name="Picture 3">
            <a:extLst>
              <a:ext uri="{FF2B5EF4-FFF2-40B4-BE49-F238E27FC236}">
                <a16:creationId xmlns:a16="http://schemas.microsoft.com/office/drawing/2014/main" id="{ACDDE219-254C-52F5-0064-2A69DE8C7175}"/>
              </a:ext>
            </a:extLst>
          </p:cNvPr>
          <p:cNvPicPr>
            <a:picLocks noChangeAspect="1"/>
          </p:cNvPicPr>
          <p:nvPr/>
        </p:nvPicPr>
        <p:blipFill>
          <a:blip r:embed="rId3"/>
          <a:stretch>
            <a:fillRect/>
          </a:stretch>
        </p:blipFill>
        <p:spPr>
          <a:xfrm>
            <a:off x="6437014" y="1825626"/>
            <a:ext cx="5139770" cy="4438564"/>
          </a:xfrm>
          <a:prstGeom prst="rect">
            <a:avLst/>
          </a:prstGeom>
        </p:spPr>
      </p:pic>
      <p:pic>
        <p:nvPicPr>
          <p:cNvPr id="12" name="Content Placeholder 11">
            <a:extLst>
              <a:ext uri="{FF2B5EF4-FFF2-40B4-BE49-F238E27FC236}">
                <a16:creationId xmlns:a16="http://schemas.microsoft.com/office/drawing/2014/main" id="{7FCF1459-4009-0216-C9E5-458A321E4E4E}"/>
              </a:ext>
            </a:extLst>
          </p:cNvPr>
          <p:cNvPicPr>
            <a:picLocks noGrp="1" noChangeAspect="1"/>
          </p:cNvPicPr>
          <p:nvPr>
            <p:ph sz="half" idx="1"/>
          </p:nvPr>
        </p:nvPicPr>
        <p:blipFill>
          <a:blip r:embed="rId4"/>
          <a:stretch>
            <a:fillRect/>
          </a:stretch>
        </p:blipFill>
        <p:spPr>
          <a:xfrm>
            <a:off x="100990" y="1889363"/>
            <a:ext cx="5800452" cy="4342625"/>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2697991450"/>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spAutoFit/>
          </a:bodyPr>
          <a:lstStyle/>
          <a:p>
            <a:pPr marR="757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sz="1600" dirty="0">
              <a:latin typeface="Calibri"/>
              <a:cs typeface="Calibri"/>
            </a:endParaRPr>
          </a:p>
          <a:p>
            <a:pPr>
              <a:spcBef>
                <a:spcPts val="7"/>
              </a:spcBef>
            </a:pPr>
            <a:endParaRPr sz="2400" dirty="0">
              <a:latin typeface="Calibri"/>
              <a:cs typeface="Calibri"/>
            </a:endParaRPr>
          </a:p>
          <a:p>
            <a:pPr marL="8659" marR="45459">
              <a:lnSpc>
                <a:spcPct val="101699"/>
              </a:lnSpc>
              <a:spcBef>
                <a:spcPts val="4"/>
              </a:spcBef>
            </a:pPr>
            <a:r>
              <a:rPr sz="1200">
                <a:latin typeface="Calibri"/>
                <a:cs typeface="Calibri"/>
              </a:rPr>
              <a:t>The</a:t>
            </a:r>
            <a:r>
              <a:rPr sz="1200" spc="-11">
                <a:latin typeface="Calibri"/>
                <a:cs typeface="Calibri"/>
              </a:rPr>
              <a:t> </a:t>
            </a:r>
            <a:r>
              <a:rPr sz="1200">
                <a:latin typeface="Calibri"/>
                <a:cs typeface="Calibri"/>
              </a:rPr>
              <a:t>Washoe</a:t>
            </a:r>
            <a:r>
              <a:rPr sz="1200" spc="-7">
                <a:latin typeface="Calibri"/>
                <a:cs typeface="Calibri"/>
              </a:rPr>
              <a:t> County</a:t>
            </a:r>
            <a:r>
              <a:rPr sz="1200" spc="-17">
                <a:latin typeface="Calibri"/>
                <a:cs typeface="Calibri"/>
              </a:rPr>
              <a:t> </a:t>
            </a:r>
            <a:r>
              <a:rPr sz="1200">
                <a:latin typeface="Calibri"/>
                <a:cs typeface="Calibri"/>
              </a:rPr>
              <a:t>School</a:t>
            </a:r>
            <a:r>
              <a:rPr sz="1200" spc="153">
                <a:latin typeface="Calibri"/>
                <a:cs typeface="Calibri"/>
              </a:rPr>
              <a:t> </a:t>
            </a:r>
            <a:r>
              <a:rPr sz="1200">
                <a:latin typeface="Calibri"/>
                <a:cs typeface="Calibri"/>
              </a:rPr>
              <a:t>District</a:t>
            </a:r>
            <a:r>
              <a:rPr sz="1200" spc="153">
                <a:latin typeface="Calibri"/>
                <a:cs typeface="Calibri"/>
              </a:rPr>
              <a:t> </a:t>
            </a:r>
            <a:r>
              <a:rPr sz="1200">
                <a:latin typeface="Calibri"/>
                <a:cs typeface="Calibri"/>
              </a:rPr>
              <a:t>is</a:t>
            </a:r>
            <a:r>
              <a:rPr sz="1200" spc="-11">
                <a:latin typeface="Calibri"/>
                <a:cs typeface="Calibri"/>
              </a:rPr>
              <a:t> </a:t>
            </a:r>
            <a:r>
              <a:rPr sz="1200">
                <a:latin typeface="Calibri"/>
                <a:cs typeface="Calibri"/>
              </a:rPr>
              <a:t>committed</a:t>
            </a:r>
            <a:r>
              <a:rPr sz="1200" spc="150">
                <a:latin typeface="Calibri"/>
                <a:cs typeface="Calibri"/>
              </a:rPr>
              <a:t> </a:t>
            </a:r>
            <a:r>
              <a:rPr sz="1200">
                <a:latin typeface="Calibri"/>
                <a:cs typeface="Calibri"/>
              </a:rPr>
              <a:t>to</a:t>
            </a:r>
            <a:r>
              <a:rPr sz="1200" spc="-7">
                <a:latin typeface="Calibri"/>
                <a:cs typeface="Calibri"/>
              </a:rPr>
              <a:t> </a:t>
            </a:r>
            <a:r>
              <a:rPr sz="1200">
                <a:latin typeface="Calibri"/>
                <a:cs typeface="Calibri"/>
              </a:rPr>
              <a:t>following</a:t>
            </a:r>
            <a:r>
              <a:rPr sz="1200" spc="150">
                <a:latin typeface="Calibri"/>
                <a:cs typeface="Calibri"/>
              </a:rPr>
              <a:t> </a:t>
            </a:r>
            <a:r>
              <a:rPr sz="1200">
                <a:latin typeface="Calibri"/>
                <a:cs typeface="Calibri"/>
              </a:rPr>
              <a:t>all</a:t>
            </a:r>
            <a:r>
              <a:rPr sz="1200" spc="146">
                <a:latin typeface="Calibri"/>
                <a:cs typeface="Calibri"/>
              </a:rPr>
              <a:t> </a:t>
            </a:r>
            <a:r>
              <a:rPr sz="1200" spc="-7">
                <a:latin typeface="Calibri"/>
                <a:cs typeface="Calibri"/>
              </a:rPr>
              <a:t>guidelines </a:t>
            </a:r>
            <a:r>
              <a:rPr sz="1200">
                <a:latin typeface="Calibri"/>
                <a:cs typeface="Calibri"/>
              </a:rPr>
              <a:t>as</a:t>
            </a:r>
            <a:r>
              <a:rPr sz="1200" spc="-7">
                <a:latin typeface="Calibri"/>
                <a:cs typeface="Calibri"/>
              </a:rPr>
              <a:t> established</a:t>
            </a:r>
            <a:r>
              <a:rPr sz="1200" spc="-13">
                <a:latin typeface="Calibri"/>
                <a:cs typeface="Calibri"/>
              </a:rPr>
              <a:t> </a:t>
            </a:r>
            <a:r>
              <a:rPr sz="1200">
                <a:latin typeface="Calibri"/>
                <a:cs typeface="Calibri"/>
              </a:rPr>
              <a:t>under</a:t>
            </a:r>
            <a:r>
              <a:rPr lang="en-US" sz="1200" spc="153">
                <a:latin typeface="Calibri"/>
                <a:cs typeface="Calibri"/>
              </a:rPr>
              <a:t> </a:t>
            </a:r>
            <a:r>
              <a:rPr sz="1200" spc="-17">
                <a:latin typeface="Calibri"/>
                <a:cs typeface="Calibri"/>
              </a:rPr>
              <a:t>the</a:t>
            </a:r>
            <a:r>
              <a:rPr lang="en-US" sz="1200" spc="-17">
                <a:latin typeface="Calibri"/>
                <a:cs typeface="Calibri"/>
              </a:rPr>
              <a:t> </a:t>
            </a:r>
            <a:r>
              <a:rPr sz="1200">
                <a:latin typeface="Calibri"/>
                <a:cs typeface="Calibri"/>
              </a:rPr>
              <a:t>Every</a:t>
            </a:r>
            <a:r>
              <a:rPr sz="1200" spc="-20">
                <a:latin typeface="Calibri"/>
                <a:cs typeface="Calibri"/>
              </a:rPr>
              <a:t> </a:t>
            </a:r>
            <a:r>
              <a:rPr sz="1200" spc="-7">
                <a:latin typeface="Calibri"/>
                <a:cs typeface="Calibri"/>
              </a:rPr>
              <a:t>Student Succeeds</a:t>
            </a:r>
            <a:r>
              <a:rPr sz="1200" spc="-13">
                <a:latin typeface="Calibri"/>
                <a:cs typeface="Calibri"/>
              </a:rPr>
              <a:t> </a:t>
            </a:r>
            <a:r>
              <a:rPr sz="1200">
                <a:latin typeface="Calibri"/>
                <a:cs typeface="Calibri"/>
              </a:rPr>
              <a:t>Act,</a:t>
            </a:r>
            <a:r>
              <a:rPr sz="1200" spc="-20">
                <a:latin typeface="Calibri"/>
                <a:cs typeface="Calibri"/>
              </a:rPr>
              <a:t> </a:t>
            </a:r>
            <a:r>
              <a:rPr sz="1200" spc="-7">
                <a:latin typeface="Calibri"/>
                <a:cs typeface="Calibri"/>
              </a:rPr>
              <a:t>which</a:t>
            </a:r>
            <a:r>
              <a:rPr sz="1200" spc="-24">
                <a:latin typeface="Calibri"/>
                <a:cs typeface="Calibri"/>
              </a:rPr>
              <a:t> </a:t>
            </a:r>
            <a:r>
              <a:rPr sz="1200">
                <a:latin typeface="Calibri"/>
                <a:cs typeface="Calibri"/>
              </a:rPr>
              <a:t>is</a:t>
            </a:r>
            <a:r>
              <a:rPr sz="1200" spc="-17">
                <a:latin typeface="Calibri"/>
                <a:cs typeface="Calibri"/>
              </a:rPr>
              <a:t> </a:t>
            </a:r>
            <a:r>
              <a:rPr sz="1200">
                <a:latin typeface="Calibri"/>
                <a:cs typeface="Calibri"/>
              </a:rPr>
              <a:t>in</a:t>
            </a:r>
            <a:r>
              <a:rPr sz="1200" spc="-17">
                <a:latin typeface="Calibri"/>
                <a:cs typeface="Calibri"/>
              </a:rPr>
              <a:t> </a:t>
            </a:r>
            <a:r>
              <a:rPr sz="1200">
                <a:latin typeface="Calibri"/>
                <a:cs typeface="Calibri"/>
              </a:rPr>
              <a:t>effect</a:t>
            </a:r>
            <a:r>
              <a:rPr sz="1200" spc="-24">
                <a:latin typeface="Calibri"/>
                <a:cs typeface="Calibri"/>
              </a:rPr>
              <a:t> </a:t>
            </a:r>
            <a:r>
              <a:rPr sz="1200" spc="-7">
                <a:latin typeface="Calibri"/>
                <a:cs typeface="Calibri"/>
              </a:rPr>
              <a:t>during</a:t>
            </a:r>
            <a:r>
              <a:rPr sz="1200" spc="-20">
                <a:latin typeface="Calibri"/>
                <a:cs typeface="Calibri"/>
              </a:rPr>
              <a:t> </a:t>
            </a:r>
            <a:r>
              <a:rPr sz="1200">
                <a:latin typeface="Calibri"/>
                <a:cs typeface="Calibri"/>
              </a:rPr>
              <a:t>the</a:t>
            </a:r>
            <a:r>
              <a:rPr sz="1200" spc="-4">
                <a:latin typeface="Calibri"/>
                <a:cs typeface="Calibri"/>
              </a:rPr>
              <a:t> </a:t>
            </a:r>
            <a:r>
              <a:rPr sz="1200" spc="-13">
                <a:latin typeface="Calibri"/>
                <a:cs typeface="Calibri"/>
              </a:rPr>
              <a:t>202</a:t>
            </a:r>
            <a:r>
              <a:rPr lang="en-US" sz="1200" spc="-13">
                <a:latin typeface="Calibri"/>
                <a:cs typeface="Calibri"/>
              </a:rPr>
              <a:t>4</a:t>
            </a:r>
            <a:r>
              <a:rPr sz="1200" spc="-13">
                <a:latin typeface="Calibri"/>
                <a:cs typeface="Calibri"/>
              </a:rPr>
              <a:t>-</a:t>
            </a:r>
            <a:r>
              <a:rPr sz="1200">
                <a:latin typeface="Calibri"/>
                <a:cs typeface="Calibri"/>
              </a:rPr>
              <a:t>2</a:t>
            </a:r>
            <a:r>
              <a:rPr lang="en-US" sz="1200">
                <a:latin typeface="Calibri"/>
                <a:cs typeface="Calibri"/>
              </a:rPr>
              <a:t>5</a:t>
            </a:r>
            <a:r>
              <a:rPr sz="1200" spc="-27">
                <a:latin typeface="Calibri"/>
                <a:cs typeface="Calibri"/>
              </a:rPr>
              <a:t> </a:t>
            </a:r>
            <a:r>
              <a:rPr sz="1200">
                <a:latin typeface="Calibri"/>
                <a:cs typeface="Calibri"/>
              </a:rPr>
              <a:t>school</a:t>
            </a:r>
            <a:r>
              <a:rPr sz="1200" spc="-13">
                <a:latin typeface="Calibri"/>
                <a:cs typeface="Calibri"/>
              </a:rPr>
              <a:t> </a:t>
            </a:r>
            <a:r>
              <a:rPr sz="1200" spc="-7">
                <a:latin typeface="Calibri"/>
                <a:cs typeface="Calibri"/>
              </a:rPr>
              <a:t>year.</a:t>
            </a:r>
            <a:endParaRPr sz="1200">
              <a:latin typeface="Calibri"/>
              <a:cs typeface="Calibri"/>
            </a:endParaRPr>
          </a:p>
          <a:p>
            <a:pPr>
              <a:spcBef>
                <a:spcPts val="13"/>
              </a:spcBef>
            </a:pPr>
            <a:endParaRPr sz="1200" dirty="0">
              <a:latin typeface="Calibri"/>
              <a:cs typeface="Calibri"/>
            </a:endParaRPr>
          </a:p>
          <a:p>
            <a:pPr marL="32471"/>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dirty="0">
              <a:latin typeface="Calibri"/>
              <a:cs typeface="Calibri"/>
            </a:endParaRPr>
          </a:p>
          <a:p>
            <a:pPr marL="184433" marR="735133" indent="-156291">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dirty="0">
              <a:latin typeface="Calibri"/>
              <a:cs typeface="Calibri"/>
            </a:endParaRPr>
          </a:p>
          <a:p>
            <a:pPr marL="184433" marR="456752" indent="-156291">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dirty="0">
              <a:latin typeface="Calibri"/>
              <a:cs typeface="Calibri"/>
            </a:endParaRPr>
          </a:p>
          <a:p>
            <a:pPr marL="184433" marR="590531" indent="-156291">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err="1">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dirty="0">
              <a:latin typeface="Calibri"/>
              <a:cs typeface="Calibri"/>
            </a:endParaRPr>
          </a:p>
          <a:p>
            <a:pPr marL="192659" marR="581005" indent="-164518">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dirty="0">
              <a:latin typeface="Calibri"/>
              <a:cs typeface="Calibri"/>
            </a:endParaRPr>
          </a:p>
          <a:p>
            <a:pPr marL="184433" marR="553298" indent="-156291">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dirty="0">
              <a:latin typeface="Calibri"/>
              <a:cs typeface="Calibri"/>
            </a:endParaRPr>
          </a:p>
          <a:p>
            <a:pPr marL="184433" marR="607416" indent="-156291">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dirty="0">
              <a:latin typeface="Calibri"/>
              <a:cs typeface="Calibri"/>
            </a:endParaRPr>
          </a:p>
          <a:p>
            <a:pPr>
              <a:spcBef>
                <a:spcPts val="7"/>
              </a:spcBef>
            </a:pPr>
            <a:endParaRPr sz="1200" dirty="0">
              <a:latin typeface="Calibri"/>
              <a:cs typeface="Calibri"/>
            </a:endParaRPr>
          </a:p>
          <a:p>
            <a:pPr marL="30306" marR="3463">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spAutoFit/>
          </a:bodyPr>
          <a:lstStyle/>
          <a:p>
            <a:pPr>
              <a:lnSpc>
                <a:spcPct val="100000"/>
              </a:lnSpc>
            </a:pPr>
            <a:endParaRPr sz="800" dirty="0">
              <a:latin typeface="Calibri"/>
              <a:cs typeface="Calibri"/>
            </a:endParaRPr>
          </a:p>
          <a:p>
            <a:pPr marL="229026"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659" marR="636855">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err="1">
                <a:latin typeface="Calibri"/>
                <a:cs typeface="Calibri"/>
              </a:rPr>
              <a:t>está</a:t>
            </a:r>
            <a:r>
              <a:rPr sz="1200" spc="-24" dirty="0">
                <a:latin typeface="Calibri"/>
                <a:cs typeface="Calibri"/>
              </a:rPr>
              <a:t> </a:t>
            </a:r>
            <a:r>
              <a:rPr sz="1200" dirty="0" err="1">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pautas</a:t>
            </a:r>
            <a:r>
              <a:rPr sz="1200" spc="-7" dirty="0">
                <a:latin typeface="Calibri"/>
                <a:cs typeface="Calibri"/>
              </a:rPr>
              <a:t> </a:t>
            </a:r>
            <a:r>
              <a:rPr sz="1200" spc="-7" dirty="0" err="1">
                <a:latin typeface="Calibri"/>
                <a:cs typeface="Calibri"/>
              </a:rPr>
              <a:t>establecidas</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err="1">
                <a:latin typeface="Calibri"/>
                <a:cs typeface="Calibri"/>
              </a:rPr>
              <a:t>Estudiante</a:t>
            </a:r>
            <a:r>
              <a:rPr sz="1200" spc="-4" dirty="0">
                <a:latin typeface="Calibri"/>
                <a:cs typeface="Calibri"/>
              </a:rPr>
              <a:t> </a:t>
            </a:r>
            <a:r>
              <a:rPr sz="1200" dirty="0" err="1">
                <a:latin typeface="Calibri"/>
                <a:cs typeface="Calibri"/>
              </a:rPr>
              <a:t>Triunfa</a:t>
            </a:r>
            <a:r>
              <a:rPr sz="1200" dirty="0">
                <a:latin typeface="Calibri"/>
                <a:cs typeface="Calibri"/>
              </a:rPr>
              <a:t>,</a:t>
            </a:r>
            <a:r>
              <a:rPr sz="1200" spc="-7" dirty="0">
                <a:latin typeface="Calibri"/>
                <a:cs typeface="Calibri"/>
              </a:rPr>
              <a:t> </a:t>
            </a:r>
            <a:r>
              <a:rPr sz="1200" dirty="0">
                <a:latin typeface="Calibri"/>
                <a:cs typeface="Calibri"/>
              </a:rPr>
              <a:t>la</a:t>
            </a:r>
            <a:r>
              <a:rPr sz="1200" spc="-7" dirty="0">
                <a:latin typeface="Calibri"/>
                <a:cs typeface="Calibri"/>
              </a:rPr>
              <a:t> </a:t>
            </a:r>
            <a:r>
              <a:rPr sz="1200" dirty="0" err="1">
                <a:latin typeface="Calibri"/>
                <a:cs typeface="Calibri"/>
              </a:rPr>
              <a:t>cual</a:t>
            </a:r>
            <a:r>
              <a:rPr sz="1200" spc="-11" dirty="0">
                <a:latin typeface="Calibri"/>
                <a:cs typeface="Calibri"/>
              </a:rPr>
              <a:t> </a:t>
            </a:r>
            <a:r>
              <a:rPr sz="1200" dirty="0" err="1">
                <a:latin typeface="Calibri"/>
                <a:cs typeface="Calibri"/>
              </a:rPr>
              <a:t>está</a:t>
            </a:r>
            <a:r>
              <a:rPr sz="1200" spc="-17" dirty="0">
                <a:latin typeface="Calibri"/>
                <a:cs typeface="Calibri"/>
              </a:rPr>
              <a:t> </a:t>
            </a:r>
            <a:r>
              <a:rPr sz="1200" dirty="0" err="1">
                <a:latin typeface="Calibri"/>
                <a:cs typeface="Calibri"/>
              </a:rPr>
              <a:t>vigente</a:t>
            </a:r>
            <a:r>
              <a:rPr sz="1200" dirty="0">
                <a:latin typeface="Calibri"/>
                <a:cs typeface="Calibri"/>
              </a:rPr>
              <a:t> </a:t>
            </a:r>
            <a:r>
              <a:rPr sz="1200" dirty="0" err="1">
                <a:latin typeface="Calibri"/>
                <a:cs typeface="Calibri"/>
              </a:rPr>
              <a:t>durante</a:t>
            </a:r>
            <a:r>
              <a:rPr sz="1200" spc="-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202</a:t>
            </a:r>
            <a:r>
              <a:rPr lang="en-US" sz="1200" spc="-7" dirty="0">
                <a:latin typeface="Calibri"/>
                <a:cs typeface="Calibri"/>
              </a:rPr>
              <a:t>4</a:t>
            </a:r>
            <a:r>
              <a:rPr sz="1200" spc="-7" dirty="0">
                <a:latin typeface="Calibri"/>
                <a:cs typeface="Calibri"/>
              </a:rPr>
              <a:t>-202</a:t>
            </a:r>
            <a:r>
              <a:rPr lang="en-US" sz="1200" spc="-7" dirty="0">
                <a:latin typeface="Calibri"/>
                <a:cs typeface="Calibri"/>
              </a:rPr>
              <a:t>5</a:t>
            </a:r>
            <a:r>
              <a:rPr sz="1200" spc="-7" dirty="0">
                <a:latin typeface="Calibri"/>
                <a:cs typeface="Calibri"/>
              </a:rPr>
              <a:t>.</a:t>
            </a:r>
            <a:endParaRPr sz="1200" dirty="0">
              <a:latin typeface="Calibri"/>
              <a:cs typeface="Calibri"/>
            </a:endParaRPr>
          </a:p>
          <a:p>
            <a:pPr>
              <a:spcBef>
                <a:spcPts val="17"/>
              </a:spcBef>
            </a:pPr>
            <a:endParaRPr sz="1200" dirty="0">
              <a:latin typeface="Calibri"/>
              <a:cs typeface="Calibri"/>
            </a:endParaRPr>
          </a:p>
          <a:p>
            <a:pPr marR="3531062" algn="r"/>
            <a:r>
              <a:rPr sz="1200" dirty="0" err="1">
                <a:latin typeface="Calibri"/>
                <a:cs typeface="Calibri"/>
              </a:rPr>
              <a:t>Usted</a:t>
            </a:r>
            <a:r>
              <a:rPr sz="1200" spc="-13" dirty="0">
                <a:latin typeface="Calibri"/>
                <a:cs typeface="Calibri"/>
              </a:rPr>
              <a:t> </a:t>
            </a:r>
            <a:r>
              <a:rPr sz="1200" dirty="0" err="1">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376" indent="-156291">
              <a:buChar char="•"/>
              <a:tabLst>
                <a:tab pos="320376" algn="l"/>
                <a:tab pos="320808" algn="l"/>
              </a:tabLst>
            </a:pPr>
            <a:r>
              <a:rPr sz="1200" dirty="0" err="1">
                <a:latin typeface="Calibri"/>
                <a:cs typeface="Calibri"/>
              </a:rPr>
              <a:t>Conocer</a:t>
            </a:r>
            <a:r>
              <a:rPr sz="1200" spc="-13" dirty="0">
                <a:latin typeface="Calibri"/>
                <a:cs typeface="Calibri"/>
              </a:rPr>
              <a:t> </a:t>
            </a:r>
            <a:r>
              <a:rPr sz="1200" dirty="0" err="1">
                <a:latin typeface="Calibri"/>
                <a:cs typeface="Calibri"/>
              </a:rPr>
              <a:t>el</a:t>
            </a:r>
            <a:r>
              <a:rPr sz="1200" spc="-13" dirty="0">
                <a:latin typeface="Calibri"/>
                <a:cs typeface="Calibri"/>
              </a:rPr>
              <a:t> </a:t>
            </a:r>
            <a:r>
              <a:rPr sz="1200" dirty="0" err="1">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cada</a:t>
            </a:r>
            <a:r>
              <a:rPr sz="1200" dirty="0">
                <a:latin typeface="Calibri"/>
                <a:cs typeface="Calibri"/>
              </a:rPr>
              <a:t> </a:t>
            </a:r>
            <a:r>
              <a:rPr sz="1200" dirty="0" err="1">
                <a:latin typeface="Calibri"/>
                <a:cs typeface="Calibri"/>
              </a:rPr>
              <a:t>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err="1">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err="1">
                <a:latin typeface="Calibri"/>
                <a:cs typeface="Calibri"/>
              </a:rPr>
              <a:t>estado</a:t>
            </a:r>
            <a:r>
              <a:rPr sz="1200" spc="-4" dirty="0">
                <a:latin typeface="Calibri"/>
                <a:cs typeface="Calibri"/>
              </a:rPr>
              <a:t> </a:t>
            </a:r>
            <a:r>
              <a:rPr sz="1200" spc="-7" dirty="0" err="1">
                <a:latin typeface="Calibri"/>
                <a:cs typeface="Calibri"/>
              </a:rPr>
              <a:t>académico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463" indent="-156291">
              <a:lnSpc>
                <a:spcPct val="101699"/>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err="1">
                <a:latin typeface="Calibri"/>
                <a:cs typeface="Calibri"/>
              </a:rPr>
              <a:t>calificaciones</a:t>
            </a:r>
            <a:r>
              <a:rPr sz="1200" spc="-7" dirty="0">
                <a:latin typeface="Calibri"/>
                <a:cs typeface="Calibri"/>
              </a:rPr>
              <a:t> </a:t>
            </a:r>
            <a:r>
              <a:rPr sz="1200" dirty="0" err="1">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su</a:t>
            </a:r>
            <a:r>
              <a:rPr sz="1200" spc="-17" dirty="0">
                <a:latin typeface="Calibri"/>
                <a:cs typeface="Calibri"/>
              </a:rPr>
              <a:t> </a:t>
            </a:r>
            <a:r>
              <a:rPr sz="1200" dirty="0" err="1">
                <a:latin typeface="Calibri"/>
                <a:cs typeface="Calibri"/>
              </a:rPr>
              <a:t>hijo</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salón</a:t>
            </a:r>
            <a:r>
              <a:rPr sz="1200" spc="-13" dirty="0">
                <a:latin typeface="Calibri"/>
                <a:cs typeface="Calibri"/>
              </a:rPr>
              <a:t> </a:t>
            </a:r>
            <a:r>
              <a:rPr sz="1200" spc="-17" dirty="0">
                <a:latin typeface="Calibri"/>
                <a:cs typeface="Calibri"/>
              </a:rPr>
              <a:t>de </a:t>
            </a:r>
            <a:r>
              <a:rPr sz="1200" dirty="0" err="1">
                <a:latin typeface="Calibri"/>
                <a:cs typeface="Calibri"/>
              </a:rPr>
              <a:t>clases</a:t>
            </a:r>
            <a:r>
              <a:rPr sz="1200" dirty="0">
                <a:latin typeface="Calibri"/>
                <a:cs typeface="Calibri"/>
              </a:rPr>
              <a:t>,</a:t>
            </a:r>
            <a:r>
              <a:rPr sz="1200" spc="-20" dirty="0">
                <a:latin typeface="Calibri"/>
                <a:cs typeface="Calibri"/>
              </a:rPr>
              <a:t> </a:t>
            </a:r>
            <a:r>
              <a:rPr sz="1200" dirty="0">
                <a:latin typeface="Calibri"/>
                <a:cs typeface="Calibri"/>
              </a:rPr>
              <a:t>las</a:t>
            </a:r>
            <a:r>
              <a:rPr sz="1200" spc="-13" dirty="0">
                <a:latin typeface="Calibri"/>
                <a:cs typeface="Calibri"/>
              </a:rPr>
              <a:t> </a:t>
            </a:r>
            <a:r>
              <a:rPr sz="1200" dirty="0" err="1">
                <a:latin typeface="Calibri"/>
                <a:cs typeface="Calibri"/>
              </a:rPr>
              <a:t>cuales</a:t>
            </a:r>
            <a:r>
              <a:rPr sz="1200" spc="-11"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incluir</a:t>
            </a:r>
            <a:r>
              <a:rPr sz="1200" spc="-13" dirty="0">
                <a:latin typeface="Calibri"/>
                <a:cs typeface="Calibri"/>
              </a:rPr>
              <a:t> </a:t>
            </a:r>
            <a:r>
              <a:rPr sz="1200" dirty="0" err="1">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licenciatura</a:t>
            </a:r>
            <a:r>
              <a:rPr sz="1200" spc="-11" dirty="0">
                <a:latin typeface="Calibri"/>
                <a:cs typeface="Calibri"/>
              </a:rPr>
              <a:t> </a:t>
            </a:r>
            <a:r>
              <a:rPr sz="1200" dirty="0" err="1">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err="1">
                <a:latin typeface="Calibri"/>
                <a:cs typeface="Calibri"/>
              </a:rPr>
              <a:t>los</a:t>
            </a:r>
            <a:r>
              <a:rPr sz="1200" spc="-11" dirty="0">
                <a:latin typeface="Calibri"/>
                <a:cs typeface="Calibri"/>
              </a:rPr>
              <a:t> </a:t>
            </a:r>
            <a:r>
              <a:rPr sz="1200" dirty="0" err="1">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err="1">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áreas</a:t>
            </a:r>
            <a:r>
              <a:rPr sz="1200" spc="-11" dirty="0">
                <a:latin typeface="Calibri"/>
                <a:cs typeface="Calibri"/>
              </a:rPr>
              <a:t> </a:t>
            </a:r>
            <a:r>
              <a:rPr sz="1200" dirty="0" err="1">
                <a:latin typeface="Calibri"/>
                <a:cs typeface="Calibri"/>
              </a:rPr>
              <a:t>temáticas</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err="1">
                <a:latin typeface="Calibri"/>
                <a:cs typeface="Calibri"/>
              </a:rPr>
              <a:t>proporciona</a:t>
            </a:r>
            <a:r>
              <a:rPr sz="1200" spc="-13" dirty="0">
                <a:latin typeface="Calibri"/>
                <a:cs typeface="Calibri"/>
              </a:rPr>
              <a:t> </a:t>
            </a:r>
            <a:r>
              <a:rPr sz="1200" dirty="0" err="1">
                <a:latin typeface="Calibri"/>
                <a:cs typeface="Calibri"/>
              </a:rPr>
              <a:t>instrucción</a:t>
            </a:r>
            <a:r>
              <a:rPr sz="1200" dirty="0">
                <a:latin typeface="Calibri"/>
                <a:cs typeface="Calibri"/>
              </a:rPr>
              <a:t>.</a:t>
            </a:r>
            <a:r>
              <a:rPr sz="1200" spc="-13" dirty="0">
                <a:latin typeface="Calibri"/>
                <a:cs typeface="Calibri"/>
              </a:rPr>
              <a:t> </a:t>
            </a:r>
            <a:r>
              <a:rPr sz="1200" dirty="0" err="1">
                <a:latin typeface="Calibri"/>
                <a:cs typeface="Calibri"/>
              </a:rPr>
              <a:t>Esto</a:t>
            </a:r>
            <a:r>
              <a:rPr sz="1200" spc="-7" dirty="0">
                <a:latin typeface="Calibri"/>
                <a:cs typeface="Calibri"/>
              </a:rPr>
              <a:t> </a:t>
            </a:r>
            <a:r>
              <a:rPr sz="1200" spc="-7" dirty="0" err="1">
                <a:latin typeface="Calibri"/>
                <a:cs typeface="Calibri"/>
              </a:rPr>
              <a:t>incluye</a:t>
            </a:r>
            <a:r>
              <a:rPr sz="1200" spc="-7"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enseñanza</a:t>
            </a:r>
            <a:r>
              <a:rPr sz="1200" spc="-7"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err="1">
                <a:latin typeface="Calibri"/>
                <a:cs typeface="Calibri"/>
              </a:rPr>
              <a:t>otro</a:t>
            </a:r>
            <a:r>
              <a:rPr sz="1200" spc="-11" dirty="0">
                <a:latin typeface="Calibri"/>
                <a:cs typeface="Calibri"/>
              </a:rPr>
              <a:t> </a:t>
            </a:r>
            <a:r>
              <a:rPr sz="1200" dirty="0" err="1">
                <a:latin typeface="Calibri"/>
                <a:cs typeface="Calibri"/>
              </a:rPr>
              <a:t>estado</a:t>
            </a:r>
            <a:r>
              <a:rPr sz="1200" dirty="0">
                <a:latin typeface="Calibri"/>
                <a:cs typeface="Calibri"/>
              </a:rPr>
              <a:t>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está</a:t>
            </a:r>
            <a:r>
              <a:rPr sz="1200" spc="-13" dirty="0">
                <a:latin typeface="Calibri"/>
                <a:cs typeface="Calibri"/>
              </a:rPr>
              <a:t> </a:t>
            </a:r>
            <a:r>
              <a:rPr sz="1200" dirty="0" err="1">
                <a:latin typeface="Calibri"/>
                <a:cs typeface="Calibri"/>
              </a:rPr>
              <a:t>enseñando</a:t>
            </a:r>
            <a:r>
              <a:rPr sz="1200" spc="-4" dirty="0">
                <a:latin typeface="Calibri"/>
                <a:cs typeface="Calibri"/>
              </a:rPr>
              <a:t> </a:t>
            </a:r>
            <a:r>
              <a:rPr sz="1200" dirty="0" err="1">
                <a:latin typeface="Calibri"/>
                <a:cs typeface="Calibri"/>
              </a:rPr>
              <a:t>en</a:t>
            </a:r>
            <a:r>
              <a:rPr sz="1200" spc="4"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err="1">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err="1">
                <a:latin typeface="Calibri"/>
                <a:cs typeface="Calibri"/>
              </a:rPr>
              <a:t>disciplina</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4508" indent="-156291">
              <a:lnSpc>
                <a:spcPct val="101800"/>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11" dirty="0">
                <a:latin typeface="Calibri"/>
                <a:cs typeface="Calibri"/>
              </a:rPr>
              <a:t> </a:t>
            </a:r>
            <a:r>
              <a:rPr sz="1200" dirty="0" err="1">
                <a:latin typeface="Calibri"/>
                <a:cs typeface="Calibri"/>
              </a:rPr>
              <a:t>los</a:t>
            </a:r>
            <a:r>
              <a:rPr sz="1200" spc="-7" dirty="0">
                <a:latin typeface="Calibri"/>
                <a:cs typeface="Calibri"/>
              </a:rPr>
              <a:t> para-</a:t>
            </a:r>
            <a:r>
              <a:rPr sz="1200" dirty="0" err="1">
                <a:latin typeface="Calibri"/>
                <a:cs typeface="Calibri"/>
              </a:rPr>
              <a:t>profesionales</a:t>
            </a:r>
            <a:r>
              <a:rPr sz="1200" spc="-13" dirty="0">
                <a:latin typeface="Calibri"/>
                <a:cs typeface="Calibri"/>
              </a:rPr>
              <a:t> </a:t>
            </a:r>
            <a:r>
              <a:rPr sz="1200" dirty="0">
                <a:latin typeface="Calibri"/>
                <a:cs typeface="Calibri"/>
              </a:rPr>
              <a:t>(</a:t>
            </a:r>
            <a:r>
              <a:rPr sz="1200" dirty="0" err="1">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err="1">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proveen</a:t>
            </a:r>
            <a:r>
              <a:rPr sz="1200" spc="-11" dirty="0">
                <a:latin typeface="Calibri"/>
                <a:cs typeface="Calibri"/>
              </a:rPr>
              <a:t> </a:t>
            </a:r>
            <a:r>
              <a:rPr sz="1200" dirty="0" err="1">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su</a:t>
            </a:r>
            <a:r>
              <a:rPr sz="1200" spc="-11" dirty="0">
                <a:latin typeface="Calibri"/>
                <a:cs typeface="Calibri"/>
              </a:rPr>
              <a:t> </a:t>
            </a:r>
            <a:r>
              <a:rPr sz="1200" dirty="0" err="1">
                <a:latin typeface="Calibri"/>
                <a:cs typeface="Calibri"/>
              </a:rPr>
              <a:t>hijo</a:t>
            </a:r>
            <a:r>
              <a:rPr sz="1200" dirty="0">
                <a:latin typeface="Calibri"/>
                <a:cs typeface="Calibri"/>
              </a:rPr>
              <a:t>.</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err="1">
                <a:latin typeface="Calibri"/>
                <a:cs typeface="Calibri"/>
              </a:rPr>
              <a:t>profesionales</a:t>
            </a:r>
            <a:r>
              <a:rPr sz="1200" spc="-4"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los</a:t>
            </a:r>
            <a:r>
              <a:rPr sz="1200" spc="-11" dirty="0">
                <a:latin typeface="Calibri"/>
                <a:cs typeface="Calibri"/>
              </a:rPr>
              <a:t> </a:t>
            </a:r>
            <a:r>
              <a:rPr sz="1200" spc="-7" dirty="0" err="1">
                <a:latin typeface="Calibri"/>
                <a:cs typeface="Calibri"/>
              </a:rPr>
              <a:t>requisitos</a:t>
            </a:r>
            <a:r>
              <a:rPr sz="1200" spc="-7" dirty="0">
                <a:latin typeface="Calibri"/>
                <a:cs typeface="Calibri"/>
              </a:rPr>
              <a:t> </a:t>
            </a:r>
            <a:r>
              <a:rPr sz="1200" dirty="0" err="1">
                <a:latin typeface="Calibri"/>
                <a:cs typeface="Calibri"/>
              </a:rPr>
              <a:t>mínimos</a:t>
            </a:r>
            <a:r>
              <a:rPr sz="1200" dirty="0">
                <a:latin typeface="Calibri"/>
                <a:cs typeface="Calibri"/>
              </a:rPr>
              <a:t>,</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err="1">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crédito</a:t>
            </a:r>
            <a:r>
              <a:rPr sz="1200" spc="-4" dirty="0">
                <a:latin typeface="Calibri"/>
                <a:cs typeface="Calibri"/>
              </a:rPr>
              <a:t> </a:t>
            </a:r>
            <a:r>
              <a:rPr sz="1200" dirty="0" err="1">
                <a:latin typeface="Calibri"/>
                <a:cs typeface="Calibri"/>
              </a:rPr>
              <a:t>universitario</a:t>
            </a:r>
            <a:r>
              <a:rPr sz="1200" dirty="0">
                <a:latin typeface="Calibri"/>
                <a:cs typeface="Calibri"/>
              </a:rPr>
              <a:t>,</a:t>
            </a:r>
            <a:r>
              <a:rPr sz="1200" spc="-11" dirty="0">
                <a:latin typeface="Calibri"/>
                <a:cs typeface="Calibri"/>
              </a:rPr>
              <a:t> </a:t>
            </a:r>
            <a:r>
              <a:rPr sz="1200" dirty="0">
                <a:latin typeface="Calibri"/>
                <a:cs typeface="Calibri"/>
              </a:rPr>
              <a:t>un</a:t>
            </a:r>
            <a:r>
              <a:rPr sz="1200" spc="-11" dirty="0">
                <a:latin typeface="Calibri"/>
                <a:cs typeface="Calibri"/>
              </a:rPr>
              <a:t> </a:t>
            </a:r>
            <a:r>
              <a:rPr sz="1200" dirty="0" err="1">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err="1">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3" dirty="0">
                <a:latin typeface="Calibri"/>
                <a:cs typeface="Calibri"/>
              </a:rPr>
              <a:t> </a:t>
            </a:r>
            <a:r>
              <a:rPr sz="1200" spc="-7" dirty="0" err="1">
                <a:latin typeface="Calibri"/>
                <a:cs typeface="Calibri"/>
              </a:rPr>
              <a:t>Parapro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376" marR="32904" indent="-156291">
              <a:lnSpc>
                <a:spcPct val="101699"/>
              </a:lnSpc>
              <a:buChar char="•"/>
              <a:tabLst>
                <a:tab pos="320376" algn="l"/>
                <a:tab pos="320808" algn="l"/>
              </a:tabLst>
            </a:pPr>
            <a:r>
              <a:rPr sz="1200" dirty="0" err="1">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err="1">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err="1">
                <a:latin typeface="Calibri"/>
                <a:cs typeface="Calibri"/>
              </a:rPr>
              <a:t>sido</a:t>
            </a:r>
            <a:r>
              <a:rPr sz="1200" spc="-4" dirty="0">
                <a:latin typeface="Calibri"/>
                <a:cs typeface="Calibri"/>
              </a:rPr>
              <a:t> </a:t>
            </a:r>
            <a:r>
              <a:rPr sz="1200" dirty="0" err="1">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enseñado</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más</a:t>
            </a:r>
            <a:r>
              <a:rPr sz="1200" spc="13" dirty="0">
                <a:latin typeface="Calibri"/>
                <a:cs typeface="Calibri"/>
              </a:rPr>
              <a:t> </a:t>
            </a:r>
            <a:r>
              <a:rPr sz="1200" dirty="0" err="1">
                <a:latin typeface="Calibri"/>
                <a:cs typeface="Calibri"/>
              </a:rPr>
              <a:t>semanas</a:t>
            </a:r>
            <a:r>
              <a:rPr sz="1200" spc="-11" dirty="0">
                <a:latin typeface="Calibri"/>
                <a:cs typeface="Calibri"/>
              </a:rPr>
              <a:t> </a:t>
            </a:r>
            <a:r>
              <a:rPr sz="1200" spc="-7" dirty="0" err="1">
                <a:latin typeface="Calibri"/>
                <a:cs typeface="Calibri"/>
              </a:rPr>
              <a:t>consecutivas</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una</a:t>
            </a:r>
            <a:r>
              <a:rPr sz="1200" spc="-11" dirty="0">
                <a:latin typeface="Calibri"/>
                <a:cs typeface="Calibri"/>
              </a:rPr>
              <a:t> </a:t>
            </a:r>
            <a:r>
              <a:rPr sz="1200" dirty="0" err="1">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err="1">
                <a:latin typeface="Calibri"/>
                <a:cs typeface="Calibri"/>
              </a:rPr>
              <a:t>licencia</a:t>
            </a:r>
            <a:r>
              <a:rPr sz="1200" spc="-7" dirty="0">
                <a:latin typeface="Calibri"/>
                <a:cs typeface="Calibri"/>
              </a:rPr>
              <a:t> </a:t>
            </a:r>
            <a:r>
              <a:rPr sz="1200" dirty="0" err="1">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376" marR="21214" indent="-156291">
              <a:lnSpc>
                <a:spcPct val="101699"/>
              </a:lnSpc>
              <a:buChar char="•"/>
              <a:tabLst>
                <a:tab pos="320376" algn="l"/>
                <a:tab pos="320808" algn="l"/>
              </a:tabLst>
            </a:pPr>
            <a:r>
              <a:rPr sz="1200" dirty="0">
                <a:latin typeface="Calibri"/>
                <a:cs typeface="Calibri"/>
              </a:rPr>
              <a:t>Se</a:t>
            </a:r>
            <a:r>
              <a:rPr sz="1200" spc="-20" dirty="0">
                <a:latin typeface="Calibri"/>
                <a:cs typeface="Calibri"/>
              </a:rPr>
              <a:t> </a:t>
            </a:r>
            <a:r>
              <a:rPr sz="1200" dirty="0">
                <a:latin typeface="Calibri"/>
                <a:cs typeface="Calibri"/>
              </a:rPr>
              <a:t>le</a:t>
            </a:r>
            <a:r>
              <a:rPr sz="1200" spc="-7" dirty="0">
                <a:latin typeface="Calibri"/>
                <a:cs typeface="Calibri"/>
              </a:rPr>
              <a:t> </a:t>
            </a:r>
            <a:r>
              <a:rPr sz="1200" dirty="0" err="1">
                <a:latin typeface="Calibri"/>
                <a:cs typeface="Calibri"/>
              </a:rPr>
              <a:t>proporcionará</a:t>
            </a:r>
            <a:r>
              <a:rPr sz="1200" spc="-13" dirty="0">
                <a:latin typeface="Calibri"/>
                <a:cs typeface="Calibri"/>
              </a:rPr>
              <a:t> </a:t>
            </a:r>
            <a:r>
              <a:rPr sz="1200" dirty="0" err="1">
                <a:latin typeface="Calibri"/>
                <a:cs typeface="Calibri"/>
              </a:rPr>
              <a:t>información</a:t>
            </a:r>
            <a:r>
              <a:rPr sz="1200" spc="-20" dirty="0">
                <a:latin typeface="Calibri"/>
                <a:cs typeface="Calibri"/>
              </a:rPr>
              <a:t> </a:t>
            </a:r>
            <a:r>
              <a:rPr sz="1200" dirty="0" err="1">
                <a:latin typeface="Calibri"/>
                <a:cs typeface="Calibri"/>
              </a:rPr>
              <a:t>sobre</a:t>
            </a:r>
            <a:r>
              <a:rPr sz="1200" spc="-13" dirty="0">
                <a:latin typeface="Calibri"/>
                <a:cs typeface="Calibri"/>
              </a:rPr>
              <a:t> </a:t>
            </a:r>
            <a:r>
              <a:rPr sz="1200" dirty="0" err="1">
                <a:latin typeface="Calibri"/>
                <a:cs typeface="Calibri"/>
              </a:rPr>
              <a:t>cada</a:t>
            </a:r>
            <a:r>
              <a:rPr sz="1200" spc="-13" dirty="0">
                <a:latin typeface="Calibri"/>
                <a:cs typeface="Calibri"/>
              </a:rPr>
              <a:t> </a:t>
            </a:r>
            <a:r>
              <a:rPr sz="1200" dirty="0" err="1">
                <a:latin typeface="Calibri"/>
                <a:cs typeface="Calibri"/>
              </a:rPr>
              <a:t>evaluación</a:t>
            </a:r>
            <a:r>
              <a:rPr sz="1200" spc="-20" dirty="0">
                <a:latin typeface="Calibri"/>
                <a:cs typeface="Calibri"/>
              </a:rPr>
              <a:t> </a:t>
            </a:r>
            <a:r>
              <a:rPr sz="1200" dirty="0" err="1">
                <a:latin typeface="Calibri"/>
                <a:cs typeface="Calibri"/>
              </a:rPr>
              <a:t>requerida</a:t>
            </a:r>
            <a:r>
              <a:rPr sz="1200" spc="-11" dirty="0">
                <a:latin typeface="Calibri"/>
                <a:cs typeface="Calibri"/>
              </a:rPr>
              <a:t> </a:t>
            </a:r>
            <a:r>
              <a:rPr sz="1200" dirty="0" err="1">
                <a:latin typeface="Calibri"/>
                <a:cs typeface="Calibri"/>
              </a:rPr>
              <a:t>por</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err="1">
                <a:latin typeface="Calibri"/>
                <a:cs typeface="Calibri"/>
              </a:rPr>
              <a:t>información</a:t>
            </a:r>
            <a:r>
              <a:rPr sz="1200" spc="-20" dirty="0">
                <a:latin typeface="Calibri"/>
                <a:cs typeface="Calibri"/>
              </a:rPr>
              <a:t> </a:t>
            </a:r>
            <a:r>
              <a:rPr sz="1200" dirty="0" err="1">
                <a:latin typeface="Calibri"/>
                <a:cs typeface="Calibri"/>
              </a:rPr>
              <a:t>debe</a:t>
            </a:r>
            <a:r>
              <a:rPr sz="1200" spc="-11" dirty="0">
                <a:latin typeface="Calibri"/>
                <a:cs typeface="Calibri"/>
              </a:rPr>
              <a:t> </a:t>
            </a:r>
            <a:r>
              <a:rPr sz="1200" dirty="0" err="1">
                <a:latin typeface="Calibri"/>
                <a:cs typeface="Calibri"/>
              </a:rPr>
              <a:t>incluir</a:t>
            </a:r>
            <a:r>
              <a:rPr sz="1200" dirty="0">
                <a:latin typeface="Calibri"/>
                <a:cs typeface="Calibri"/>
              </a:rPr>
              <a:t>:</a:t>
            </a:r>
            <a:r>
              <a:rPr sz="1200" spc="-11" dirty="0">
                <a:latin typeface="Calibri"/>
                <a:cs typeface="Calibri"/>
              </a:rPr>
              <a:t> </a:t>
            </a:r>
            <a:r>
              <a:rPr sz="1200" dirty="0">
                <a:latin typeface="Calibri"/>
                <a:cs typeface="Calibri"/>
              </a:rPr>
              <a:t>1.</a:t>
            </a:r>
            <a:r>
              <a:rPr sz="1200" spc="-11" dirty="0">
                <a:latin typeface="Calibri"/>
                <a:cs typeface="Calibri"/>
              </a:rPr>
              <a:t> </a:t>
            </a:r>
            <a:r>
              <a:rPr sz="1200" dirty="0" err="1">
                <a:latin typeface="Calibri"/>
                <a:cs typeface="Calibri"/>
              </a:rPr>
              <a:t>Asunto</a:t>
            </a:r>
            <a:r>
              <a:rPr sz="1200" spc="-7" dirty="0">
                <a:latin typeface="Calibri"/>
                <a:cs typeface="Calibri"/>
              </a:rPr>
              <a:t> </a:t>
            </a:r>
            <a:r>
              <a:rPr sz="1200" dirty="0" err="1">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err="1">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err="1">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err="1">
                <a:latin typeface="Calibri"/>
                <a:cs typeface="Calibri"/>
              </a:rPr>
              <a:t>si</a:t>
            </a:r>
            <a:r>
              <a:rPr sz="1200" spc="-17"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err="1">
                <a:latin typeface="Calibri"/>
                <a:cs typeface="Calibri"/>
              </a:rPr>
              <a:t>Tiempo</a:t>
            </a:r>
            <a:r>
              <a:rPr sz="1200" spc="-11" dirty="0">
                <a:latin typeface="Calibri"/>
                <a:cs typeface="Calibri"/>
              </a:rPr>
              <a:t> </a:t>
            </a:r>
            <a:r>
              <a:rPr sz="1200" dirty="0" err="1">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err="1">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err="1">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err="1">
                <a:latin typeface="Calibri"/>
                <a:cs typeface="Calibri"/>
              </a:rPr>
              <a:t>formato</a:t>
            </a:r>
            <a:r>
              <a:rPr sz="1200" spc="-7" dirty="0">
                <a:latin typeface="Calibri"/>
                <a:cs typeface="Calibri"/>
              </a:rPr>
              <a:t> </a:t>
            </a:r>
            <a:r>
              <a:rPr sz="1200" dirty="0">
                <a:latin typeface="Calibri"/>
                <a:cs typeface="Calibri"/>
              </a:rPr>
              <a:t>para</a:t>
            </a:r>
            <a:r>
              <a:rPr sz="1200" spc="-13" dirty="0">
                <a:latin typeface="Calibri"/>
                <a:cs typeface="Calibri"/>
              </a:rPr>
              <a:t> </a:t>
            </a:r>
            <a:r>
              <a:rPr sz="1200" dirty="0" err="1">
                <a:latin typeface="Calibri"/>
                <a:cs typeface="Calibri"/>
              </a:rPr>
              <a:t>difundir</a:t>
            </a:r>
            <a:r>
              <a:rPr sz="1200" spc="-11" dirty="0">
                <a:latin typeface="Calibri"/>
                <a:cs typeface="Calibri"/>
              </a:rPr>
              <a:t> </a:t>
            </a:r>
            <a:r>
              <a:rPr sz="1200" dirty="0" err="1">
                <a:latin typeface="Calibri"/>
                <a:cs typeface="Calibri"/>
              </a:rPr>
              <a:t>los</a:t>
            </a:r>
            <a:r>
              <a:rPr sz="1200" spc="-13" dirty="0">
                <a:latin typeface="Calibri"/>
                <a:cs typeface="Calibri"/>
              </a:rPr>
              <a:t> </a:t>
            </a:r>
            <a:r>
              <a:rPr sz="1200" spc="-7" dirty="0" err="1">
                <a:latin typeface="Calibri"/>
                <a:cs typeface="Calibri"/>
              </a:rPr>
              <a:t>resultados</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376" marR="67971" indent="-156291">
              <a:lnSpc>
                <a:spcPct val="101800"/>
              </a:lnSpc>
              <a:buChar char="•"/>
              <a:tabLst>
                <a:tab pos="320376" algn="l"/>
                <a:tab pos="320808" algn="l"/>
              </a:tabLst>
            </a:pPr>
            <a:r>
              <a:rPr sz="1200" dirty="0" err="1">
                <a:latin typeface="Calibri"/>
                <a:cs typeface="Calibri"/>
              </a:rPr>
              <a:t>Solicitar</a:t>
            </a:r>
            <a:r>
              <a:rPr sz="1200" spc="-13"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4"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agencia</a:t>
            </a:r>
            <a:r>
              <a:rPr sz="1200" spc="-17" dirty="0">
                <a:latin typeface="Calibri"/>
                <a:cs typeface="Calibri"/>
              </a:rPr>
              <a:t> </a:t>
            </a:r>
            <a:r>
              <a:rPr sz="1200" dirty="0" err="1">
                <a:latin typeface="Calibri"/>
                <a:cs typeface="Calibri"/>
              </a:rPr>
              <a:t>educativa</a:t>
            </a:r>
            <a:r>
              <a:rPr sz="1200" spc="-7" dirty="0">
                <a:latin typeface="Calibri"/>
                <a:cs typeface="Calibri"/>
              </a:rPr>
              <a:t> </a:t>
            </a:r>
            <a:r>
              <a:rPr sz="1200" dirty="0" err="1">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a:t>
            </a:r>
            <a:r>
              <a:rPr sz="1200" spc="-7" dirty="0" err="1">
                <a:latin typeface="Calibri"/>
                <a:cs typeface="Calibri"/>
              </a:rPr>
              <a:t>participación</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estudiantes</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evaluación</a:t>
            </a:r>
            <a:r>
              <a:rPr sz="1200" spc="-17" dirty="0">
                <a:latin typeface="Calibri"/>
                <a:cs typeface="Calibri"/>
              </a:rPr>
              <a:t> </a:t>
            </a:r>
            <a:r>
              <a:rPr sz="1200" dirty="0" err="1">
                <a:latin typeface="Calibri"/>
                <a:cs typeface="Calibri"/>
              </a:rPr>
              <a:t>obligatoria</a:t>
            </a:r>
            <a:r>
              <a:rPr sz="1200" dirty="0">
                <a:latin typeface="Calibri"/>
                <a:cs typeface="Calibri"/>
              </a:rPr>
              <a:t>.</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debe</a:t>
            </a:r>
            <a:r>
              <a:rPr sz="1200" spc="-17" dirty="0">
                <a:latin typeface="Calibri"/>
                <a:cs typeface="Calibri"/>
              </a:rPr>
              <a:t> </a:t>
            </a:r>
            <a:r>
              <a:rPr sz="1200" dirty="0" err="1">
                <a:latin typeface="Calibri"/>
                <a:cs typeface="Calibri"/>
              </a:rPr>
              <a:t>incluir</a:t>
            </a:r>
            <a:r>
              <a:rPr sz="1200" spc="-7" dirty="0">
                <a:latin typeface="Calibri"/>
                <a:cs typeface="Calibri"/>
              </a:rPr>
              <a:t> </a:t>
            </a:r>
            <a:r>
              <a:rPr sz="1200" dirty="0" err="1">
                <a:latin typeface="Calibri"/>
                <a:cs typeface="Calibri"/>
              </a:rPr>
              <a:t>una</a:t>
            </a:r>
            <a:r>
              <a:rPr sz="1200" spc="-11" dirty="0">
                <a:latin typeface="Calibri"/>
                <a:cs typeface="Calibri"/>
              </a:rPr>
              <a:t> </a:t>
            </a:r>
            <a:r>
              <a:rPr sz="1200" spc="-7" dirty="0" err="1">
                <a:latin typeface="Calibri"/>
                <a:cs typeface="Calibri"/>
              </a:rPr>
              <a:t>política</a:t>
            </a:r>
            <a:r>
              <a:rPr sz="1200" spc="-7" dirty="0">
                <a:latin typeface="Calibri"/>
                <a:cs typeface="Calibri"/>
              </a:rPr>
              <a:t>, </a:t>
            </a:r>
            <a:r>
              <a:rPr sz="1200" dirty="0" err="1">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niño</a:t>
            </a:r>
            <a:r>
              <a:rPr sz="1200" spc="-7" dirty="0">
                <a:latin typeface="Calibri"/>
                <a:cs typeface="Calibri"/>
              </a:rPr>
              <a:t> </a:t>
            </a:r>
            <a:r>
              <a:rPr sz="1200" dirty="0">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dicha</a:t>
            </a:r>
            <a:r>
              <a:rPr sz="1200" spc="-17" dirty="0">
                <a:latin typeface="Calibri"/>
                <a:cs typeface="Calibri"/>
              </a:rPr>
              <a:t> </a:t>
            </a:r>
            <a:r>
              <a:rPr sz="1200" dirty="0" err="1">
                <a:latin typeface="Calibri"/>
                <a:cs typeface="Calibri"/>
              </a:rPr>
              <a:t>evaluación</a:t>
            </a:r>
            <a:r>
              <a:rPr sz="1200" dirty="0">
                <a:latin typeface="Calibri"/>
                <a:cs typeface="Calibri"/>
              </a:rPr>
              <a:t>,</a:t>
            </a:r>
            <a:r>
              <a:rPr sz="1200" spc="-17" dirty="0">
                <a:latin typeface="Calibri"/>
                <a:cs typeface="Calibri"/>
              </a:rPr>
              <a:t> </a:t>
            </a:r>
            <a:r>
              <a:rPr sz="1200" dirty="0" err="1">
                <a:latin typeface="Calibri"/>
                <a:cs typeface="Calibri"/>
              </a:rPr>
              <a:t>cuando</a:t>
            </a:r>
            <a:r>
              <a:rPr sz="1200" spc="-4" dirty="0">
                <a:latin typeface="Calibri"/>
                <a:cs typeface="Calibri"/>
              </a:rPr>
              <a:t> </a:t>
            </a:r>
            <a:r>
              <a:rPr sz="1200" spc="-17" dirty="0">
                <a:latin typeface="Calibri"/>
                <a:cs typeface="Calibri"/>
              </a:rPr>
              <a:t>sea </a:t>
            </a:r>
            <a:r>
              <a:rPr sz="1200" spc="-7" dirty="0" err="1">
                <a:latin typeface="Calibri"/>
                <a:cs typeface="Calibri"/>
              </a:rPr>
              <a:t>aplicable</a:t>
            </a:r>
            <a:r>
              <a:rPr sz="1200" spc="-7" dirty="0">
                <a:latin typeface="Calibri"/>
                <a:cs typeface="Calibri"/>
              </a:rPr>
              <a:t>.</a:t>
            </a:r>
            <a:endParaRPr sz="1200" dirty="0">
              <a:latin typeface="Calibri"/>
              <a:cs typeface="Calibri"/>
            </a:endParaRPr>
          </a:p>
          <a:p>
            <a:pPr>
              <a:lnSpc>
                <a:spcPct val="100000"/>
              </a:lnSpc>
            </a:pPr>
            <a:endParaRPr sz="1200" dirty="0">
              <a:latin typeface="Calibri"/>
              <a:cs typeface="Calibri"/>
            </a:endParaRPr>
          </a:p>
          <a:p>
            <a:pPr marL="8659" marR="128151" algn="just">
              <a:lnSpc>
                <a:spcPct val="101699"/>
              </a:lnSpc>
            </a:pPr>
            <a:r>
              <a:rPr sz="1200" dirty="0">
                <a:latin typeface="Calibri"/>
                <a:cs typeface="Calibri"/>
              </a:rPr>
              <a:t>La</a:t>
            </a:r>
            <a:r>
              <a:rPr sz="1200" spc="-17" dirty="0">
                <a:latin typeface="Calibri"/>
                <a:cs typeface="Calibri"/>
              </a:rPr>
              <a:t> </a:t>
            </a:r>
            <a:r>
              <a:rPr sz="1200" dirty="0" err="1">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err="1">
                <a:latin typeface="Calibri"/>
                <a:cs typeface="Calibri"/>
              </a:rPr>
              <a:t>Estudiante</a:t>
            </a:r>
            <a:r>
              <a:rPr sz="1200" spc="-7" dirty="0">
                <a:latin typeface="Calibri"/>
                <a:cs typeface="Calibri"/>
              </a:rPr>
              <a:t> </a:t>
            </a:r>
            <a:r>
              <a:rPr sz="1200" spc="-7" dirty="0" err="1">
                <a:latin typeface="Calibri"/>
                <a:cs typeface="Calibri"/>
              </a:rPr>
              <a:t>Triunfa</a:t>
            </a:r>
            <a:r>
              <a:rPr sz="1200" spc="-7" dirty="0">
                <a:latin typeface="Calibri"/>
                <a:cs typeface="Calibri"/>
              </a:rPr>
              <a:t> </a:t>
            </a:r>
            <a:r>
              <a:rPr sz="1200" dirty="0">
                <a:latin typeface="Calibri"/>
                <a:cs typeface="Calibri"/>
              </a:rPr>
              <a:t>se</a:t>
            </a:r>
            <a:r>
              <a:rPr sz="1200" spc="-13" dirty="0">
                <a:latin typeface="Calibri"/>
                <a:cs typeface="Calibri"/>
              </a:rPr>
              <a:t> </a:t>
            </a:r>
            <a:r>
              <a:rPr sz="1200" dirty="0" err="1">
                <a:latin typeface="Calibri"/>
                <a:cs typeface="Calibri"/>
              </a:rPr>
              <a:t>puede</a:t>
            </a:r>
            <a:r>
              <a:rPr sz="1200" spc="-13" dirty="0">
                <a:latin typeface="Calibri"/>
                <a:cs typeface="Calibri"/>
              </a:rPr>
              <a:t> </a:t>
            </a:r>
            <a:r>
              <a:rPr sz="1200" dirty="0" err="1">
                <a:latin typeface="Calibri"/>
                <a:cs typeface="Calibri"/>
              </a:rPr>
              <a:t>obtener</a:t>
            </a:r>
            <a:r>
              <a:rPr sz="1200" dirty="0">
                <a:latin typeface="Calibri"/>
                <a:cs typeface="Calibri"/>
              </a:rPr>
              <a:t> a</a:t>
            </a:r>
            <a:r>
              <a:rPr sz="1200" spc="-17" dirty="0">
                <a:latin typeface="Calibri"/>
                <a:cs typeface="Calibri"/>
              </a:rPr>
              <a:t> </a:t>
            </a:r>
            <a:r>
              <a:rPr sz="1200" dirty="0" err="1">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err="1">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err="1">
                <a:latin typeface="Calibri"/>
                <a:cs typeface="Calibri"/>
              </a:rPr>
              <a:t>en</a:t>
            </a:r>
            <a:r>
              <a:rPr sz="1200" spc="-7" dirty="0">
                <a:latin typeface="Calibri"/>
                <a:cs typeface="Calibri"/>
              </a:rPr>
              <a:t> </a:t>
            </a:r>
            <a:r>
              <a:rPr sz="1200" dirty="0" err="1">
                <a:latin typeface="Calibri"/>
                <a:cs typeface="Calibri"/>
              </a:rPr>
              <a:t>ponerse</a:t>
            </a:r>
            <a:r>
              <a:rPr sz="1200" spc="-11"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Oficina</a:t>
            </a:r>
            <a:r>
              <a:rPr sz="1200" spc="-13" dirty="0">
                <a:latin typeface="Calibri"/>
                <a:cs typeface="Calibri"/>
              </a:rPr>
              <a:t> </a:t>
            </a:r>
            <a:r>
              <a:rPr sz="1200" spc="-17" dirty="0">
                <a:latin typeface="Calibri"/>
                <a:cs typeface="Calibri"/>
              </a:rPr>
              <a:t>del </a:t>
            </a:r>
            <a:r>
              <a:rPr sz="1200" dirty="0" err="1">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err="1">
                <a:latin typeface="Calibri"/>
                <a:cs typeface="Calibri"/>
              </a:rPr>
              <a:t>si</a:t>
            </a:r>
            <a:r>
              <a:rPr sz="1200" spc="-7" dirty="0">
                <a:latin typeface="Calibri"/>
                <a:cs typeface="Calibri"/>
              </a:rPr>
              <a:t> </a:t>
            </a:r>
            <a:r>
              <a:rPr sz="1200" dirty="0" err="1">
                <a:latin typeface="Calibri"/>
                <a:cs typeface="Calibri"/>
              </a:rPr>
              <a:t>tiene</a:t>
            </a:r>
            <a:r>
              <a:rPr sz="1200" spc="-17" dirty="0">
                <a:latin typeface="Calibri"/>
                <a:cs typeface="Calibri"/>
              </a:rPr>
              <a:t> </a:t>
            </a:r>
            <a:r>
              <a:rPr sz="1200" dirty="0" err="1">
                <a:latin typeface="Calibri"/>
                <a:cs typeface="Calibri"/>
              </a:rPr>
              <a:t>alguna</a:t>
            </a:r>
            <a:r>
              <a:rPr sz="1200" spc="-7" dirty="0">
                <a:latin typeface="Calibri"/>
                <a:cs typeface="Calibri"/>
              </a:rPr>
              <a:t> </a:t>
            </a:r>
            <a:r>
              <a:rPr sz="1200" spc="-7" dirty="0" err="1">
                <a:latin typeface="Calibri"/>
                <a:cs typeface="Calibri"/>
              </a:rPr>
              <a:t>pregunta</a:t>
            </a:r>
            <a:r>
              <a:rPr sz="1200" spc="-7" dirty="0">
                <a:latin typeface="Calibri"/>
                <a:cs typeface="Calibri"/>
              </a:rPr>
              <a:t>.</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1548</Words>
  <Application>Microsoft Office PowerPoint</Application>
  <PresentationFormat>Widescreen</PresentationFormat>
  <Paragraphs>125</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Hulet, Alyce</cp:lastModifiedBy>
  <cp:revision>12</cp:revision>
  <dcterms:created xsi:type="dcterms:W3CDTF">2023-06-27T17:43:13Z</dcterms:created>
  <dcterms:modified xsi:type="dcterms:W3CDTF">2025-01-06T20:09:51Z</dcterms:modified>
</cp:coreProperties>
</file>