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47" d="100"/>
          <a:sy n="47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57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5007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817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496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82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23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3006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2480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143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725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01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D76C-4711-48FC-97C4-E4101224690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28B5-60F6-4841-A4FB-23D92CA93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0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D868AF-29E3-43BD-A7F3-7F3CBA39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45028"/>
          </a:xfrm>
        </p:spPr>
        <p:txBody>
          <a:bodyPr/>
          <a:lstStyle/>
          <a:p>
            <a:pPr algn="ctr"/>
            <a:r>
              <a:rPr lang="en-US" dirty="0"/>
              <a:t>Milky Way Galaxy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6A4A3F-E23B-45C8-A20D-B1A9CE3C21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1012371"/>
            <a:ext cx="11560628" cy="548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50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BF9B-EC2D-425D-8A34-DC74A1F45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685800"/>
            <a:ext cx="8229600" cy="1828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Pearson Prentice Hall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Physical Science: Concepts in Action</a:t>
            </a:r>
            <a:endParaRPr lang="en-US" dirty="0"/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B0E84A4A-B8FD-4747-BF7B-72DD860D2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2819400"/>
            <a:ext cx="6400800" cy="36576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chemeClr val="bg1"/>
                </a:solidFill>
              </a:rPr>
              <a:t>Chapter 26</a:t>
            </a:r>
          </a:p>
          <a:p>
            <a:pPr eaLnBrk="1" hangingPunct="1"/>
            <a:r>
              <a:rPr lang="en-US" altLang="en-US" sz="7200">
                <a:solidFill>
                  <a:schemeClr val="bg1"/>
                </a:solidFill>
              </a:rPr>
              <a:t>Exploring the Universe</a:t>
            </a:r>
          </a:p>
        </p:txBody>
      </p:sp>
      <p:pic>
        <p:nvPicPr>
          <p:cNvPr id="4" name="Picture 3" descr="aniuniverse.gif">
            <a:extLst>
              <a:ext uri="{FF2B5EF4-FFF2-40B4-BE49-F238E27FC236}">
                <a16:creationId xmlns:a16="http://schemas.microsoft.com/office/drawing/2014/main" id="{7C54A757-8D35-467A-B759-0582B5308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Milky Way Galaxy </vt:lpstr>
      <vt:lpstr>Pearson Prentice Hall  Physical Science: Concepts in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Pearson Prentice Hall  Physical Science: Concepts in Action</dc:title>
  <dc:creator>Menicucci, Diane</dc:creator>
  <cp:lastModifiedBy>Menicucci, Diane</cp:lastModifiedBy>
  <cp:revision>3</cp:revision>
  <dcterms:created xsi:type="dcterms:W3CDTF">2020-02-14T22:56:09Z</dcterms:created>
  <dcterms:modified xsi:type="dcterms:W3CDTF">2020-02-17T17:13:30Z</dcterms:modified>
</cp:coreProperties>
</file>