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12" r:id="rId3"/>
    <p:sldId id="257" r:id="rId4"/>
    <p:sldId id="258" r:id="rId5"/>
    <p:sldId id="270" r:id="rId6"/>
    <p:sldId id="271" r:id="rId7"/>
    <p:sldId id="269" r:id="rId8"/>
    <p:sldId id="260" r:id="rId9"/>
    <p:sldId id="259" r:id="rId10"/>
    <p:sldId id="301" r:id="rId11"/>
    <p:sldId id="262" r:id="rId12"/>
    <p:sldId id="264" r:id="rId13"/>
    <p:sldId id="268" r:id="rId14"/>
    <p:sldId id="263" r:id="rId15"/>
    <p:sldId id="272" r:id="rId16"/>
    <p:sldId id="274"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305" r:id="rId39"/>
    <p:sldId id="310" r:id="rId40"/>
    <p:sldId id="295" r:id="rId41"/>
    <p:sldId id="296" r:id="rId42"/>
    <p:sldId id="297" r:id="rId43"/>
    <p:sldId id="298" r:id="rId44"/>
    <p:sldId id="299" r:id="rId45"/>
    <p:sldId id="300" r:id="rId46"/>
    <p:sldId id="302" r:id="rId47"/>
    <p:sldId id="303" r:id="rId48"/>
    <p:sldId id="304" r:id="rId49"/>
    <p:sldId id="311" r:id="rId50"/>
    <p:sldId id="306" r:id="rId51"/>
    <p:sldId id="307" r:id="rId52"/>
    <p:sldId id="308"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E51B9-5505-4260-BCE8-0B7C691E0DBD}" v="1465" dt="2025-03-25T15:33:43.907"/>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wapnoski, Christine" userId="b3cbe799-34c9-41f2-8b8c-8f9848b3f833" providerId="ADAL" clId="{B81E51B9-5505-4260-BCE8-0B7C691E0DBD}"/>
    <pc:docChg chg="undo custSel addSld delSld modSld sldOrd modMainMaster">
      <pc:chgData name="Kwapnoski, Christine" userId="b3cbe799-34c9-41f2-8b8c-8f9848b3f833" providerId="ADAL" clId="{B81E51B9-5505-4260-BCE8-0B7C691E0DBD}" dt="2025-03-25T15:35:12.229" v="20512" actId="20577"/>
      <pc:docMkLst>
        <pc:docMk/>
      </pc:docMkLst>
      <pc:sldChg chg="addSp delSp modSp mod modTransition setBg modNotesTx">
        <pc:chgData name="Kwapnoski, Christine" userId="b3cbe799-34c9-41f2-8b8c-8f9848b3f833" providerId="ADAL" clId="{B81E51B9-5505-4260-BCE8-0B7C691E0DBD}" dt="2025-03-25T15:35:12.229" v="20512" actId="20577"/>
        <pc:sldMkLst>
          <pc:docMk/>
          <pc:sldMk cId="2252510389" sldId="256"/>
        </pc:sldMkLst>
        <pc:spChg chg="del mod">
          <ac:chgData name="Kwapnoski, Christine" userId="b3cbe799-34c9-41f2-8b8c-8f9848b3f833" providerId="ADAL" clId="{B81E51B9-5505-4260-BCE8-0B7C691E0DBD}" dt="2025-03-25T15:32:17.511" v="20375" actId="478"/>
          <ac:spMkLst>
            <pc:docMk/>
            <pc:sldMk cId="2252510389" sldId="256"/>
            <ac:spMk id="2" creationId="{FE4557BE-E038-B1EC-C58C-4D0268E87FB8}"/>
          </ac:spMkLst>
        </pc:spChg>
        <pc:spChg chg="add mod">
          <ac:chgData name="Kwapnoski, Christine" userId="b3cbe799-34c9-41f2-8b8c-8f9848b3f833" providerId="ADAL" clId="{B81E51B9-5505-4260-BCE8-0B7C691E0DBD}" dt="2025-03-25T15:32:41.966" v="20400" actId="1076"/>
          <ac:spMkLst>
            <pc:docMk/>
            <pc:sldMk cId="2252510389" sldId="256"/>
            <ac:spMk id="4" creationId="{525E322E-0A88-ABBE-5581-20EAB9E76118}"/>
          </ac:spMkLst>
        </pc:spChg>
        <pc:spChg chg="add mod">
          <ac:chgData name="Kwapnoski, Christine" userId="b3cbe799-34c9-41f2-8b8c-8f9848b3f833" providerId="ADAL" clId="{B81E51B9-5505-4260-BCE8-0B7C691E0DBD}" dt="2025-03-25T15:33:35.480" v="20435" actId="1076"/>
          <ac:spMkLst>
            <pc:docMk/>
            <pc:sldMk cId="2252510389" sldId="256"/>
            <ac:spMk id="5" creationId="{CCDDE85B-CF05-C538-18B3-2A1939126F0F}"/>
          </ac:spMkLst>
        </pc:spChg>
        <pc:spChg chg="add mod">
          <ac:chgData name="Kwapnoski, Christine" userId="b3cbe799-34c9-41f2-8b8c-8f9848b3f833" providerId="ADAL" clId="{B81E51B9-5505-4260-BCE8-0B7C691E0DBD}" dt="2025-03-25T15:35:12.229" v="20512" actId="20577"/>
          <ac:spMkLst>
            <pc:docMk/>
            <pc:sldMk cId="2252510389" sldId="256"/>
            <ac:spMk id="6" creationId="{0FE54901-394F-6B9E-BB94-C306FD56CDE8}"/>
          </ac:spMkLst>
        </pc:spChg>
        <pc:spChg chg="add del">
          <ac:chgData name="Kwapnoski, Christine" userId="b3cbe799-34c9-41f2-8b8c-8f9848b3f833" providerId="ADAL" clId="{B81E51B9-5505-4260-BCE8-0B7C691E0DBD}" dt="2025-03-19T14:03:29.406" v="2839" actId="26606"/>
          <ac:spMkLst>
            <pc:docMk/>
            <pc:sldMk cId="2252510389" sldId="256"/>
            <ac:spMk id="1031" creationId="{91DC6ABD-215C-4EA8-A483-CEF5B99AB385}"/>
          </ac:spMkLst>
        </pc:spChg>
        <pc:spChg chg="add del">
          <ac:chgData name="Kwapnoski, Christine" userId="b3cbe799-34c9-41f2-8b8c-8f9848b3f833" providerId="ADAL" clId="{B81E51B9-5505-4260-BCE8-0B7C691E0DBD}" dt="2025-03-19T14:03:29.406" v="2839" actId="26606"/>
          <ac:spMkLst>
            <pc:docMk/>
            <pc:sldMk cId="2252510389" sldId="256"/>
            <ac:spMk id="1037" creationId="{04357C93-F0CB-4A1C-8F77-4E9063789819}"/>
          </ac:spMkLst>
        </pc:spChg>
        <pc:grpChg chg="add del">
          <ac:chgData name="Kwapnoski, Christine" userId="b3cbe799-34c9-41f2-8b8c-8f9848b3f833" providerId="ADAL" clId="{B81E51B9-5505-4260-BCE8-0B7C691E0DBD}" dt="2025-03-19T14:03:29.406" v="2839" actId="26606"/>
          <ac:grpSpMkLst>
            <pc:docMk/>
            <pc:sldMk cId="2252510389" sldId="256"/>
            <ac:grpSpMk id="1033" creationId="{3AF6A671-C637-4547-85F4-51B6D1881399}"/>
          </ac:grpSpMkLst>
        </pc:grpChg>
        <pc:picChg chg="add mod">
          <ac:chgData name="Kwapnoski, Christine" userId="b3cbe799-34c9-41f2-8b8c-8f9848b3f833" providerId="ADAL" clId="{B81E51B9-5505-4260-BCE8-0B7C691E0DBD}" dt="2025-03-25T15:32:44.737" v="20401" actId="1076"/>
          <ac:picMkLst>
            <pc:docMk/>
            <pc:sldMk cId="2252510389" sldId="256"/>
            <ac:picMk id="1026" creationId="{FF1B0BA3-2B65-26F6-1268-0A8E036463E4}"/>
          </ac:picMkLst>
        </pc:picChg>
      </pc:sldChg>
      <pc:sldChg chg="new del">
        <pc:chgData name="Kwapnoski, Christine" userId="b3cbe799-34c9-41f2-8b8c-8f9848b3f833" providerId="ADAL" clId="{B81E51B9-5505-4260-BCE8-0B7C691E0DBD}" dt="2025-03-17T21:01:16.861" v="172" actId="2696"/>
        <pc:sldMkLst>
          <pc:docMk/>
          <pc:sldMk cId="1137040463" sldId="257"/>
        </pc:sldMkLst>
      </pc:sldChg>
      <pc:sldChg chg="addSp delSp modSp new mod setBg modNotesTx">
        <pc:chgData name="Kwapnoski, Christine" userId="b3cbe799-34c9-41f2-8b8c-8f9848b3f833" providerId="ADAL" clId="{B81E51B9-5505-4260-BCE8-0B7C691E0DBD}" dt="2025-03-19T23:55:52.814" v="13631" actId="20577"/>
        <pc:sldMkLst>
          <pc:docMk/>
          <pc:sldMk cId="1903977158" sldId="257"/>
        </pc:sldMkLst>
        <pc:spChg chg="mod">
          <ac:chgData name="Kwapnoski, Christine" userId="b3cbe799-34c9-41f2-8b8c-8f9848b3f833" providerId="ADAL" clId="{B81E51B9-5505-4260-BCE8-0B7C691E0DBD}" dt="2025-03-19T23:55:52.814" v="13631" actId="20577"/>
          <ac:spMkLst>
            <pc:docMk/>
            <pc:sldMk cId="1903977158" sldId="257"/>
            <ac:spMk id="2" creationId="{6C34668E-F68A-ED93-FE4E-B53AE8C6A553}"/>
          </ac:spMkLst>
        </pc:spChg>
        <pc:spChg chg="del">
          <ac:chgData name="Kwapnoski, Christine" userId="b3cbe799-34c9-41f2-8b8c-8f9848b3f833" providerId="ADAL" clId="{B81E51B9-5505-4260-BCE8-0B7C691E0DBD}" dt="2025-03-17T21:02:05.885" v="199"/>
          <ac:spMkLst>
            <pc:docMk/>
            <pc:sldMk cId="1903977158" sldId="257"/>
            <ac:spMk id="3" creationId="{CB26C872-A33A-E5DB-1A80-B885C0F17B69}"/>
          </ac:spMkLst>
        </pc:spChg>
        <pc:spChg chg="add del">
          <ac:chgData name="Kwapnoski, Christine" userId="b3cbe799-34c9-41f2-8b8c-8f9848b3f833" providerId="ADAL" clId="{B81E51B9-5505-4260-BCE8-0B7C691E0DBD}" dt="2025-03-17T21:02:26.304" v="201" actId="26606"/>
          <ac:spMkLst>
            <pc:docMk/>
            <pc:sldMk cId="1903977158" sldId="257"/>
            <ac:spMk id="1031" creationId="{D4771268-CB57-404A-9271-370EB28F6090}"/>
          </ac:spMkLst>
        </pc:spChg>
        <pc:spChg chg="add">
          <ac:chgData name="Kwapnoski, Christine" userId="b3cbe799-34c9-41f2-8b8c-8f9848b3f833" providerId="ADAL" clId="{B81E51B9-5505-4260-BCE8-0B7C691E0DBD}" dt="2025-03-17T21:02:26.304" v="202" actId="26606"/>
          <ac:spMkLst>
            <pc:docMk/>
            <pc:sldMk cId="1903977158" sldId="257"/>
            <ac:spMk id="1033" creationId="{D12DDE76-C203-4047-9998-63900085B5E8}"/>
          </ac:spMkLst>
        </pc:spChg>
        <pc:picChg chg="add mod">
          <ac:chgData name="Kwapnoski, Christine" userId="b3cbe799-34c9-41f2-8b8c-8f9848b3f833" providerId="ADAL" clId="{B81E51B9-5505-4260-BCE8-0B7C691E0DBD}" dt="2025-03-17T21:02:26.304" v="202" actId="26606"/>
          <ac:picMkLst>
            <pc:docMk/>
            <pc:sldMk cId="1903977158" sldId="257"/>
            <ac:picMk id="1026" creationId="{D199191A-EDEC-6A3E-25F8-05AB4F828F0E}"/>
          </ac:picMkLst>
        </pc:picChg>
      </pc:sldChg>
      <pc:sldChg chg="new del">
        <pc:chgData name="Kwapnoski, Christine" userId="b3cbe799-34c9-41f2-8b8c-8f9848b3f833" providerId="ADAL" clId="{B81E51B9-5505-4260-BCE8-0B7C691E0DBD}" dt="2025-03-17T21:01:19.702" v="173" actId="2696"/>
        <pc:sldMkLst>
          <pc:docMk/>
          <pc:sldMk cId="2429364617" sldId="258"/>
        </pc:sldMkLst>
      </pc:sldChg>
      <pc:sldChg chg="addSp modSp new mod setBg">
        <pc:chgData name="Kwapnoski, Christine" userId="b3cbe799-34c9-41f2-8b8c-8f9848b3f833" providerId="ADAL" clId="{B81E51B9-5505-4260-BCE8-0B7C691E0DBD}" dt="2025-03-21T21:00:26.193" v="18182" actId="115"/>
        <pc:sldMkLst>
          <pc:docMk/>
          <pc:sldMk cId="2979304158" sldId="258"/>
        </pc:sldMkLst>
        <pc:spChg chg="mod">
          <ac:chgData name="Kwapnoski, Christine" userId="b3cbe799-34c9-41f2-8b8c-8f9848b3f833" providerId="ADAL" clId="{B81E51B9-5505-4260-BCE8-0B7C691E0DBD}" dt="2025-03-17T22:18:57.206" v="2714" actId="207"/>
          <ac:spMkLst>
            <pc:docMk/>
            <pc:sldMk cId="2979304158" sldId="258"/>
            <ac:spMk id="2" creationId="{BE75B0C5-4969-DF71-6D3B-267F71AAAA8F}"/>
          </ac:spMkLst>
        </pc:spChg>
        <pc:spChg chg="mod">
          <ac:chgData name="Kwapnoski, Christine" userId="b3cbe799-34c9-41f2-8b8c-8f9848b3f833" providerId="ADAL" clId="{B81E51B9-5505-4260-BCE8-0B7C691E0DBD}" dt="2025-03-21T21:00:26.193" v="18182" actId="115"/>
          <ac:spMkLst>
            <pc:docMk/>
            <pc:sldMk cId="2979304158" sldId="258"/>
            <ac:spMk id="3" creationId="{2EFE4CE2-5F5B-9A5F-48A7-F66DAB92E6D1}"/>
          </ac:spMkLst>
        </pc:spChg>
        <pc:spChg chg="add mod">
          <ac:chgData name="Kwapnoski, Christine" userId="b3cbe799-34c9-41f2-8b8c-8f9848b3f833" providerId="ADAL" clId="{B81E51B9-5505-4260-BCE8-0B7C691E0DBD}" dt="2025-03-19T23:54:27.125" v="13600"/>
          <ac:spMkLst>
            <pc:docMk/>
            <pc:sldMk cId="2979304158" sldId="258"/>
            <ac:spMk id="5" creationId="{48BCE954-ECC6-FB81-A7E9-5EE1675C59E2}"/>
          </ac:spMkLst>
        </pc:spChg>
        <pc:spChg chg="add mod">
          <ac:chgData name="Kwapnoski, Christine" userId="b3cbe799-34c9-41f2-8b8c-8f9848b3f833" providerId="ADAL" clId="{B81E51B9-5505-4260-BCE8-0B7C691E0DBD}" dt="2025-03-19T23:54:27.125" v="13600"/>
          <ac:spMkLst>
            <pc:docMk/>
            <pc:sldMk cId="2979304158" sldId="258"/>
            <ac:spMk id="6" creationId="{59988C22-DB3A-B947-56CB-660D6B92F655}"/>
          </ac:spMkLst>
        </pc:spChg>
        <pc:spChg chg="add">
          <ac:chgData name="Kwapnoski, Christine" userId="b3cbe799-34c9-41f2-8b8c-8f9848b3f833" providerId="ADAL" clId="{B81E51B9-5505-4260-BCE8-0B7C691E0DBD}" dt="2025-03-17T22:18:38.403" v="2709" actId="26606"/>
          <ac:spMkLst>
            <pc:docMk/>
            <pc:sldMk cId="2979304158" sldId="258"/>
            <ac:spMk id="2055" creationId="{3C54F4CE-85F0-46ED-80DA-9518C9251AD1}"/>
          </ac:spMkLst>
        </pc:spChg>
        <pc:spChg chg="add">
          <ac:chgData name="Kwapnoski, Christine" userId="b3cbe799-34c9-41f2-8b8c-8f9848b3f833" providerId="ADAL" clId="{B81E51B9-5505-4260-BCE8-0B7C691E0DBD}" dt="2025-03-17T22:18:38.403" v="2709" actId="26606"/>
          <ac:spMkLst>
            <pc:docMk/>
            <pc:sldMk cId="2979304158" sldId="258"/>
            <ac:spMk id="2057" creationId="{DADD1FCA-8ACB-4958-81DD-4CDD6D3E1921}"/>
          </ac:spMkLst>
        </pc:spChg>
        <pc:grpChg chg="add mod">
          <ac:chgData name="Kwapnoski, Christine" userId="b3cbe799-34c9-41f2-8b8c-8f9848b3f833" providerId="ADAL" clId="{B81E51B9-5505-4260-BCE8-0B7C691E0DBD}" dt="2025-03-19T23:54:32.043" v="13601" actId="1076"/>
          <ac:grpSpMkLst>
            <pc:docMk/>
            <pc:sldMk cId="2979304158" sldId="258"/>
            <ac:grpSpMk id="4" creationId="{49066A48-CB76-C227-8A26-3EBD0FECFC54}"/>
          </ac:grpSpMkLst>
        </pc:grpChg>
        <pc:picChg chg="add mod">
          <ac:chgData name="Kwapnoski, Christine" userId="b3cbe799-34c9-41f2-8b8c-8f9848b3f833" providerId="ADAL" clId="{B81E51B9-5505-4260-BCE8-0B7C691E0DBD}" dt="2025-03-17T22:18:52.871" v="2713" actId="13926"/>
          <ac:picMkLst>
            <pc:docMk/>
            <pc:sldMk cId="2979304158" sldId="258"/>
            <ac:picMk id="2050" creationId="{C0DA8A44-E79A-3E31-8C18-FD4203B90C85}"/>
          </ac:picMkLst>
        </pc:picChg>
      </pc:sldChg>
      <pc:sldChg chg="addSp delSp modSp new mod delAnim modAnim">
        <pc:chgData name="Kwapnoski, Christine" userId="b3cbe799-34c9-41f2-8b8c-8f9848b3f833" providerId="ADAL" clId="{B81E51B9-5505-4260-BCE8-0B7C691E0DBD}" dt="2025-03-22T15:36:58.645" v="18798" actId="20577"/>
        <pc:sldMkLst>
          <pc:docMk/>
          <pc:sldMk cId="454052932" sldId="259"/>
        </pc:sldMkLst>
        <pc:spChg chg="del mod">
          <ac:chgData name="Kwapnoski, Christine" userId="b3cbe799-34c9-41f2-8b8c-8f9848b3f833" providerId="ADAL" clId="{B81E51B9-5505-4260-BCE8-0B7C691E0DBD}" dt="2025-03-17T21:07:00.361" v="408" actId="21"/>
          <ac:spMkLst>
            <pc:docMk/>
            <pc:sldMk cId="454052932" sldId="259"/>
            <ac:spMk id="2" creationId="{0D649726-3F11-806B-ECEC-A71CEA22C70D}"/>
          </ac:spMkLst>
        </pc:spChg>
        <pc:spChg chg="del mod">
          <ac:chgData name="Kwapnoski, Christine" userId="b3cbe799-34c9-41f2-8b8c-8f9848b3f833" providerId="ADAL" clId="{B81E51B9-5505-4260-BCE8-0B7C691E0DBD}" dt="2025-03-20T00:06:24.488" v="13636" actId="478"/>
          <ac:spMkLst>
            <pc:docMk/>
            <pc:sldMk cId="454052932" sldId="259"/>
            <ac:spMk id="3" creationId="{781033D2-A44B-4A9D-2AF1-9B88CD251D5F}"/>
          </ac:spMkLst>
        </pc:spChg>
        <pc:spChg chg="add del mod topLvl">
          <ac:chgData name="Kwapnoski, Christine" userId="b3cbe799-34c9-41f2-8b8c-8f9848b3f833" providerId="ADAL" clId="{B81E51B9-5505-4260-BCE8-0B7C691E0DBD}" dt="2025-03-21T20:58:50.032" v="18135" actId="478"/>
          <ac:spMkLst>
            <pc:docMk/>
            <pc:sldMk cId="454052932" sldId="259"/>
            <ac:spMk id="3" creationId="{9AE67682-F379-F119-8028-61364E2275EE}"/>
          </ac:spMkLst>
        </pc:spChg>
        <pc:spChg chg="add mod">
          <ac:chgData name="Kwapnoski, Christine" userId="b3cbe799-34c9-41f2-8b8c-8f9848b3f833" providerId="ADAL" clId="{B81E51B9-5505-4260-BCE8-0B7C691E0DBD}" dt="2025-03-22T15:36:58.645" v="18798" actId="20577"/>
          <ac:spMkLst>
            <pc:docMk/>
            <pc:sldMk cId="454052932" sldId="259"/>
            <ac:spMk id="3" creationId="{A54A74D6-F1FD-3238-81EF-163B49094ECA}"/>
          </ac:spMkLst>
        </pc:spChg>
        <pc:spChg chg="del mod">
          <ac:chgData name="Kwapnoski, Christine" userId="b3cbe799-34c9-41f2-8b8c-8f9848b3f833" providerId="ADAL" clId="{B81E51B9-5505-4260-BCE8-0B7C691E0DBD}" dt="2025-03-17T21:30:22.764" v="936" actId="21"/>
          <ac:spMkLst>
            <pc:docMk/>
            <pc:sldMk cId="454052932" sldId="259"/>
            <ac:spMk id="4" creationId="{0F95FC50-EB31-1170-3FD0-116FAD6A2466}"/>
          </ac:spMkLst>
        </pc:spChg>
        <pc:spChg chg="add del mod topLvl">
          <ac:chgData name="Kwapnoski, Christine" userId="b3cbe799-34c9-41f2-8b8c-8f9848b3f833" providerId="ADAL" clId="{B81E51B9-5505-4260-BCE8-0B7C691E0DBD}" dt="2025-03-21T20:58:29.275" v="18131" actId="21"/>
          <ac:spMkLst>
            <pc:docMk/>
            <pc:sldMk cId="454052932" sldId="259"/>
            <ac:spMk id="4" creationId="{2191DC19-D26D-F78E-33AD-DE840D88385F}"/>
          </ac:spMkLst>
        </pc:spChg>
        <pc:spChg chg="add del mod">
          <ac:chgData name="Kwapnoski, Christine" userId="b3cbe799-34c9-41f2-8b8c-8f9848b3f833" providerId="ADAL" clId="{B81E51B9-5505-4260-BCE8-0B7C691E0DBD}" dt="2025-03-17T21:07:48.626" v="415" actId="478"/>
          <ac:spMkLst>
            <pc:docMk/>
            <pc:sldMk cId="454052932" sldId="259"/>
            <ac:spMk id="5" creationId="{174C0C9A-5308-197D-D6F2-429B1AAD6E87}"/>
          </ac:spMkLst>
        </pc:spChg>
        <pc:spChg chg="add mod">
          <ac:chgData name="Kwapnoski, Christine" userId="b3cbe799-34c9-41f2-8b8c-8f9848b3f833" providerId="ADAL" clId="{B81E51B9-5505-4260-BCE8-0B7C691E0DBD}" dt="2025-03-17T21:08:12.675" v="418" actId="1076"/>
          <ac:spMkLst>
            <pc:docMk/>
            <pc:sldMk cId="454052932" sldId="259"/>
            <ac:spMk id="6" creationId="{0D649726-3F11-806B-ECEC-A71CEA22C70D}"/>
          </ac:spMkLst>
        </pc:spChg>
        <pc:spChg chg="add mod">
          <ac:chgData name="Kwapnoski, Christine" userId="b3cbe799-34c9-41f2-8b8c-8f9848b3f833" providerId="ADAL" clId="{B81E51B9-5505-4260-BCE8-0B7C691E0DBD}" dt="2025-03-21T19:37:21.613" v="15891" actId="208"/>
          <ac:spMkLst>
            <pc:docMk/>
            <pc:sldMk cId="454052932" sldId="259"/>
            <ac:spMk id="8" creationId="{B3E9A132-68F5-DDD9-507F-E211D3149E37}"/>
          </ac:spMkLst>
        </pc:spChg>
        <pc:spChg chg="add del mod">
          <ac:chgData name="Kwapnoski, Christine" userId="b3cbe799-34c9-41f2-8b8c-8f9848b3f833" providerId="ADAL" clId="{B81E51B9-5505-4260-BCE8-0B7C691E0DBD}" dt="2025-03-17T21:30:53.161" v="940" actId="21"/>
          <ac:spMkLst>
            <pc:docMk/>
            <pc:sldMk cId="454052932" sldId="259"/>
            <ac:spMk id="9" creationId="{B7DC3CEB-AAC1-93D8-73BB-0126CA71A159}"/>
          </ac:spMkLst>
        </pc:spChg>
        <pc:spChg chg="add del mod">
          <ac:chgData name="Kwapnoski, Christine" userId="b3cbe799-34c9-41f2-8b8c-8f9848b3f833" providerId="ADAL" clId="{B81E51B9-5505-4260-BCE8-0B7C691E0DBD}" dt="2025-03-20T00:08:14.534" v="13650" actId="478"/>
          <ac:spMkLst>
            <pc:docMk/>
            <pc:sldMk cId="454052932" sldId="259"/>
            <ac:spMk id="10" creationId="{CCBC25A3-3057-EB57-A580-7AEE95750CB3}"/>
          </ac:spMkLst>
        </pc:spChg>
        <pc:spChg chg="add del mod">
          <ac:chgData name="Kwapnoski, Christine" userId="b3cbe799-34c9-41f2-8b8c-8f9848b3f833" providerId="ADAL" clId="{B81E51B9-5505-4260-BCE8-0B7C691E0DBD}" dt="2025-03-17T22:19:38.492" v="2722" actId="26606"/>
          <ac:spMkLst>
            <pc:docMk/>
            <pc:sldMk cId="454052932" sldId="259"/>
            <ac:spMk id="11" creationId="{2914D1D7-CCF8-6570-42AA-B716892C2BF0}"/>
          </ac:spMkLst>
        </pc:spChg>
        <pc:spChg chg="add mod">
          <ac:chgData name="Kwapnoski, Christine" userId="b3cbe799-34c9-41f2-8b8c-8f9848b3f833" providerId="ADAL" clId="{B81E51B9-5505-4260-BCE8-0B7C691E0DBD}" dt="2025-03-22T15:23:34.084" v="18371" actId="1076"/>
          <ac:spMkLst>
            <pc:docMk/>
            <pc:sldMk cId="454052932" sldId="259"/>
            <ac:spMk id="11" creationId="{F96FA2CB-F380-0F26-FFE8-0F8AB4E64220}"/>
          </ac:spMkLst>
        </pc:spChg>
        <pc:spChg chg="add mod">
          <ac:chgData name="Kwapnoski, Christine" userId="b3cbe799-34c9-41f2-8b8c-8f9848b3f833" providerId="ADAL" clId="{B81E51B9-5505-4260-BCE8-0B7C691E0DBD}" dt="2025-03-22T15:23:40.374" v="18373" actId="1076"/>
          <ac:spMkLst>
            <pc:docMk/>
            <pc:sldMk cId="454052932" sldId="259"/>
            <ac:spMk id="12" creationId="{0372146E-0774-F60D-7B08-1725461B751D}"/>
          </ac:spMkLst>
        </pc:spChg>
        <pc:grpChg chg="add del mod">
          <ac:chgData name="Kwapnoski, Christine" userId="b3cbe799-34c9-41f2-8b8c-8f9848b3f833" providerId="ADAL" clId="{B81E51B9-5505-4260-BCE8-0B7C691E0DBD}" dt="2025-03-21T20:58:29.275" v="18131" actId="21"/>
          <ac:grpSpMkLst>
            <pc:docMk/>
            <pc:sldMk cId="454052932" sldId="259"/>
            <ac:grpSpMk id="2" creationId="{4B2AD025-F27E-5998-13F3-40EA5677BF46}"/>
          </ac:grpSpMkLst>
        </pc:grpChg>
        <pc:graphicFrameChg chg="add del">
          <ac:chgData name="Kwapnoski, Christine" userId="b3cbe799-34c9-41f2-8b8c-8f9848b3f833" providerId="ADAL" clId="{B81E51B9-5505-4260-BCE8-0B7C691E0DBD}" dt="2025-03-17T22:19:28.828" v="2717" actId="26606"/>
          <ac:graphicFrameMkLst>
            <pc:docMk/>
            <pc:sldMk cId="454052932" sldId="259"/>
            <ac:graphicFrameMk id="13" creationId="{13C6BC01-70DD-0456-C3C6-E6D5F47D397E}"/>
          </ac:graphicFrameMkLst>
        </pc:graphicFrameChg>
        <pc:graphicFrameChg chg="add del">
          <ac:chgData name="Kwapnoski, Christine" userId="b3cbe799-34c9-41f2-8b8c-8f9848b3f833" providerId="ADAL" clId="{B81E51B9-5505-4260-BCE8-0B7C691E0DBD}" dt="2025-03-17T22:19:30.806" v="2719" actId="26606"/>
          <ac:graphicFrameMkLst>
            <pc:docMk/>
            <pc:sldMk cId="454052932" sldId="259"/>
            <ac:graphicFrameMk id="15" creationId="{A64755D9-9AA0-38A6-2222-59CD8CB23B20}"/>
          </ac:graphicFrameMkLst>
        </pc:graphicFrameChg>
        <pc:graphicFrameChg chg="add del">
          <ac:chgData name="Kwapnoski, Christine" userId="b3cbe799-34c9-41f2-8b8c-8f9848b3f833" providerId="ADAL" clId="{B81E51B9-5505-4260-BCE8-0B7C691E0DBD}" dt="2025-03-17T22:19:38.477" v="2721" actId="26606"/>
          <ac:graphicFrameMkLst>
            <pc:docMk/>
            <pc:sldMk cId="454052932" sldId="259"/>
            <ac:graphicFrameMk id="17" creationId="{806D9210-75BC-AD33-E196-426268A47CAF}"/>
          </ac:graphicFrameMkLst>
        </pc:graphicFrameChg>
        <pc:graphicFrameChg chg="add mod modGraphic">
          <ac:chgData name="Kwapnoski, Christine" userId="b3cbe799-34c9-41f2-8b8c-8f9848b3f833" providerId="ADAL" clId="{B81E51B9-5505-4260-BCE8-0B7C691E0DBD}" dt="2025-03-19T14:06:12.140" v="2933"/>
          <ac:graphicFrameMkLst>
            <pc:docMk/>
            <pc:sldMk cId="454052932" sldId="259"/>
            <ac:graphicFrameMk id="19" creationId="{6B9C5D78-2B38-756F-4E35-88DAD2915E95}"/>
          </ac:graphicFrameMkLst>
        </pc:graphicFrameChg>
        <pc:picChg chg="add mod">
          <ac:chgData name="Kwapnoski, Christine" userId="b3cbe799-34c9-41f2-8b8c-8f9848b3f833" providerId="ADAL" clId="{B81E51B9-5505-4260-BCE8-0B7C691E0DBD}" dt="2025-03-22T15:24:37.545" v="18378" actId="1076"/>
          <ac:picMkLst>
            <pc:docMk/>
            <pc:sldMk cId="454052932" sldId="259"/>
            <ac:picMk id="2" creationId="{048B2C16-E47B-7030-626A-78538938A1A0}"/>
          </ac:picMkLst>
        </pc:picChg>
        <pc:picChg chg="add del mod">
          <ac:chgData name="Kwapnoski, Christine" userId="b3cbe799-34c9-41f2-8b8c-8f9848b3f833" providerId="ADAL" clId="{B81E51B9-5505-4260-BCE8-0B7C691E0DBD}" dt="2025-03-20T00:07:25.812" v="13639" actId="478"/>
          <ac:picMkLst>
            <pc:docMk/>
            <pc:sldMk cId="454052932" sldId="259"/>
            <ac:picMk id="4" creationId="{B4440BC6-B7EC-6C43-509F-A3F2A7BF2BF1}"/>
          </ac:picMkLst>
        </pc:picChg>
        <pc:picChg chg="add mod">
          <ac:chgData name="Kwapnoski, Christine" userId="b3cbe799-34c9-41f2-8b8c-8f9848b3f833" providerId="ADAL" clId="{B81E51B9-5505-4260-BCE8-0B7C691E0DBD}" dt="2025-03-22T15:35:37.321" v="18737" actId="732"/>
          <ac:picMkLst>
            <pc:docMk/>
            <pc:sldMk cId="454052932" sldId="259"/>
            <ac:picMk id="7" creationId="{EE6206FE-7BD2-6756-9CFD-FB33161A20C4}"/>
          </ac:picMkLst>
        </pc:picChg>
        <pc:picChg chg="add mod">
          <ac:chgData name="Kwapnoski, Christine" userId="b3cbe799-34c9-41f2-8b8c-8f9848b3f833" providerId="ADAL" clId="{B81E51B9-5505-4260-BCE8-0B7C691E0DBD}" dt="2025-03-20T00:07:20.406" v="13638" actId="1076"/>
          <ac:picMkLst>
            <pc:docMk/>
            <pc:sldMk cId="454052932" sldId="259"/>
            <ac:picMk id="9" creationId="{D06F611D-AB07-85C2-718C-D9004BAC8425}"/>
          </ac:picMkLst>
        </pc:picChg>
        <pc:picChg chg="add del mod">
          <ac:chgData name="Kwapnoski, Christine" userId="b3cbe799-34c9-41f2-8b8c-8f9848b3f833" providerId="ADAL" clId="{B81E51B9-5505-4260-BCE8-0B7C691E0DBD}" dt="2025-03-17T21:07:00.361" v="408" actId="21"/>
          <ac:picMkLst>
            <pc:docMk/>
            <pc:sldMk cId="454052932" sldId="259"/>
            <ac:picMk id="3074" creationId="{EE6206FE-7BD2-6756-9CFD-FB33161A20C4}"/>
          </ac:picMkLst>
        </pc:picChg>
        <pc:picChg chg="add mod">
          <ac:chgData name="Kwapnoski, Christine" userId="b3cbe799-34c9-41f2-8b8c-8f9848b3f833" providerId="ADAL" clId="{B81E51B9-5505-4260-BCE8-0B7C691E0DBD}" dt="2025-03-17T21:09:51.718" v="461" actId="14100"/>
          <ac:picMkLst>
            <pc:docMk/>
            <pc:sldMk cId="454052932" sldId="259"/>
            <ac:picMk id="3076" creationId="{93E7CE62-66A4-5173-ABEE-FA9D33DCB892}"/>
          </ac:picMkLst>
        </pc:picChg>
        <pc:picChg chg="add del mod">
          <ac:chgData name="Kwapnoski, Christine" userId="b3cbe799-34c9-41f2-8b8c-8f9848b3f833" providerId="ADAL" clId="{B81E51B9-5505-4260-BCE8-0B7C691E0DBD}" dt="2025-03-17T21:29:52.870" v="934" actId="21"/>
          <ac:picMkLst>
            <pc:docMk/>
            <pc:sldMk cId="454052932" sldId="259"/>
            <ac:picMk id="3078" creationId="{69C1091C-52E7-2291-D844-543F7CE8918E}"/>
          </ac:picMkLst>
        </pc:picChg>
      </pc:sldChg>
      <pc:sldChg chg="new del">
        <pc:chgData name="Kwapnoski, Christine" userId="b3cbe799-34c9-41f2-8b8c-8f9848b3f833" providerId="ADAL" clId="{B81E51B9-5505-4260-BCE8-0B7C691E0DBD}" dt="2025-03-17T21:01:23.954" v="174" actId="2696"/>
        <pc:sldMkLst>
          <pc:docMk/>
          <pc:sldMk cId="2220983083" sldId="259"/>
        </pc:sldMkLst>
      </pc:sldChg>
      <pc:sldChg chg="addSp delSp modSp add mod ord modTransition modAnim modNotesTx">
        <pc:chgData name="Kwapnoski, Christine" userId="b3cbe799-34c9-41f2-8b8c-8f9848b3f833" providerId="ADAL" clId="{B81E51B9-5505-4260-BCE8-0B7C691E0DBD}" dt="2025-03-22T17:49:35.078" v="20353" actId="20577"/>
        <pc:sldMkLst>
          <pc:docMk/>
          <pc:sldMk cId="863776231" sldId="260"/>
        </pc:sldMkLst>
        <pc:spChg chg="add mod">
          <ac:chgData name="Kwapnoski, Christine" userId="b3cbe799-34c9-41f2-8b8c-8f9848b3f833" providerId="ADAL" clId="{B81E51B9-5505-4260-BCE8-0B7C691E0DBD}" dt="2025-03-21T19:38:26.366" v="15900" actId="208"/>
          <ac:spMkLst>
            <pc:docMk/>
            <pc:sldMk cId="863776231" sldId="260"/>
            <ac:spMk id="2" creationId="{34594AF2-1552-61D3-CADE-C10D8105FA33}"/>
          </ac:spMkLst>
        </pc:spChg>
        <pc:spChg chg="mod">
          <ac:chgData name="Kwapnoski, Christine" userId="b3cbe799-34c9-41f2-8b8c-8f9848b3f833" providerId="ADAL" clId="{B81E51B9-5505-4260-BCE8-0B7C691E0DBD}" dt="2025-03-17T21:16:00.661" v="578" actId="20577"/>
          <ac:spMkLst>
            <pc:docMk/>
            <pc:sldMk cId="863776231" sldId="260"/>
            <ac:spMk id="3" creationId="{7F0791A1-2B8B-8A84-6674-775ACD610A7A}"/>
          </ac:spMkLst>
        </pc:spChg>
        <pc:spChg chg="mod">
          <ac:chgData name="Kwapnoski, Christine" userId="b3cbe799-34c9-41f2-8b8c-8f9848b3f833" providerId="ADAL" clId="{B81E51B9-5505-4260-BCE8-0B7C691E0DBD}" dt="2025-03-22T17:49:35.078" v="20353" actId="20577"/>
          <ac:spMkLst>
            <pc:docMk/>
            <pc:sldMk cId="863776231" sldId="260"/>
            <ac:spMk id="4" creationId="{D6DD5359-3FE1-C8A1-ACF6-15ACABCB52FE}"/>
          </ac:spMkLst>
        </pc:spChg>
        <pc:spChg chg="add mod">
          <ac:chgData name="Kwapnoski, Christine" userId="b3cbe799-34c9-41f2-8b8c-8f9848b3f833" providerId="ADAL" clId="{B81E51B9-5505-4260-BCE8-0B7C691E0DBD}" dt="2025-03-22T15:06:21.767" v="18341" actId="313"/>
          <ac:spMkLst>
            <pc:docMk/>
            <pc:sldMk cId="863776231" sldId="260"/>
            <ac:spMk id="5" creationId="{030D4931-A9DD-B355-EAF1-4CE5553D0A2D}"/>
          </ac:spMkLst>
        </pc:spChg>
        <pc:spChg chg="mod">
          <ac:chgData name="Kwapnoski, Christine" userId="b3cbe799-34c9-41f2-8b8c-8f9848b3f833" providerId="ADAL" clId="{B81E51B9-5505-4260-BCE8-0B7C691E0DBD}" dt="2025-03-19T16:43:00.118" v="5153" actId="1076"/>
          <ac:spMkLst>
            <pc:docMk/>
            <pc:sldMk cId="863776231" sldId="260"/>
            <ac:spMk id="6" creationId="{EBC6E791-139D-EFAF-D358-0B53F4C3170A}"/>
          </ac:spMkLst>
        </pc:spChg>
        <pc:spChg chg="add mod">
          <ac:chgData name="Kwapnoski, Christine" userId="b3cbe799-34c9-41f2-8b8c-8f9848b3f833" providerId="ADAL" clId="{B81E51B9-5505-4260-BCE8-0B7C691E0DBD}" dt="2025-03-22T15:06:08.181" v="18340" actId="1076"/>
          <ac:spMkLst>
            <pc:docMk/>
            <pc:sldMk cId="863776231" sldId="260"/>
            <ac:spMk id="7" creationId="{2D875CDF-4ACC-79C0-4789-A7C4840DCEC9}"/>
          </ac:spMkLst>
        </pc:spChg>
        <pc:spChg chg="mod ord">
          <ac:chgData name="Kwapnoski, Christine" userId="b3cbe799-34c9-41f2-8b8c-8f9848b3f833" providerId="ADAL" clId="{B81E51B9-5505-4260-BCE8-0B7C691E0DBD}" dt="2025-03-21T19:38:04.471" v="15897" actId="208"/>
          <ac:spMkLst>
            <pc:docMk/>
            <pc:sldMk cId="863776231" sldId="260"/>
            <ac:spMk id="8" creationId="{88E014DD-3484-8BA9-4694-8253564F0BF2}"/>
          </ac:spMkLst>
        </pc:spChg>
        <pc:spChg chg="mod ord">
          <ac:chgData name="Kwapnoski, Christine" userId="b3cbe799-34c9-41f2-8b8c-8f9848b3f833" providerId="ADAL" clId="{B81E51B9-5505-4260-BCE8-0B7C691E0DBD}" dt="2025-03-21T19:38:11.860" v="15899" actId="208"/>
          <ac:spMkLst>
            <pc:docMk/>
            <pc:sldMk cId="863776231" sldId="260"/>
            <ac:spMk id="9" creationId="{B693859D-5FB8-41B3-B225-8C828D85E524}"/>
          </ac:spMkLst>
        </pc:spChg>
        <pc:spChg chg="add mod">
          <ac:chgData name="Kwapnoski, Christine" userId="b3cbe799-34c9-41f2-8b8c-8f9848b3f833" providerId="ADAL" clId="{B81E51B9-5505-4260-BCE8-0B7C691E0DBD}" dt="2025-03-19T16:43:33.218" v="5176" actId="14100"/>
          <ac:spMkLst>
            <pc:docMk/>
            <pc:sldMk cId="863776231" sldId="260"/>
            <ac:spMk id="10" creationId="{5820EDF6-C641-A15E-F5FA-7989B23CA451}"/>
          </ac:spMkLst>
        </pc:spChg>
        <pc:spChg chg="add mod">
          <ac:chgData name="Kwapnoski, Christine" userId="b3cbe799-34c9-41f2-8b8c-8f9848b3f833" providerId="ADAL" clId="{B81E51B9-5505-4260-BCE8-0B7C691E0DBD}" dt="2025-03-22T15:10:45.571" v="18369" actId="207"/>
          <ac:spMkLst>
            <pc:docMk/>
            <pc:sldMk cId="863776231" sldId="260"/>
            <ac:spMk id="11" creationId="{F61FA9F4-E2EB-49B3-9A29-8BDE546A60EB}"/>
          </ac:spMkLst>
        </pc:spChg>
        <pc:spChg chg="add mod">
          <ac:chgData name="Kwapnoski, Christine" userId="b3cbe799-34c9-41f2-8b8c-8f9848b3f833" providerId="ADAL" clId="{B81E51B9-5505-4260-BCE8-0B7C691E0DBD}" dt="2025-03-22T15:07:15.046" v="18347" actId="1076"/>
          <ac:spMkLst>
            <pc:docMk/>
            <pc:sldMk cId="863776231" sldId="260"/>
            <ac:spMk id="13" creationId="{BD81970B-456D-F7F5-24AD-5C3BAA01184F}"/>
          </ac:spMkLst>
        </pc:spChg>
        <pc:spChg chg="add mod">
          <ac:chgData name="Kwapnoski, Christine" userId="b3cbe799-34c9-41f2-8b8c-8f9848b3f833" providerId="ADAL" clId="{B81E51B9-5505-4260-BCE8-0B7C691E0DBD}" dt="2025-03-22T15:07:31.600" v="18350" actId="1076"/>
          <ac:spMkLst>
            <pc:docMk/>
            <pc:sldMk cId="863776231" sldId="260"/>
            <ac:spMk id="14" creationId="{199DF6D3-D5CD-A9BE-4703-9C8519AFD4DF}"/>
          </ac:spMkLst>
        </pc:spChg>
        <pc:picChg chg="del mod">
          <ac:chgData name="Kwapnoski, Christine" userId="b3cbe799-34c9-41f2-8b8c-8f9848b3f833" providerId="ADAL" clId="{B81E51B9-5505-4260-BCE8-0B7C691E0DBD}" dt="2025-03-17T21:14:40.728" v="534" actId="21"/>
          <ac:picMkLst>
            <pc:docMk/>
            <pc:sldMk cId="863776231" sldId="260"/>
            <ac:picMk id="7" creationId="{24439644-0921-491C-40FA-E056784F229F}"/>
          </ac:picMkLst>
        </pc:picChg>
        <pc:picChg chg="add del mod">
          <ac:chgData name="Kwapnoski, Christine" userId="b3cbe799-34c9-41f2-8b8c-8f9848b3f833" providerId="ADAL" clId="{B81E51B9-5505-4260-BCE8-0B7C691E0DBD}" dt="2025-03-22T15:07:03.813" v="18345" actId="21"/>
          <ac:picMkLst>
            <pc:docMk/>
            <pc:sldMk cId="863776231" sldId="260"/>
            <ac:picMk id="12" creationId="{12862527-1B65-97BA-396B-B6C571557E46}"/>
          </ac:picMkLst>
        </pc:picChg>
        <pc:picChg chg="del">
          <ac:chgData name="Kwapnoski, Christine" userId="b3cbe799-34c9-41f2-8b8c-8f9848b3f833" providerId="ADAL" clId="{B81E51B9-5505-4260-BCE8-0B7C691E0DBD}" dt="2025-03-17T21:16:22.832" v="607" actId="478"/>
          <ac:picMkLst>
            <pc:docMk/>
            <pc:sldMk cId="863776231" sldId="260"/>
            <ac:picMk id="3078" creationId="{48DF2EE5-B01D-28E9-2A3D-19D0DE02539A}"/>
          </ac:picMkLst>
        </pc:picChg>
        <pc:picChg chg="add del mod">
          <ac:chgData name="Kwapnoski, Christine" userId="b3cbe799-34c9-41f2-8b8c-8f9848b3f833" providerId="ADAL" clId="{B81E51B9-5505-4260-BCE8-0B7C691E0DBD}" dt="2025-03-17T21:14:40.728" v="534" actId="21"/>
          <ac:picMkLst>
            <pc:docMk/>
            <pc:sldMk cId="863776231" sldId="260"/>
            <ac:picMk id="4098" creationId="{9356F1A7-3045-1935-62EA-A50741B3B1CB}"/>
          </ac:picMkLst>
        </pc:picChg>
        <pc:picChg chg="add mod">
          <ac:chgData name="Kwapnoski, Christine" userId="b3cbe799-34c9-41f2-8b8c-8f9848b3f833" providerId="ADAL" clId="{B81E51B9-5505-4260-BCE8-0B7C691E0DBD}" dt="2025-03-17T21:15:31.772" v="543" actId="1076"/>
          <ac:picMkLst>
            <pc:docMk/>
            <pc:sldMk cId="863776231" sldId="260"/>
            <ac:picMk id="4100" creationId="{7DA78065-C00F-CECD-3D25-76C1DFB6B3A0}"/>
          </ac:picMkLst>
        </pc:picChg>
        <pc:picChg chg="add mod">
          <ac:chgData name="Kwapnoski, Christine" userId="b3cbe799-34c9-41f2-8b8c-8f9848b3f833" providerId="ADAL" clId="{B81E51B9-5505-4260-BCE8-0B7C691E0DBD}" dt="2025-03-17T21:21:55.569" v="823" actId="1076"/>
          <ac:picMkLst>
            <pc:docMk/>
            <pc:sldMk cId="863776231" sldId="260"/>
            <ac:picMk id="4102" creationId="{45F90931-A5C2-2FCB-0019-000722251CEB}"/>
          </ac:picMkLst>
        </pc:picChg>
      </pc:sldChg>
      <pc:sldChg chg="new del">
        <pc:chgData name="Kwapnoski, Christine" userId="b3cbe799-34c9-41f2-8b8c-8f9848b3f833" providerId="ADAL" clId="{B81E51B9-5505-4260-BCE8-0B7C691E0DBD}" dt="2025-03-17T21:13:28.261" v="487" actId="2696"/>
        <pc:sldMkLst>
          <pc:docMk/>
          <pc:sldMk cId="1454152047" sldId="260"/>
        </pc:sldMkLst>
      </pc:sldChg>
      <pc:sldChg chg="addSp delSp modSp new del mod modAnim">
        <pc:chgData name="Kwapnoski, Christine" userId="b3cbe799-34c9-41f2-8b8c-8f9848b3f833" providerId="ADAL" clId="{B81E51B9-5505-4260-BCE8-0B7C691E0DBD}" dt="2025-03-19T16:33:52.331" v="5011" actId="2696"/>
        <pc:sldMkLst>
          <pc:docMk/>
          <pc:sldMk cId="2095014931" sldId="261"/>
        </pc:sldMkLst>
        <pc:spChg chg="mod">
          <ac:chgData name="Kwapnoski, Christine" userId="b3cbe799-34c9-41f2-8b8c-8f9848b3f833" providerId="ADAL" clId="{B81E51B9-5505-4260-BCE8-0B7C691E0DBD}" dt="2025-03-19T16:32:20.827" v="4991" actId="21"/>
          <ac:spMkLst>
            <pc:docMk/>
            <pc:sldMk cId="2095014931" sldId="261"/>
            <ac:spMk id="2" creationId="{59B45999-ED50-EEAF-5360-47CD25734F99}"/>
          </ac:spMkLst>
        </pc:spChg>
        <pc:spChg chg="add del mod">
          <ac:chgData name="Kwapnoski, Christine" userId="b3cbe799-34c9-41f2-8b8c-8f9848b3f833" providerId="ADAL" clId="{B81E51B9-5505-4260-BCE8-0B7C691E0DBD}" dt="2025-03-19T16:16:43.413" v="4938"/>
          <ac:spMkLst>
            <pc:docMk/>
            <pc:sldMk cId="2095014931" sldId="261"/>
            <ac:spMk id="3" creationId="{04E47B0E-EB53-ED09-008E-6A72A672C615}"/>
          </ac:spMkLst>
        </pc:spChg>
        <pc:spChg chg="del">
          <ac:chgData name="Kwapnoski, Christine" userId="b3cbe799-34c9-41f2-8b8c-8f9848b3f833" providerId="ADAL" clId="{B81E51B9-5505-4260-BCE8-0B7C691E0DBD}" dt="2025-03-17T21:29:59.975" v="935"/>
          <ac:spMkLst>
            <pc:docMk/>
            <pc:sldMk cId="2095014931" sldId="261"/>
            <ac:spMk id="3" creationId="{CD0158FE-FFE7-2B3D-59F5-08F62DB9ADCE}"/>
          </ac:spMkLst>
        </pc:spChg>
        <pc:spChg chg="add mod">
          <ac:chgData name="Kwapnoski, Christine" userId="b3cbe799-34c9-41f2-8b8c-8f9848b3f833" providerId="ADAL" clId="{B81E51B9-5505-4260-BCE8-0B7C691E0DBD}" dt="2025-03-19T16:33:10.216" v="5006" actId="21"/>
          <ac:spMkLst>
            <pc:docMk/>
            <pc:sldMk cId="2095014931" sldId="261"/>
            <ac:spMk id="4" creationId="{672F012E-BC5B-7DB2-DDCB-7A8CF8A004B7}"/>
          </ac:spMkLst>
        </pc:spChg>
        <pc:spChg chg="del">
          <ac:chgData name="Kwapnoski, Christine" userId="b3cbe799-34c9-41f2-8b8c-8f9848b3f833" providerId="ADAL" clId="{B81E51B9-5505-4260-BCE8-0B7C691E0DBD}" dt="2025-03-17T21:30:31.217" v="937"/>
          <ac:spMkLst>
            <pc:docMk/>
            <pc:sldMk cId="2095014931" sldId="261"/>
            <ac:spMk id="4" creationId="{EAC95321-642B-3600-4035-8DC9D0A72B3F}"/>
          </ac:spMkLst>
        </pc:spChg>
        <pc:spChg chg="add mod">
          <ac:chgData name="Kwapnoski, Christine" userId="b3cbe799-34c9-41f2-8b8c-8f9848b3f833" providerId="ADAL" clId="{B81E51B9-5505-4260-BCE8-0B7C691E0DBD}" dt="2025-03-19T16:17:32.913" v="4968" actId="20577"/>
          <ac:spMkLst>
            <pc:docMk/>
            <pc:sldMk cId="2095014931" sldId="261"/>
            <ac:spMk id="5" creationId="{0F95FC50-EB31-1170-3FD0-116FAD6A2466}"/>
          </ac:spMkLst>
        </pc:spChg>
        <pc:spChg chg="add mod ord">
          <ac:chgData name="Kwapnoski, Christine" userId="b3cbe799-34c9-41f2-8b8c-8f9848b3f833" providerId="ADAL" clId="{B81E51B9-5505-4260-BCE8-0B7C691E0DBD}" dt="2025-03-19T16:18:19.526" v="4979" actId="1076"/>
          <ac:spMkLst>
            <pc:docMk/>
            <pc:sldMk cId="2095014931" sldId="261"/>
            <ac:spMk id="9" creationId="{B7DC3CEB-AAC1-93D8-73BB-0126CA71A159}"/>
          </ac:spMkLst>
        </pc:spChg>
        <pc:picChg chg="add del mod">
          <ac:chgData name="Kwapnoski, Christine" userId="b3cbe799-34c9-41f2-8b8c-8f9848b3f833" providerId="ADAL" clId="{B81E51B9-5505-4260-BCE8-0B7C691E0DBD}" dt="2025-03-19T16:33:10.216" v="5006" actId="21"/>
          <ac:picMkLst>
            <pc:docMk/>
            <pc:sldMk cId="2095014931" sldId="261"/>
            <ac:picMk id="2050" creationId="{9EF4F46C-43B7-7CFB-D332-EE6B472184A2}"/>
          </ac:picMkLst>
        </pc:picChg>
        <pc:picChg chg="add del mod">
          <ac:chgData name="Kwapnoski, Christine" userId="b3cbe799-34c9-41f2-8b8c-8f9848b3f833" providerId="ADAL" clId="{B81E51B9-5505-4260-BCE8-0B7C691E0DBD}" dt="2025-03-19T15:44:03.280" v="4830" actId="21"/>
          <ac:picMkLst>
            <pc:docMk/>
            <pc:sldMk cId="2095014931" sldId="261"/>
            <ac:picMk id="3078" creationId="{69C1091C-52E7-2291-D844-543F7CE8918E}"/>
          </ac:picMkLst>
        </pc:picChg>
      </pc:sldChg>
      <pc:sldChg chg="addSp delSp modSp new mod setBg modAnim modNotesTx">
        <pc:chgData name="Kwapnoski, Christine" userId="b3cbe799-34c9-41f2-8b8c-8f9848b3f833" providerId="ADAL" clId="{B81E51B9-5505-4260-BCE8-0B7C691E0DBD}" dt="2025-03-22T15:50:51.902" v="18979" actId="20577"/>
        <pc:sldMkLst>
          <pc:docMk/>
          <pc:sldMk cId="160520521" sldId="262"/>
        </pc:sldMkLst>
        <pc:spChg chg="mod">
          <ac:chgData name="Kwapnoski, Christine" userId="b3cbe799-34c9-41f2-8b8c-8f9848b3f833" providerId="ADAL" clId="{B81E51B9-5505-4260-BCE8-0B7C691E0DBD}" dt="2025-03-22T15:42:49.336" v="18812" actId="14100"/>
          <ac:spMkLst>
            <pc:docMk/>
            <pc:sldMk cId="160520521" sldId="262"/>
            <ac:spMk id="2" creationId="{D815B0AD-D50A-B0DE-4C58-C09AC2B95128}"/>
          </ac:spMkLst>
        </pc:spChg>
        <pc:spChg chg="del mod">
          <ac:chgData name="Kwapnoski, Christine" userId="b3cbe799-34c9-41f2-8b8c-8f9848b3f833" providerId="ADAL" clId="{B81E51B9-5505-4260-BCE8-0B7C691E0DBD}" dt="2025-03-17T21:36:23.525" v="1373" actId="22"/>
          <ac:spMkLst>
            <pc:docMk/>
            <pc:sldMk cId="160520521" sldId="262"/>
            <ac:spMk id="3" creationId="{5E84E87C-B536-A020-4FF3-D35DC660D3D1}"/>
          </ac:spMkLst>
        </pc:spChg>
        <pc:spChg chg="add del mod">
          <ac:chgData name="Kwapnoski, Christine" userId="b3cbe799-34c9-41f2-8b8c-8f9848b3f833" providerId="ADAL" clId="{B81E51B9-5505-4260-BCE8-0B7C691E0DBD}" dt="2025-03-19T15:06:30.642" v="3928" actId="21"/>
          <ac:spMkLst>
            <pc:docMk/>
            <pc:sldMk cId="160520521" sldId="262"/>
            <ac:spMk id="3" creationId="{9BA2FA8B-7274-8DBA-9DF0-D20C63879B34}"/>
          </ac:spMkLst>
        </pc:spChg>
        <pc:spChg chg="add del mod">
          <ac:chgData name="Kwapnoski, Christine" userId="b3cbe799-34c9-41f2-8b8c-8f9848b3f833" providerId="ADAL" clId="{B81E51B9-5505-4260-BCE8-0B7C691E0DBD}" dt="2025-03-22T15:50:51.902" v="18979" actId="20577"/>
          <ac:spMkLst>
            <pc:docMk/>
            <pc:sldMk cId="160520521" sldId="262"/>
            <ac:spMk id="4" creationId="{F33FF77C-AFFB-CEFE-8365-5BF77CA9D4FC}"/>
          </ac:spMkLst>
        </pc:spChg>
        <pc:spChg chg="add del mod">
          <ac:chgData name="Kwapnoski, Christine" userId="b3cbe799-34c9-41f2-8b8c-8f9848b3f833" providerId="ADAL" clId="{B81E51B9-5505-4260-BCE8-0B7C691E0DBD}" dt="2025-03-19T15:08:25.378" v="3956" actId="478"/>
          <ac:spMkLst>
            <pc:docMk/>
            <pc:sldMk cId="160520521" sldId="262"/>
            <ac:spMk id="5" creationId="{5D64061B-5DD7-E0CE-C5D5-999448B69C31}"/>
          </ac:spMkLst>
        </pc:spChg>
        <pc:spChg chg="add del mod">
          <ac:chgData name="Kwapnoski, Christine" userId="b3cbe799-34c9-41f2-8b8c-8f9848b3f833" providerId="ADAL" clId="{B81E51B9-5505-4260-BCE8-0B7C691E0DBD}" dt="2025-03-19T15:08:26.681" v="3957" actId="478"/>
          <ac:spMkLst>
            <pc:docMk/>
            <pc:sldMk cId="160520521" sldId="262"/>
            <ac:spMk id="6" creationId="{E0681564-4BFB-352F-275C-9B8143C46749}"/>
          </ac:spMkLst>
        </pc:spChg>
        <pc:spChg chg="add del mod">
          <ac:chgData name="Kwapnoski, Christine" userId="b3cbe799-34c9-41f2-8b8c-8f9848b3f833" providerId="ADAL" clId="{B81E51B9-5505-4260-BCE8-0B7C691E0DBD}" dt="2025-03-19T15:08:27.623" v="3958" actId="478"/>
          <ac:spMkLst>
            <pc:docMk/>
            <pc:sldMk cId="160520521" sldId="262"/>
            <ac:spMk id="7" creationId="{417A1D90-FBE0-75DC-20D0-F40B6ED7F37D}"/>
          </ac:spMkLst>
        </pc:spChg>
        <pc:spChg chg="add del mod">
          <ac:chgData name="Kwapnoski, Christine" userId="b3cbe799-34c9-41f2-8b8c-8f9848b3f833" providerId="ADAL" clId="{B81E51B9-5505-4260-BCE8-0B7C691E0DBD}" dt="2025-03-19T15:08:20.181" v="3954" actId="478"/>
          <ac:spMkLst>
            <pc:docMk/>
            <pc:sldMk cId="160520521" sldId="262"/>
            <ac:spMk id="9" creationId="{7F0438E3-9AEE-8C04-D95C-2E28F096C269}"/>
          </ac:spMkLst>
        </pc:spChg>
        <pc:spChg chg="add del mod">
          <ac:chgData name="Kwapnoski, Christine" userId="b3cbe799-34c9-41f2-8b8c-8f9848b3f833" providerId="ADAL" clId="{B81E51B9-5505-4260-BCE8-0B7C691E0DBD}" dt="2025-03-17T21:47:42.999" v="1532" actId="478"/>
          <ac:spMkLst>
            <pc:docMk/>
            <pc:sldMk cId="160520521" sldId="262"/>
            <ac:spMk id="10" creationId="{2418C801-F159-E6E9-9172-44F33CF50881}"/>
          </ac:spMkLst>
        </pc:spChg>
        <pc:spChg chg="add del">
          <ac:chgData name="Kwapnoski, Christine" userId="b3cbe799-34c9-41f2-8b8c-8f9848b3f833" providerId="ADAL" clId="{B81E51B9-5505-4260-BCE8-0B7C691E0DBD}" dt="2025-03-17T21:37:10.507" v="1379" actId="26606"/>
          <ac:spMkLst>
            <pc:docMk/>
            <pc:sldMk cId="160520521" sldId="262"/>
            <ac:spMk id="11" creationId="{D12DDE76-C203-4047-9998-63900085B5E8}"/>
          </ac:spMkLst>
        </pc:spChg>
        <pc:spChg chg="add mod">
          <ac:chgData name="Kwapnoski, Christine" userId="b3cbe799-34c9-41f2-8b8c-8f9848b3f833" providerId="ADAL" clId="{B81E51B9-5505-4260-BCE8-0B7C691E0DBD}" dt="2025-03-19T15:04:00.508" v="3885" actId="208"/>
          <ac:spMkLst>
            <pc:docMk/>
            <pc:sldMk cId="160520521" sldId="262"/>
            <ac:spMk id="12" creationId="{8B944734-73CD-374D-3C1B-9663F774B578}"/>
          </ac:spMkLst>
        </pc:spChg>
        <pc:spChg chg="add mod">
          <ac:chgData name="Kwapnoski, Christine" userId="b3cbe799-34c9-41f2-8b8c-8f9848b3f833" providerId="ADAL" clId="{B81E51B9-5505-4260-BCE8-0B7C691E0DBD}" dt="2025-03-19T15:04:09.579" v="3887" actId="208"/>
          <ac:spMkLst>
            <pc:docMk/>
            <pc:sldMk cId="160520521" sldId="262"/>
            <ac:spMk id="13" creationId="{8A564F07-AFD3-D570-1F9D-7691C3E004B3}"/>
          </ac:spMkLst>
        </pc:spChg>
        <pc:spChg chg="add mod">
          <ac:chgData name="Kwapnoski, Christine" userId="b3cbe799-34c9-41f2-8b8c-8f9848b3f833" providerId="ADAL" clId="{B81E51B9-5505-4260-BCE8-0B7C691E0DBD}" dt="2025-03-19T15:04:05.766" v="3886" actId="208"/>
          <ac:spMkLst>
            <pc:docMk/>
            <pc:sldMk cId="160520521" sldId="262"/>
            <ac:spMk id="14" creationId="{20080625-4DAD-6142-BCFD-083FFD6719BB}"/>
          </ac:spMkLst>
        </pc:spChg>
        <pc:spChg chg="add mod">
          <ac:chgData name="Kwapnoski, Christine" userId="b3cbe799-34c9-41f2-8b8c-8f9848b3f833" providerId="ADAL" clId="{B81E51B9-5505-4260-BCE8-0B7C691E0DBD}" dt="2025-03-19T15:03:54.803" v="3884" actId="208"/>
          <ac:spMkLst>
            <pc:docMk/>
            <pc:sldMk cId="160520521" sldId="262"/>
            <ac:spMk id="15" creationId="{770828A7-6847-D77E-E94A-CFB2E230F20D}"/>
          </ac:spMkLst>
        </pc:spChg>
        <pc:spChg chg="add del mod">
          <ac:chgData name="Kwapnoski, Christine" userId="b3cbe799-34c9-41f2-8b8c-8f9848b3f833" providerId="ADAL" clId="{B81E51B9-5505-4260-BCE8-0B7C691E0DBD}" dt="2025-03-19T14:15:48.471" v="3329" actId="478"/>
          <ac:spMkLst>
            <pc:docMk/>
            <pc:sldMk cId="160520521" sldId="262"/>
            <ac:spMk id="25" creationId="{38E0C4BE-3AE5-4D39-8B02-16840130673D}"/>
          </ac:spMkLst>
        </pc:spChg>
        <pc:spChg chg="add del mod">
          <ac:chgData name="Kwapnoski, Christine" userId="b3cbe799-34c9-41f2-8b8c-8f9848b3f833" providerId="ADAL" clId="{B81E51B9-5505-4260-BCE8-0B7C691E0DBD}" dt="2025-03-19T14:15:43.792" v="3324" actId="478"/>
          <ac:spMkLst>
            <pc:docMk/>
            <pc:sldMk cId="160520521" sldId="262"/>
            <ac:spMk id="26" creationId="{4F7AC027-7E9F-18A8-DFC0-96090C355D43}"/>
          </ac:spMkLst>
        </pc:spChg>
        <pc:spChg chg="add del mod">
          <ac:chgData name="Kwapnoski, Christine" userId="b3cbe799-34c9-41f2-8b8c-8f9848b3f833" providerId="ADAL" clId="{B81E51B9-5505-4260-BCE8-0B7C691E0DBD}" dt="2025-03-19T14:15:51.105" v="3331" actId="478"/>
          <ac:spMkLst>
            <pc:docMk/>
            <pc:sldMk cId="160520521" sldId="262"/>
            <ac:spMk id="28" creationId="{634F98EB-8316-1C02-5098-285C574B860D}"/>
          </ac:spMkLst>
        </pc:spChg>
        <pc:graphicFrameChg chg="add del">
          <ac:chgData name="Kwapnoski, Christine" userId="b3cbe799-34c9-41f2-8b8c-8f9848b3f833" providerId="ADAL" clId="{B81E51B9-5505-4260-BCE8-0B7C691E0DBD}" dt="2025-03-17T22:22:46.847" v="2740" actId="26606"/>
          <ac:graphicFrameMkLst>
            <pc:docMk/>
            <pc:sldMk cId="160520521" sldId="262"/>
            <ac:graphicFrameMk id="30" creationId="{ED6695ED-3B6F-F39C-5553-912350E6953A}"/>
          </ac:graphicFrameMkLst>
        </pc:graphicFrameChg>
        <pc:graphicFrameChg chg="add del">
          <ac:chgData name="Kwapnoski, Christine" userId="b3cbe799-34c9-41f2-8b8c-8f9848b3f833" providerId="ADAL" clId="{B81E51B9-5505-4260-BCE8-0B7C691E0DBD}" dt="2025-03-17T22:22:49.203" v="2742" actId="26606"/>
          <ac:graphicFrameMkLst>
            <pc:docMk/>
            <pc:sldMk cId="160520521" sldId="262"/>
            <ac:graphicFrameMk id="32" creationId="{957F8E96-0E52-D340-0843-A7584BFB8AA9}"/>
          </ac:graphicFrameMkLst>
        </pc:graphicFrameChg>
        <pc:graphicFrameChg chg="add del">
          <ac:chgData name="Kwapnoski, Christine" userId="b3cbe799-34c9-41f2-8b8c-8f9848b3f833" providerId="ADAL" clId="{B81E51B9-5505-4260-BCE8-0B7C691E0DBD}" dt="2025-03-17T22:22:53.423" v="2744" actId="26606"/>
          <ac:graphicFrameMkLst>
            <pc:docMk/>
            <pc:sldMk cId="160520521" sldId="262"/>
            <ac:graphicFrameMk id="34" creationId="{4BFD3E12-CB6C-CA15-5EBD-91619CB8CE12}"/>
          </ac:graphicFrameMkLst>
        </pc:graphicFrameChg>
        <pc:graphicFrameChg chg="add del">
          <ac:chgData name="Kwapnoski, Christine" userId="b3cbe799-34c9-41f2-8b8c-8f9848b3f833" providerId="ADAL" clId="{B81E51B9-5505-4260-BCE8-0B7C691E0DBD}" dt="2025-03-17T22:22:59.886" v="2746" actId="26606"/>
          <ac:graphicFrameMkLst>
            <pc:docMk/>
            <pc:sldMk cId="160520521" sldId="262"/>
            <ac:graphicFrameMk id="36" creationId="{77FB4023-FC13-FA45-38E8-58B0AEA42BBD}"/>
          </ac:graphicFrameMkLst>
        </pc:graphicFrameChg>
        <pc:picChg chg="add mod">
          <ac:chgData name="Kwapnoski, Christine" userId="b3cbe799-34c9-41f2-8b8c-8f9848b3f833" providerId="ADAL" clId="{B81E51B9-5505-4260-BCE8-0B7C691E0DBD}" dt="2025-03-22T15:50:42.783" v="18950" actId="1076"/>
          <ac:picMkLst>
            <pc:docMk/>
            <pc:sldMk cId="160520521" sldId="262"/>
            <ac:picMk id="3" creationId="{099592CE-5BA8-8A0E-341D-157CF8736947}"/>
          </ac:picMkLst>
        </pc:picChg>
        <pc:picChg chg="add mod modCrop">
          <ac:chgData name="Kwapnoski, Christine" userId="b3cbe799-34c9-41f2-8b8c-8f9848b3f833" providerId="ADAL" clId="{B81E51B9-5505-4260-BCE8-0B7C691E0DBD}" dt="2025-03-22T15:47:02.221" v="18869" actId="1076"/>
          <ac:picMkLst>
            <pc:docMk/>
            <pc:sldMk cId="160520521" sldId="262"/>
            <ac:picMk id="5" creationId="{F3713362-F2A7-A728-AB3C-C9BAF9331C95}"/>
          </ac:picMkLst>
        </pc:picChg>
        <pc:picChg chg="add del mod ord">
          <ac:chgData name="Kwapnoski, Christine" userId="b3cbe799-34c9-41f2-8b8c-8f9848b3f833" providerId="ADAL" clId="{B81E51B9-5505-4260-BCE8-0B7C691E0DBD}" dt="2025-03-17T21:47:19.856" v="1527" actId="478"/>
          <ac:picMkLst>
            <pc:docMk/>
            <pc:sldMk cId="160520521" sldId="262"/>
            <ac:picMk id="6" creationId="{70B40C92-D028-0FC0-BF6D-669BCABD4D6C}"/>
          </ac:picMkLst>
        </pc:picChg>
        <pc:picChg chg="add mod">
          <ac:chgData name="Kwapnoski, Christine" userId="b3cbe799-34c9-41f2-8b8c-8f9848b3f833" providerId="ADAL" clId="{B81E51B9-5505-4260-BCE8-0B7C691E0DBD}" dt="2025-03-17T22:07:21.183" v="2215" actId="1076"/>
          <ac:picMkLst>
            <pc:docMk/>
            <pc:sldMk cId="160520521" sldId="262"/>
            <ac:picMk id="8" creationId="{60D139A5-BAA2-2741-C728-1A53350C4C62}"/>
          </ac:picMkLst>
        </pc:picChg>
        <pc:picChg chg="add mod">
          <ac:chgData name="Kwapnoski, Christine" userId="b3cbe799-34c9-41f2-8b8c-8f9848b3f833" providerId="ADAL" clId="{B81E51B9-5505-4260-BCE8-0B7C691E0DBD}" dt="2025-03-22T15:48:44.082" v="18918" actId="1076"/>
          <ac:picMkLst>
            <pc:docMk/>
            <pc:sldMk cId="160520521" sldId="262"/>
            <ac:picMk id="16" creationId="{F3BC731F-0F16-FF97-60B8-DF385A63890B}"/>
          </ac:picMkLst>
        </pc:picChg>
        <pc:cxnChg chg="add del mod">
          <ac:chgData name="Kwapnoski, Christine" userId="b3cbe799-34c9-41f2-8b8c-8f9848b3f833" providerId="ADAL" clId="{B81E51B9-5505-4260-BCE8-0B7C691E0DBD}" dt="2025-03-19T14:15:45.422" v="3325" actId="478"/>
          <ac:cxnSpMkLst>
            <pc:docMk/>
            <pc:sldMk cId="160520521" sldId="262"/>
            <ac:cxnSpMk id="17" creationId="{C18E6897-88A8-C862-6BA9-956D253F15C7}"/>
          </ac:cxnSpMkLst>
        </pc:cxnChg>
        <pc:cxnChg chg="add del mod">
          <ac:chgData name="Kwapnoski, Christine" userId="b3cbe799-34c9-41f2-8b8c-8f9848b3f833" providerId="ADAL" clId="{B81E51B9-5505-4260-BCE8-0B7C691E0DBD}" dt="2025-03-19T14:15:46.031" v="3326" actId="478"/>
          <ac:cxnSpMkLst>
            <pc:docMk/>
            <pc:sldMk cId="160520521" sldId="262"/>
            <ac:cxnSpMk id="20" creationId="{390B63F5-FF46-5DA5-EA02-2DD1B17BAF18}"/>
          </ac:cxnSpMkLst>
        </pc:cxnChg>
        <pc:cxnChg chg="add del mod">
          <ac:chgData name="Kwapnoski, Christine" userId="b3cbe799-34c9-41f2-8b8c-8f9848b3f833" providerId="ADAL" clId="{B81E51B9-5505-4260-BCE8-0B7C691E0DBD}" dt="2025-03-19T14:15:46.589" v="3327" actId="478"/>
          <ac:cxnSpMkLst>
            <pc:docMk/>
            <pc:sldMk cId="160520521" sldId="262"/>
            <ac:cxnSpMk id="21" creationId="{BB3E92FD-43D9-E876-C825-278B61C12616}"/>
          </ac:cxnSpMkLst>
        </pc:cxnChg>
        <pc:cxnChg chg="add del mod">
          <ac:chgData name="Kwapnoski, Christine" userId="b3cbe799-34c9-41f2-8b8c-8f9848b3f833" providerId="ADAL" clId="{B81E51B9-5505-4260-BCE8-0B7C691E0DBD}" dt="2025-03-19T14:15:47.559" v="3328" actId="478"/>
          <ac:cxnSpMkLst>
            <pc:docMk/>
            <pc:sldMk cId="160520521" sldId="262"/>
            <ac:cxnSpMk id="22" creationId="{D39E9386-05A3-BA39-7D7F-AC52BCD1B2D1}"/>
          </ac:cxnSpMkLst>
        </pc:cxnChg>
        <pc:cxnChg chg="add del mod">
          <ac:chgData name="Kwapnoski, Christine" userId="b3cbe799-34c9-41f2-8b8c-8f9848b3f833" providerId="ADAL" clId="{B81E51B9-5505-4260-BCE8-0B7C691E0DBD}" dt="2025-03-19T14:15:42.184" v="3321" actId="478"/>
          <ac:cxnSpMkLst>
            <pc:docMk/>
            <pc:sldMk cId="160520521" sldId="262"/>
            <ac:cxnSpMk id="23" creationId="{60D0DBD5-D87C-6A64-F16C-15B0A0721E33}"/>
          </ac:cxnSpMkLst>
        </pc:cxnChg>
        <pc:cxnChg chg="add del mod">
          <ac:chgData name="Kwapnoski, Christine" userId="b3cbe799-34c9-41f2-8b8c-8f9848b3f833" providerId="ADAL" clId="{B81E51B9-5505-4260-BCE8-0B7C691E0DBD}" dt="2025-03-19T14:15:42.972" v="3322" actId="478"/>
          <ac:cxnSpMkLst>
            <pc:docMk/>
            <pc:sldMk cId="160520521" sldId="262"/>
            <ac:cxnSpMk id="24" creationId="{4E5C5E52-B29B-DDF2-99BD-DFC856E529F9}"/>
          </ac:cxnSpMkLst>
        </pc:cxnChg>
        <pc:cxnChg chg="add del mod">
          <ac:chgData name="Kwapnoski, Christine" userId="b3cbe799-34c9-41f2-8b8c-8f9848b3f833" providerId="ADAL" clId="{B81E51B9-5505-4260-BCE8-0B7C691E0DBD}" dt="2025-03-19T14:15:50.151" v="3330" actId="478"/>
          <ac:cxnSpMkLst>
            <pc:docMk/>
            <pc:sldMk cId="160520521" sldId="262"/>
            <ac:cxnSpMk id="27" creationId="{03E3BA1D-2484-8CEC-63F2-0DB31B8FA714}"/>
          </ac:cxnSpMkLst>
        </pc:cxnChg>
      </pc:sldChg>
      <pc:sldChg chg="new del">
        <pc:chgData name="Kwapnoski, Christine" userId="b3cbe799-34c9-41f2-8b8c-8f9848b3f833" providerId="ADAL" clId="{B81E51B9-5505-4260-BCE8-0B7C691E0DBD}" dt="2025-03-17T22:11:24.605" v="2466" actId="2696"/>
        <pc:sldMkLst>
          <pc:docMk/>
          <pc:sldMk cId="2224133317" sldId="263"/>
        </pc:sldMkLst>
      </pc:sldChg>
      <pc:sldChg chg="addSp delSp modSp add mod setBg chgLayout">
        <pc:chgData name="Kwapnoski, Christine" userId="b3cbe799-34c9-41f2-8b8c-8f9848b3f833" providerId="ADAL" clId="{B81E51B9-5505-4260-BCE8-0B7C691E0DBD}" dt="2025-03-20T00:14:33.623" v="13668" actId="14100"/>
        <pc:sldMkLst>
          <pc:docMk/>
          <pc:sldMk cId="3154542970" sldId="263"/>
        </pc:sldMkLst>
        <pc:spChg chg="mod ord">
          <ac:chgData name="Kwapnoski, Christine" userId="b3cbe799-34c9-41f2-8b8c-8f9848b3f833" providerId="ADAL" clId="{B81E51B9-5505-4260-BCE8-0B7C691E0DBD}" dt="2025-03-19T15:39:10.747" v="4782" actId="26606"/>
          <ac:spMkLst>
            <pc:docMk/>
            <pc:sldMk cId="3154542970" sldId="263"/>
            <ac:spMk id="2" creationId="{5FA8A58C-7326-F8CC-3D58-C3258CB00A6C}"/>
          </ac:spMkLst>
        </pc:spChg>
        <pc:spChg chg="mod ord">
          <ac:chgData name="Kwapnoski, Christine" userId="b3cbe799-34c9-41f2-8b8c-8f9848b3f833" providerId="ADAL" clId="{B81E51B9-5505-4260-BCE8-0B7C691E0DBD}" dt="2025-03-20T00:14:12.652" v="13665" actId="20577"/>
          <ac:spMkLst>
            <pc:docMk/>
            <pc:sldMk cId="3154542970" sldId="263"/>
            <ac:spMk id="4" creationId="{43D62926-CAFF-8568-E725-28E64DB89E1E}"/>
          </ac:spMkLst>
        </pc:spChg>
        <pc:spChg chg="add">
          <ac:chgData name="Kwapnoski, Christine" userId="b3cbe799-34c9-41f2-8b8c-8f9848b3f833" providerId="ADAL" clId="{B81E51B9-5505-4260-BCE8-0B7C691E0DBD}" dt="2025-03-17T22:14:23.137" v="2522"/>
          <ac:spMkLst>
            <pc:docMk/>
            <pc:sldMk cId="3154542970" sldId="263"/>
            <ac:spMk id="6" creationId="{06DC0AF8-1846-5318-A3DF-E06DA08BA9E4}"/>
          </ac:spMkLst>
        </pc:spChg>
        <pc:spChg chg="add del">
          <ac:chgData name="Kwapnoski, Christine" userId="b3cbe799-34c9-41f2-8b8c-8f9848b3f833" providerId="ADAL" clId="{B81E51B9-5505-4260-BCE8-0B7C691E0DBD}" dt="2025-03-17T22:13:31.781" v="2494" actId="26606"/>
          <ac:spMkLst>
            <pc:docMk/>
            <pc:sldMk cId="3154542970" sldId="263"/>
            <ac:spMk id="7" creationId="{AA91F649-894C-41F6-A21D-3D1AC558E934}"/>
          </ac:spMkLst>
        </pc:spChg>
        <pc:spChg chg="add del">
          <ac:chgData name="Kwapnoski, Christine" userId="b3cbe799-34c9-41f2-8b8c-8f9848b3f833" providerId="ADAL" clId="{B81E51B9-5505-4260-BCE8-0B7C691E0DBD}" dt="2025-03-17T22:13:31.781" v="2494" actId="26606"/>
          <ac:spMkLst>
            <pc:docMk/>
            <pc:sldMk cId="3154542970" sldId="263"/>
            <ac:spMk id="9" creationId="{56037404-66BD-46B5-9323-1B531319671A}"/>
          </ac:spMkLst>
        </pc:spChg>
        <pc:spChg chg="add del">
          <ac:chgData name="Kwapnoski, Christine" userId="b3cbe799-34c9-41f2-8b8c-8f9848b3f833" providerId="ADAL" clId="{B81E51B9-5505-4260-BCE8-0B7C691E0DBD}" dt="2025-03-17T22:13:31.781" v="2494" actId="26606"/>
          <ac:spMkLst>
            <pc:docMk/>
            <pc:sldMk cId="3154542970" sldId="263"/>
            <ac:spMk id="10" creationId="{76906711-0AFB-47DD-A4B6-4E94B38B8C91}"/>
          </ac:spMkLst>
        </pc:spChg>
        <pc:spChg chg="del">
          <ac:chgData name="Kwapnoski, Christine" userId="b3cbe799-34c9-41f2-8b8c-8f9848b3f833" providerId="ADAL" clId="{B81E51B9-5505-4260-BCE8-0B7C691E0DBD}" dt="2025-03-17T22:11:38.287" v="2469" actId="478"/>
          <ac:spMkLst>
            <pc:docMk/>
            <pc:sldMk cId="3154542970" sldId="263"/>
            <ac:spMk id="12" creationId="{DA36CEC1-7565-58CC-8309-E6B634E3E2B3}"/>
          </ac:spMkLst>
        </pc:spChg>
        <pc:spChg chg="del">
          <ac:chgData name="Kwapnoski, Christine" userId="b3cbe799-34c9-41f2-8b8c-8f9848b3f833" providerId="ADAL" clId="{B81E51B9-5505-4260-BCE8-0B7C691E0DBD}" dt="2025-03-17T22:11:39.046" v="2470" actId="478"/>
          <ac:spMkLst>
            <pc:docMk/>
            <pc:sldMk cId="3154542970" sldId="263"/>
            <ac:spMk id="13" creationId="{5314A395-21F8-7EF3-2C78-ECA9AC4EF60D}"/>
          </ac:spMkLst>
        </pc:spChg>
        <pc:spChg chg="del">
          <ac:chgData name="Kwapnoski, Christine" userId="b3cbe799-34c9-41f2-8b8c-8f9848b3f833" providerId="ADAL" clId="{B81E51B9-5505-4260-BCE8-0B7C691E0DBD}" dt="2025-03-17T22:11:41" v="2471" actId="478"/>
          <ac:spMkLst>
            <pc:docMk/>
            <pc:sldMk cId="3154542970" sldId="263"/>
            <ac:spMk id="14" creationId="{20001A6D-BF66-34C1-D45B-F221F1AD47B4}"/>
          </ac:spMkLst>
        </pc:spChg>
        <pc:spChg chg="del">
          <ac:chgData name="Kwapnoski, Christine" userId="b3cbe799-34c9-41f2-8b8c-8f9848b3f833" providerId="ADAL" clId="{B81E51B9-5505-4260-BCE8-0B7C691E0DBD}" dt="2025-03-17T22:11:37.375" v="2468" actId="478"/>
          <ac:spMkLst>
            <pc:docMk/>
            <pc:sldMk cId="3154542970" sldId="263"/>
            <ac:spMk id="15" creationId="{83CA799A-2992-73A6-A7C7-7654D4B22B28}"/>
          </ac:spMkLst>
        </pc:spChg>
        <pc:spChg chg="add del mod">
          <ac:chgData name="Kwapnoski, Christine" userId="b3cbe799-34c9-41f2-8b8c-8f9848b3f833" providerId="ADAL" clId="{B81E51B9-5505-4260-BCE8-0B7C691E0DBD}" dt="2025-03-17T22:14:47.161" v="2527" actId="6264"/>
          <ac:spMkLst>
            <pc:docMk/>
            <pc:sldMk cId="3154542970" sldId="263"/>
            <ac:spMk id="16" creationId="{9BDC23CC-B686-94A7-C983-8B3939DD0321}"/>
          </ac:spMkLst>
        </pc:spChg>
        <pc:spChg chg="add del mod">
          <ac:chgData name="Kwapnoski, Christine" userId="b3cbe799-34c9-41f2-8b8c-8f9848b3f833" providerId="ADAL" clId="{B81E51B9-5505-4260-BCE8-0B7C691E0DBD}" dt="2025-03-17T22:14:47.161" v="2527" actId="6264"/>
          <ac:spMkLst>
            <pc:docMk/>
            <pc:sldMk cId="3154542970" sldId="263"/>
            <ac:spMk id="18" creationId="{74DA55DD-ABEB-FAA3-0B14-28B94D0D6BF2}"/>
          </ac:spMkLst>
        </pc:spChg>
        <pc:spChg chg="add del mod ord">
          <ac:chgData name="Kwapnoski, Christine" userId="b3cbe799-34c9-41f2-8b8c-8f9848b3f833" providerId="ADAL" clId="{B81E51B9-5505-4260-BCE8-0B7C691E0DBD}" dt="2025-03-17T22:14:47.161" v="2527" actId="6264"/>
          <ac:spMkLst>
            <pc:docMk/>
            <pc:sldMk cId="3154542970" sldId="263"/>
            <ac:spMk id="19" creationId="{E5F750E1-B93D-5787-59A8-47FDF47A5B5E}"/>
          </ac:spMkLst>
        </pc:spChg>
        <pc:spChg chg="del">
          <ac:chgData name="Kwapnoski, Christine" userId="b3cbe799-34c9-41f2-8b8c-8f9848b3f833" providerId="ADAL" clId="{B81E51B9-5505-4260-BCE8-0B7C691E0DBD}" dt="2025-03-17T22:12:25.756" v="2485" actId="478"/>
          <ac:spMkLst>
            <pc:docMk/>
            <pc:sldMk cId="3154542970" sldId="263"/>
            <ac:spMk id="25" creationId="{0E260025-BEA6-D297-0FC7-5B2A834277AE}"/>
          </ac:spMkLst>
        </pc:spChg>
        <pc:spChg chg="del">
          <ac:chgData name="Kwapnoski, Christine" userId="b3cbe799-34c9-41f2-8b8c-8f9848b3f833" providerId="ADAL" clId="{B81E51B9-5505-4260-BCE8-0B7C691E0DBD}" dt="2025-03-17T22:12:27.059" v="2486" actId="478"/>
          <ac:spMkLst>
            <pc:docMk/>
            <pc:sldMk cId="3154542970" sldId="263"/>
            <ac:spMk id="26" creationId="{CC37B650-2D56-FA8E-8453-844040CCB63C}"/>
          </ac:spMkLst>
        </pc:spChg>
        <pc:spChg chg="del">
          <ac:chgData name="Kwapnoski, Christine" userId="b3cbe799-34c9-41f2-8b8c-8f9848b3f833" providerId="ADAL" clId="{B81E51B9-5505-4260-BCE8-0B7C691E0DBD}" dt="2025-03-17T22:12:18.737" v="2477" actId="478"/>
          <ac:spMkLst>
            <pc:docMk/>
            <pc:sldMk cId="3154542970" sldId="263"/>
            <ac:spMk id="28" creationId="{F57B5BD1-F1F0-6A93-F391-E9F6303B77A0}"/>
          </ac:spMkLst>
        </pc:spChg>
        <pc:spChg chg="add del">
          <ac:chgData name="Kwapnoski, Christine" userId="b3cbe799-34c9-41f2-8b8c-8f9848b3f833" providerId="ADAL" clId="{B81E51B9-5505-4260-BCE8-0B7C691E0DBD}" dt="2025-03-17T22:23:40.540" v="2749" actId="26606"/>
          <ac:spMkLst>
            <pc:docMk/>
            <pc:sldMk cId="3154542970" sldId="263"/>
            <ac:spMk id="29" creationId="{66E48AFA-8884-4F68-A44F-D2C1E8609C5A}"/>
          </ac:spMkLst>
        </pc:spChg>
        <pc:spChg chg="add del">
          <ac:chgData name="Kwapnoski, Christine" userId="b3cbe799-34c9-41f2-8b8c-8f9848b3f833" providerId="ADAL" clId="{B81E51B9-5505-4260-BCE8-0B7C691E0DBD}" dt="2025-03-17T22:23:40.540" v="2749" actId="26606"/>
          <ac:spMkLst>
            <pc:docMk/>
            <pc:sldMk cId="3154542970" sldId="263"/>
            <ac:spMk id="30" creationId="{969D19A6-08CB-498C-93EC-3FFB021FC68A}"/>
          </ac:spMkLst>
        </pc:spChg>
        <pc:spChg chg="add del">
          <ac:chgData name="Kwapnoski, Christine" userId="b3cbe799-34c9-41f2-8b8c-8f9848b3f833" providerId="ADAL" clId="{B81E51B9-5505-4260-BCE8-0B7C691E0DBD}" dt="2025-03-19T15:39:10.747" v="4782" actId="26606"/>
          <ac:spMkLst>
            <pc:docMk/>
            <pc:sldMk cId="3154542970" sldId="263"/>
            <ac:spMk id="32" creationId="{2550BE34-C2B8-49B8-8519-67A8CAD51AE9}"/>
          </ac:spMkLst>
        </pc:spChg>
        <pc:spChg chg="add del">
          <ac:chgData name="Kwapnoski, Christine" userId="b3cbe799-34c9-41f2-8b8c-8f9848b3f833" providerId="ADAL" clId="{B81E51B9-5505-4260-BCE8-0B7C691E0DBD}" dt="2025-03-19T15:39:10.747" v="4782" actId="26606"/>
          <ac:spMkLst>
            <pc:docMk/>
            <pc:sldMk cId="3154542970" sldId="263"/>
            <ac:spMk id="33" creationId="{A7457DD9-5A45-400A-AB4B-4B4EDECA25F1}"/>
          </ac:spMkLst>
        </pc:spChg>
        <pc:spChg chg="add del">
          <ac:chgData name="Kwapnoski, Christine" userId="b3cbe799-34c9-41f2-8b8c-8f9848b3f833" providerId="ADAL" clId="{B81E51B9-5505-4260-BCE8-0B7C691E0DBD}" dt="2025-03-19T15:39:10.747" v="4782" actId="26606"/>
          <ac:spMkLst>
            <pc:docMk/>
            <pc:sldMk cId="3154542970" sldId="263"/>
            <ac:spMk id="34" creationId="{441CF7D6-A660-431A-B0BB-140A0D5556B6}"/>
          </ac:spMkLst>
        </pc:spChg>
        <pc:spChg chg="add del">
          <ac:chgData name="Kwapnoski, Christine" userId="b3cbe799-34c9-41f2-8b8c-8f9848b3f833" providerId="ADAL" clId="{B81E51B9-5505-4260-BCE8-0B7C691E0DBD}" dt="2025-03-19T15:39:10.747" v="4782" actId="26606"/>
          <ac:spMkLst>
            <pc:docMk/>
            <pc:sldMk cId="3154542970" sldId="263"/>
            <ac:spMk id="35" creationId="{0570A85B-3810-4F95-97B0-CBF4CCDB381C}"/>
          </ac:spMkLst>
        </pc:spChg>
        <pc:spChg chg="add del">
          <ac:chgData name="Kwapnoski, Christine" userId="b3cbe799-34c9-41f2-8b8c-8f9848b3f833" providerId="ADAL" clId="{B81E51B9-5505-4260-BCE8-0B7C691E0DBD}" dt="2025-03-19T15:39:10.747" v="4782" actId="26606"/>
          <ac:spMkLst>
            <pc:docMk/>
            <pc:sldMk cId="3154542970" sldId="263"/>
            <ac:spMk id="40" creationId="{0D7B6173-1D58-48E2-83CF-37350F315F75}"/>
          </ac:spMkLst>
        </pc:spChg>
        <pc:spChg chg="add del">
          <ac:chgData name="Kwapnoski, Christine" userId="b3cbe799-34c9-41f2-8b8c-8f9848b3f833" providerId="ADAL" clId="{B81E51B9-5505-4260-BCE8-0B7C691E0DBD}" dt="2025-03-19T15:39:10.747" v="4782" actId="26606"/>
          <ac:spMkLst>
            <pc:docMk/>
            <pc:sldMk cId="3154542970" sldId="263"/>
            <ac:spMk id="42" creationId="{8B068B58-6F94-4AFF-A8A7-18573884D6CD}"/>
          </ac:spMkLst>
        </pc:spChg>
        <pc:spChg chg="add del">
          <ac:chgData name="Kwapnoski, Christine" userId="b3cbe799-34c9-41f2-8b8c-8f9848b3f833" providerId="ADAL" clId="{B81E51B9-5505-4260-BCE8-0B7C691E0DBD}" dt="2025-03-19T15:39:10.747" v="4782" actId="26606"/>
          <ac:spMkLst>
            <pc:docMk/>
            <pc:sldMk cId="3154542970" sldId="263"/>
            <ac:spMk id="46" creationId="{21BDEC81-16A7-4451-B893-C15000083B77}"/>
          </ac:spMkLst>
        </pc:spChg>
        <pc:spChg chg="add del">
          <ac:chgData name="Kwapnoski, Christine" userId="b3cbe799-34c9-41f2-8b8c-8f9848b3f833" providerId="ADAL" clId="{B81E51B9-5505-4260-BCE8-0B7C691E0DBD}" dt="2025-03-19T15:39:10.747" v="4782" actId="26606"/>
          <ac:spMkLst>
            <pc:docMk/>
            <pc:sldMk cId="3154542970" sldId="263"/>
            <ac:spMk id="48" creationId="{BE5B028C-7535-45E5-9D2C-32C50D0E0E43}"/>
          </ac:spMkLst>
        </pc:spChg>
        <pc:picChg chg="add mod">
          <ac:chgData name="Kwapnoski, Christine" userId="b3cbe799-34c9-41f2-8b8c-8f9848b3f833" providerId="ADAL" clId="{B81E51B9-5505-4260-BCE8-0B7C691E0DBD}" dt="2025-03-20T00:14:33.623" v="13668" actId="14100"/>
          <ac:picMkLst>
            <pc:docMk/>
            <pc:sldMk cId="3154542970" sldId="263"/>
            <ac:picMk id="3" creationId="{45FC5A9F-F2F4-6B3C-411F-7AC97637B594}"/>
          </ac:picMkLst>
        </pc:picChg>
        <pc:picChg chg="add mod ord">
          <ac:chgData name="Kwapnoski, Christine" userId="b3cbe799-34c9-41f2-8b8c-8f9848b3f833" providerId="ADAL" clId="{B81E51B9-5505-4260-BCE8-0B7C691E0DBD}" dt="2025-03-19T15:41:18.583" v="4823" actId="1076"/>
          <ac:picMkLst>
            <pc:docMk/>
            <pc:sldMk cId="3154542970" sldId="263"/>
            <ac:picMk id="5" creationId="{E8C0AD9F-9A78-858C-51D1-CFEBA9F3E9F4}"/>
          </ac:picMkLst>
        </pc:picChg>
        <pc:picChg chg="add del mod">
          <ac:chgData name="Kwapnoski, Christine" userId="b3cbe799-34c9-41f2-8b8c-8f9848b3f833" providerId="ADAL" clId="{B81E51B9-5505-4260-BCE8-0B7C691E0DBD}" dt="2025-03-19T15:39:18.267" v="4785" actId="22"/>
          <ac:picMkLst>
            <pc:docMk/>
            <pc:sldMk cId="3154542970" sldId="263"/>
            <ac:picMk id="6" creationId="{6F1FD4B0-78D4-E51E-2145-361B8381941B}"/>
          </ac:picMkLst>
        </pc:picChg>
        <pc:picChg chg="del">
          <ac:chgData name="Kwapnoski, Christine" userId="b3cbe799-34c9-41f2-8b8c-8f9848b3f833" providerId="ADAL" clId="{B81E51B9-5505-4260-BCE8-0B7C691E0DBD}" dt="2025-03-17T22:11:56.234" v="2473" actId="478"/>
          <ac:picMkLst>
            <pc:docMk/>
            <pc:sldMk cId="3154542970" sldId="263"/>
            <ac:picMk id="8" creationId="{8B877519-A129-D4A4-96B8-C61013EB7C5C}"/>
          </ac:picMkLst>
        </pc:picChg>
        <pc:picChg chg="add mod">
          <ac:chgData name="Kwapnoski, Christine" userId="b3cbe799-34c9-41f2-8b8c-8f9848b3f833" providerId="ADAL" clId="{B81E51B9-5505-4260-BCE8-0B7C691E0DBD}" dt="2025-03-19T15:41:22.824" v="4824" actId="1076"/>
          <ac:picMkLst>
            <pc:docMk/>
            <pc:sldMk cId="3154542970" sldId="263"/>
            <ac:picMk id="8" creationId="{FA3CBE04-E2AD-84E2-1910-AED095E9CDF2}"/>
          </ac:picMkLst>
        </pc:picChg>
        <pc:picChg chg="add del mod">
          <ac:chgData name="Kwapnoski, Christine" userId="b3cbe799-34c9-41f2-8b8c-8f9848b3f833" providerId="ADAL" clId="{B81E51B9-5505-4260-BCE8-0B7C691E0DBD}" dt="2025-03-17T22:14:50.785" v="2528" actId="478"/>
          <ac:picMkLst>
            <pc:docMk/>
            <pc:sldMk cId="3154542970" sldId="263"/>
            <ac:picMk id="11" creationId="{8DC190C5-49CD-195A-640E-50421C8EE3DD}"/>
          </ac:picMkLst>
        </pc:picChg>
        <pc:picChg chg="add del">
          <ac:chgData name="Kwapnoski, Christine" userId="b3cbe799-34c9-41f2-8b8c-8f9848b3f833" providerId="ADAL" clId="{B81E51B9-5505-4260-BCE8-0B7C691E0DBD}" dt="2025-03-19T15:39:10.747" v="4782" actId="26606"/>
          <ac:picMkLst>
            <pc:docMk/>
            <pc:sldMk cId="3154542970" sldId="263"/>
            <ac:picMk id="44" creationId="{B0DAC8FB-A162-44E3-A606-C855A03A5B09}"/>
          </ac:picMkLst>
        </pc:picChg>
        <pc:cxnChg chg="del">
          <ac:chgData name="Kwapnoski, Christine" userId="b3cbe799-34c9-41f2-8b8c-8f9848b3f833" providerId="ADAL" clId="{B81E51B9-5505-4260-BCE8-0B7C691E0DBD}" dt="2025-03-17T22:12:22.083" v="2479" actId="478"/>
          <ac:cxnSpMkLst>
            <pc:docMk/>
            <pc:sldMk cId="3154542970" sldId="263"/>
            <ac:cxnSpMk id="17" creationId="{B4155A7C-3828-9117-FB3D-B4FEE0794AF0}"/>
          </ac:cxnSpMkLst>
        </pc:cxnChg>
        <pc:cxnChg chg="del">
          <ac:chgData name="Kwapnoski, Christine" userId="b3cbe799-34c9-41f2-8b8c-8f9848b3f833" providerId="ADAL" clId="{B81E51B9-5505-4260-BCE8-0B7C691E0DBD}" dt="2025-03-17T22:12:22.978" v="2480" actId="478"/>
          <ac:cxnSpMkLst>
            <pc:docMk/>
            <pc:sldMk cId="3154542970" sldId="263"/>
            <ac:cxnSpMk id="20" creationId="{8E55B472-77B3-3700-4FC7-9EB14BF70BFA}"/>
          </ac:cxnSpMkLst>
        </pc:cxnChg>
        <pc:cxnChg chg="del mod">
          <ac:chgData name="Kwapnoski, Christine" userId="b3cbe799-34c9-41f2-8b8c-8f9848b3f833" providerId="ADAL" clId="{B81E51B9-5505-4260-BCE8-0B7C691E0DBD}" dt="2025-03-17T22:12:23.794" v="2482" actId="478"/>
          <ac:cxnSpMkLst>
            <pc:docMk/>
            <pc:sldMk cId="3154542970" sldId="263"/>
            <ac:cxnSpMk id="21" creationId="{6CCC7BD1-B0D3-B649-422E-3DE3510A9F8E}"/>
          </ac:cxnSpMkLst>
        </pc:cxnChg>
        <pc:cxnChg chg="del mod">
          <ac:chgData name="Kwapnoski, Christine" userId="b3cbe799-34c9-41f2-8b8c-8f9848b3f833" providerId="ADAL" clId="{B81E51B9-5505-4260-BCE8-0B7C691E0DBD}" dt="2025-03-17T22:12:25.081" v="2484" actId="478"/>
          <ac:cxnSpMkLst>
            <pc:docMk/>
            <pc:sldMk cId="3154542970" sldId="263"/>
            <ac:cxnSpMk id="22" creationId="{471159DF-AF41-90DE-1BE2-0E52669F11F5}"/>
          </ac:cxnSpMkLst>
        </pc:cxnChg>
        <pc:cxnChg chg="del">
          <ac:chgData name="Kwapnoski, Christine" userId="b3cbe799-34c9-41f2-8b8c-8f9848b3f833" providerId="ADAL" clId="{B81E51B9-5505-4260-BCE8-0B7C691E0DBD}" dt="2025-03-17T22:12:28.802" v="2488" actId="478"/>
          <ac:cxnSpMkLst>
            <pc:docMk/>
            <pc:sldMk cId="3154542970" sldId="263"/>
            <ac:cxnSpMk id="23" creationId="{9E52ED82-3408-D0E8-2FD2-60E67C937D19}"/>
          </ac:cxnSpMkLst>
        </pc:cxnChg>
        <pc:cxnChg chg="del">
          <ac:chgData name="Kwapnoski, Christine" userId="b3cbe799-34c9-41f2-8b8c-8f9848b3f833" providerId="ADAL" clId="{B81E51B9-5505-4260-BCE8-0B7C691E0DBD}" dt="2025-03-17T22:12:28.032" v="2487" actId="478"/>
          <ac:cxnSpMkLst>
            <pc:docMk/>
            <pc:sldMk cId="3154542970" sldId="263"/>
            <ac:cxnSpMk id="24" creationId="{730FFD2F-7FE5-D0B0-EE83-CD14C559A704}"/>
          </ac:cxnSpMkLst>
        </pc:cxnChg>
        <pc:cxnChg chg="del">
          <ac:chgData name="Kwapnoski, Christine" userId="b3cbe799-34c9-41f2-8b8c-8f9848b3f833" providerId="ADAL" clId="{B81E51B9-5505-4260-BCE8-0B7C691E0DBD}" dt="2025-03-17T22:12:19.789" v="2478" actId="478"/>
          <ac:cxnSpMkLst>
            <pc:docMk/>
            <pc:sldMk cId="3154542970" sldId="263"/>
            <ac:cxnSpMk id="27" creationId="{7572AA0E-1068-FB6E-03B4-5FFC1F8C8015}"/>
          </ac:cxnSpMkLst>
        </pc:cxnChg>
      </pc:sldChg>
      <pc:sldChg chg="addSp delSp modSp add mod ord modTransition">
        <pc:chgData name="Kwapnoski, Christine" userId="b3cbe799-34c9-41f2-8b8c-8f9848b3f833" providerId="ADAL" clId="{B81E51B9-5505-4260-BCE8-0B7C691E0DBD}" dt="2025-03-19T16:46:56.345" v="5259"/>
        <pc:sldMkLst>
          <pc:docMk/>
          <pc:sldMk cId="1926734177" sldId="264"/>
        </pc:sldMkLst>
        <pc:spChg chg="mod">
          <ac:chgData name="Kwapnoski, Christine" userId="b3cbe799-34c9-41f2-8b8c-8f9848b3f833" providerId="ADAL" clId="{B81E51B9-5505-4260-BCE8-0B7C691E0DBD}" dt="2025-03-19T16:46:30.839" v="5255" actId="27636"/>
          <ac:spMkLst>
            <pc:docMk/>
            <pc:sldMk cId="1926734177" sldId="264"/>
            <ac:spMk id="4" creationId="{8AE63E8B-806B-BE7C-EF21-A6FCC0A698EC}"/>
          </ac:spMkLst>
        </pc:spChg>
        <pc:spChg chg="del">
          <ac:chgData name="Kwapnoski, Christine" userId="b3cbe799-34c9-41f2-8b8c-8f9848b3f833" providerId="ADAL" clId="{B81E51B9-5505-4260-BCE8-0B7C691E0DBD}" dt="2025-03-19T14:12:23.753" v="3021" actId="478"/>
          <ac:spMkLst>
            <pc:docMk/>
            <pc:sldMk cId="1926734177" sldId="264"/>
            <ac:spMk id="12" creationId="{ECD8E892-F63C-A472-7762-8C64F38B8930}"/>
          </ac:spMkLst>
        </pc:spChg>
        <pc:spChg chg="del">
          <ac:chgData name="Kwapnoski, Christine" userId="b3cbe799-34c9-41f2-8b8c-8f9848b3f833" providerId="ADAL" clId="{B81E51B9-5505-4260-BCE8-0B7C691E0DBD}" dt="2025-03-19T14:12:24.697" v="3022" actId="478"/>
          <ac:spMkLst>
            <pc:docMk/>
            <pc:sldMk cId="1926734177" sldId="264"/>
            <ac:spMk id="13" creationId="{D81874D6-794C-CBE0-9FDD-B25AA85F83FB}"/>
          </ac:spMkLst>
        </pc:spChg>
        <pc:spChg chg="del">
          <ac:chgData name="Kwapnoski, Christine" userId="b3cbe799-34c9-41f2-8b8c-8f9848b3f833" providerId="ADAL" clId="{B81E51B9-5505-4260-BCE8-0B7C691E0DBD}" dt="2025-03-19T14:12:25.781" v="3023" actId="478"/>
          <ac:spMkLst>
            <pc:docMk/>
            <pc:sldMk cId="1926734177" sldId="264"/>
            <ac:spMk id="14" creationId="{9804A344-ACF8-279A-9922-F05675DF617C}"/>
          </ac:spMkLst>
        </pc:spChg>
        <pc:spChg chg="del">
          <ac:chgData name="Kwapnoski, Christine" userId="b3cbe799-34c9-41f2-8b8c-8f9848b3f833" providerId="ADAL" clId="{B81E51B9-5505-4260-BCE8-0B7C691E0DBD}" dt="2025-03-19T14:12:26.958" v="3024" actId="478"/>
          <ac:spMkLst>
            <pc:docMk/>
            <pc:sldMk cId="1926734177" sldId="264"/>
            <ac:spMk id="15" creationId="{2A18808A-B42A-0EA8-8623-7E1D5ECF6F0E}"/>
          </ac:spMkLst>
        </pc:spChg>
        <pc:spChg chg="del">
          <ac:chgData name="Kwapnoski, Christine" userId="b3cbe799-34c9-41f2-8b8c-8f9848b3f833" providerId="ADAL" clId="{B81E51B9-5505-4260-BCE8-0B7C691E0DBD}" dt="2025-03-19T15:29:54.671" v="4660" actId="478"/>
          <ac:spMkLst>
            <pc:docMk/>
            <pc:sldMk cId="1926734177" sldId="264"/>
            <ac:spMk id="25" creationId="{DD1E57C8-1DD0-C9D8-3FAB-E276AD2D98B5}"/>
          </ac:spMkLst>
        </pc:spChg>
        <pc:spChg chg="del">
          <ac:chgData name="Kwapnoski, Christine" userId="b3cbe799-34c9-41f2-8b8c-8f9848b3f833" providerId="ADAL" clId="{B81E51B9-5505-4260-BCE8-0B7C691E0DBD}" dt="2025-03-19T15:29:55.802" v="4661" actId="478"/>
          <ac:spMkLst>
            <pc:docMk/>
            <pc:sldMk cId="1926734177" sldId="264"/>
            <ac:spMk id="26" creationId="{DF84AE85-7783-D5DB-8142-DD5DBD3E9E83}"/>
          </ac:spMkLst>
        </pc:spChg>
        <pc:spChg chg="del mod">
          <ac:chgData name="Kwapnoski, Christine" userId="b3cbe799-34c9-41f2-8b8c-8f9848b3f833" providerId="ADAL" clId="{B81E51B9-5505-4260-BCE8-0B7C691E0DBD}" dt="2025-03-19T15:31:01.656" v="4666" actId="478"/>
          <ac:spMkLst>
            <pc:docMk/>
            <pc:sldMk cId="1926734177" sldId="264"/>
            <ac:spMk id="28" creationId="{B33D06D9-01C2-6F69-1C3B-1994527DD720}"/>
          </ac:spMkLst>
        </pc:spChg>
        <pc:picChg chg="add mod">
          <ac:chgData name="Kwapnoski, Christine" userId="b3cbe799-34c9-41f2-8b8c-8f9848b3f833" providerId="ADAL" clId="{B81E51B9-5505-4260-BCE8-0B7C691E0DBD}" dt="2025-03-19T16:46:27.589" v="5253" actId="1076"/>
          <ac:picMkLst>
            <pc:docMk/>
            <pc:sldMk cId="1926734177" sldId="264"/>
            <ac:picMk id="3" creationId="{1325EE64-A6C2-E9EC-A627-A53C6A49C486}"/>
          </ac:picMkLst>
        </pc:picChg>
        <pc:picChg chg="add mod">
          <ac:chgData name="Kwapnoski, Christine" userId="b3cbe799-34c9-41f2-8b8c-8f9848b3f833" providerId="ADAL" clId="{B81E51B9-5505-4260-BCE8-0B7C691E0DBD}" dt="2025-03-19T15:32:07.199" v="4674"/>
          <ac:picMkLst>
            <pc:docMk/>
            <pc:sldMk cId="1926734177" sldId="264"/>
            <ac:picMk id="5" creationId="{C2567811-950B-D1B3-2B4A-356D44ACB0C5}"/>
          </ac:picMkLst>
        </pc:picChg>
        <pc:cxnChg chg="del">
          <ac:chgData name="Kwapnoski, Christine" userId="b3cbe799-34c9-41f2-8b8c-8f9848b3f833" providerId="ADAL" clId="{B81E51B9-5505-4260-BCE8-0B7C691E0DBD}" dt="2025-03-19T15:29:45.891" v="4655" actId="478"/>
          <ac:cxnSpMkLst>
            <pc:docMk/>
            <pc:sldMk cId="1926734177" sldId="264"/>
            <ac:cxnSpMk id="17" creationId="{43CF985B-E972-F97A-E88C-28EAB376AAB8}"/>
          </ac:cxnSpMkLst>
        </pc:cxnChg>
        <pc:cxnChg chg="del">
          <ac:chgData name="Kwapnoski, Christine" userId="b3cbe799-34c9-41f2-8b8c-8f9848b3f833" providerId="ADAL" clId="{B81E51B9-5505-4260-BCE8-0B7C691E0DBD}" dt="2025-03-19T15:29:46.694" v="4656" actId="478"/>
          <ac:cxnSpMkLst>
            <pc:docMk/>
            <pc:sldMk cId="1926734177" sldId="264"/>
            <ac:cxnSpMk id="20" creationId="{6A5CF0BF-5910-99EF-6404-7045DD7BA798}"/>
          </ac:cxnSpMkLst>
        </pc:cxnChg>
        <pc:cxnChg chg="mod">
          <ac:chgData name="Kwapnoski, Christine" userId="b3cbe799-34c9-41f2-8b8c-8f9848b3f833" providerId="ADAL" clId="{B81E51B9-5505-4260-BCE8-0B7C691E0DBD}" dt="2025-03-19T15:29:49.666" v="4657" actId="1076"/>
          <ac:cxnSpMkLst>
            <pc:docMk/>
            <pc:sldMk cId="1926734177" sldId="264"/>
            <ac:cxnSpMk id="21" creationId="{19711BA3-5C8E-7E93-7361-D86700CBA8BF}"/>
          </ac:cxnSpMkLst>
        </pc:cxnChg>
        <pc:cxnChg chg="del">
          <ac:chgData name="Kwapnoski, Christine" userId="b3cbe799-34c9-41f2-8b8c-8f9848b3f833" providerId="ADAL" clId="{B81E51B9-5505-4260-BCE8-0B7C691E0DBD}" dt="2025-03-19T15:29:50.630" v="4658" actId="478"/>
          <ac:cxnSpMkLst>
            <pc:docMk/>
            <pc:sldMk cId="1926734177" sldId="264"/>
            <ac:cxnSpMk id="22" creationId="{BA11B454-068E-19DD-4397-2C3AF9CDD8CA}"/>
          </ac:cxnSpMkLst>
        </pc:cxnChg>
        <pc:cxnChg chg="del">
          <ac:chgData name="Kwapnoski, Christine" userId="b3cbe799-34c9-41f2-8b8c-8f9848b3f833" providerId="ADAL" clId="{B81E51B9-5505-4260-BCE8-0B7C691E0DBD}" dt="2025-03-19T15:29:44.071" v="4653" actId="478"/>
          <ac:cxnSpMkLst>
            <pc:docMk/>
            <pc:sldMk cId="1926734177" sldId="264"/>
            <ac:cxnSpMk id="23" creationId="{108C7B0E-D0D9-9976-8E4B-44E1877C8614}"/>
          </ac:cxnSpMkLst>
        </pc:cxnChg>
        <pc:cxnChg chg="del">
          <ac:chgData name="Kwapnoski, Christine" userId="b3cbe799-34c9-41f2-8b8c-8f9848b3f833" providerId="ADAL" clId="{B81E51B9-5505-4260-BCE8-0B7C691E0DBD}" dt="2025-03-19T15:29:44.872" v="4654" actId="478"/>
          <ac:cxnSpMkLst>
            <pc:docMk/>
            <pc:sldMk cId="1926734177" sldId="264"/>
            <ac:cxnSpMk id="24" creationId="{7AF0E60D-A8AA-74A2-E772-FA0940CD411C}"/>
          </ac:cxnSpMkLst>
        </pc:cxnChg>
        <pc:cxnChg chg="del">
          <ac:chgData name="Kwapnoski, Christine" userId="b3cbe799-34c9-41f2-8b8c-8f9848b3f833" providerId="ADAL" clId="{B81E51B9-5505-4260-BCE8-0B7C691E0DBD}" dt="2025-03-19T15:29:52.683" v="4659" actId="478"/>
          <ac:cxnSpMkLst>
            <pc:docMk/>
            <pc:sldMk cId="1926734177" sldId="264"/>
            <ac:cxnSpMk id="27" creationId="{C10EA5A6-0C6E-ACCB-DC8A-804566284EDC}"/>
          </ac:cxnSpMkLst>
        </pc:cxnChg>
      </pc:sldChg>
      <pc:sldChg chg="delSp modSp add del mod">
        <pc:chgData name="Kwapnoski, Christine" userId="b3cbe799-34c9-41f2-8b8c-8f9848b3f833" providerId="ADAL" clId="{B81E51B9-5505-4260-BCE8-0B7C691E0DBD}" dt="2025-03-19T15:38:23.767" v="4779" actId="2696"/>
        <pc:sldMkLst>
          <pc:docMk/>
          <pc:sldMk cId="1071067663" sldId="265"/>
        </pc:sldMkLst>
        <pc:spChg chg="mod">
          <ac:chgData name="Kwapnoski, Christine" userId="b3cbe799-34c9-41f2-8b8c-8f9848b3f833" providerId="ADAL" clId="{B81E51B9-5505-4260-BCE8-0B7C691E0DBD}" dt="2025-03-19T15:36:18.894" v="4761" actId="21"/>
          <ac:spMkLst>
            <pc:docMk/>
            <pc:sldMk cId="1071067663" sldId="265"/>
            <ac:spMk id="4" creationId="{1DA7C226-F8B9-C47C-D4EF-C1B57EB6854E}"/>
          </ac:spMkLst>
        </pc:spChg>
        <pc:spChg chg="del">
          <ac:chgData name="Kwapnoski, Christine" userId="b3cbe799-34c9-41f2-8b8c-8f9848b3f833" providerId="ADAL" clId="{B81E51B9-5505-4260-BCE8-0B7C691E0DBD}" dt="2025-03-19T14:22:14.518" v="3471" actId="478"/>
          <ac:spMkLst>
            <pc:docMk/>
            <pc:sldMk cId="1071067663" sldId="265"/>
            <ac:spMk id="25" creationId="{2C35660E-40F3-BC91-D346-CAAD458E9204}"/>
          </ac:spMkLst>
        </pc:spChg>
        <pc:spChg chg="del">
          <ac:chgData name="Kwapnoski, Christine" userId="b3cbe799-34c9-41f2-8b8c-8f9848b3f833" providerId="ADAL" clId="{B81E51B9-5505-4260-BCE8-0B7C691E0DBD}" dt="2025-03-19T14:22:15.915" v="3472" actId="478"/>
          <ac:spMkLst>
            <pc:docMk/>
            <pc:sldMk cId="1071067663" sldId="265"/>
            <ac:spMk id="26" creationId="{22745226-94AE-0530-89F7-EFF07E923B49}"/>
          </ac:spMkLst>
        </pc:spChg>
        <pc:cxnChg chg="del">
          <ac:chgData name="Kwapnoski, Christine" userId="b3cbe799-34c9-41f2-8b8c-8f9848b3f833" providerId="ADAL" clId="{B81E51B9-5505-4260-BCE8-0B7C691E0DBD}" dt="2025-03-19T14:22:11.692" v="3469" actId="478"/>
          <ac:cxnSpMkLst>
            <pc:docMk/>
            <pc:sldMk cId="1071067663" sldId="265"/>
            <ac:cxnSpMk id="17" creationId="{EE433C2D-E08C-58D6-580C-243501E3A76B}"/>
          </ac:cxnSpMkLst>
        </pc:cxnChg>
        <pc:cxnChg chg="del">
          <ac:chgData name="Kwapnoski, Christine" userId="b3cbe799-34c9-41f2-8b8c-8f9848b3f833" providerId="ADAL" clId="{B81E51B9-5505-4260-BCE8-0B7C691E0DBD}" dt="2025-03-19T14:22:12.555" v="3470" actId="478"/>
          <ac:cxnSpMkLst>
            <pc:docMk/>
            <pc:sldMk cId="1071067663" sldId="265"/>
            <ac:cxnSpMk id="20" creationId="{B43C44F8-0092-A329-4C03-F66D3ACB5683}"/>
          </ac:cxnSpMkLst>
        </pc:cxnChg>
      </pc:sldChg>
      <pc:sldChg chg="addSp delSp modSp new del mod">
        <pc:chgData name="Kwapnoski, Christine" userId="b3cbe799-34c9-41f2-8b8c-8f9848b3f833" providerId="ADAL" clId="{B81E51B9-5505-4260-BCE8-0B7C691E0DBD}" dt="2025-03-22T15:51:44.413" v="18980" actId="2696"/>
        <pc:sldMkLst>
          <pc:docMk/>
          <pc:sldMk cId="3564172175" sldId="266"/>
        </pc:sldMkLst>
        <pc:spChg chg="add mod">
          <ac:chgData name="Kwapnoski, Christine" userId="b3cbe799-34c9-41f2-8b8c-8f9848b3f833" providerId="ADAL" clId="{B81E51B9-5505-4260-BCE8-0B7C691E0DBD}" dt="2025-03-22T15:48:55.222" v="18919" actId="21"/>
          <ac:spMkLst>
            <pc:docMk/>
            <pc:sldMk cId="3564172175" sldId="266"/>
            <ac:spMk id="4" creationId="{AEE44361-FB02-FBF9-49C1-E0E639668D61}"/>
          </ac:spMkLst>
        </pc:spChg>
        <pc:spChg chg="add mod">
          <ac:chgData name="Kwapnoski, Christine" userId="b3cbe799-34c9-41f2-8b8c-8f9848b3f833" providerId="ADAL" clId="{B81E51B9-5505-4260-BCE8-0B7C691E0DBD}" dt="2025-03-19T17:11:30.149" v="5819" actId="1076"/>
          <ac:spMkLst>
            <pc:docMk/>
            <pc:sldMk cId="3564172175" sldId="266"/>
            <ac:spMk id="10" creationId="{6B26862D-D5F9-E6FC-9AF0-4EBAB5A762AA}"/>
          </ac:spMkLst>
        </pc:spChg>
        <pc:spChg chg="add mod">
          <ac:chgData name="Kwapnoski, Christine" userId="b3cbe799-34c9-41f2-8b8c-8f9848b3f833" providerId="ADAL" clId="{B81E51B9-5505-4260-BCE8-0B7C691E0DBD}" dt="2025-03-19T15:11:32.333" v="3979" actId="1076"/>
          <ac:spMkLst>
            <pc:docMk/>
            <pc:sldMk cId="3564172175" sldId="266"/>
            <ac:spMk id="11" creationId="{DCE5828C-BAA0-F1EB-E0B0-344BB9A7DD1B}"/>
          </ac:spMkLst>
        </pc:spChg>
        <pc:spChg chg="add mod">
          <ac:chgData name="Kwapnoski, Christine" userId="b3cbe799-34c9-41f2-8b8c-8f9848b3f833" providerId="ADAL" clId="{B81E51B9-5505-4260-BCE8-0B7C691E0DBD}" dt="2025-03-19T17:10:30.913" v="5798"/>
          <ac:spMkLst>
            <pc:docMk/>
            <pc:sldMk cId="3564172175" sldId="266"/>
            <ac:spMk id="14" creationId="{CBDE4D2B-2480-DE93-1F25-46899D1B4E24}"/>
          </ac:spMkLst>
        </pc:spChg>
        <pc:picChg chg="add mod">
          <ac:chgData name="Kwapnoski, Christine" userId="b3cbe799-34c9-41f2-8b8c-8f9848b3f833" providerId="ADAL" clId="{B81E51B9-5505-4260-BCE8-0B7C691E0DBD}" dt="2025-03-19T15:11:39.691" v="3980" actId="1076"/>
          <ac:picMkLst>
            <pc:docMk/>
            <pc:sldMk cId="3564172175" sldId="266"/>
            <ac:picMk id="3" creationId="{BB22A1B3-F885-71EB-CE8A-1D21EB7F08AF}"/>
          </ac:picMkLst>
        </pc:picChg>
        <pc:picChg chg="add del mod">
          <ac:chgData name="Kwapnoski, Christine" userId="b3cbe799-34c9-41f2-8b8c-8f9848b3f833" providerId="ADAL" clId="{B81E51B9-5505-4260-BCE8-0B7C691E0DBD}" dt="2025-03-22T15:43:35.753" v="18821" actId="21"/>
          <ac:picMkLst>
            <pc:docMk/>
            <pc:sldMk cId="3564172175" sldId="266"/>
            <ac:picMk id="5" creationId="{F3713362-F2A7-A728-AB3C-C9BAF9331C95}"/>
          </ac:picMkLst>
        </pc:picChg>
        <pc:picChg chg="add del mod">
          <ac:chgData name="Kwapnoski, Christine" userId="b3cbe799-34c9-41f2-8b8c-8f9848b3f833" providerId="ADAL" clId="{B81E51B9-5505-4260-BCE8-0B7C691E0DBD}" dt="2025-03-22T15:39:40.464" v="18804" actId="478"/>
          <ac:picMkLst>
            <pc:docMk/>
            <pc:sldMk cId="3564172175" sldId="266"/>
            <ac:picMk id="6" creationId="{AB244470-305F-524A-5B89-BEFC040D5079}"/>
          </ac:picMkLst>
        </pc:picChg>
        <pc:picChg chg="add mod">
          <ac:chgData name="Kwapnoski, Christine" userId="b3cbe799-34c9-41f2-8b8c-8f9848b3f833" providerId="ADAL" clId="{B81E51B9-5505-4260-BCE8-0B7C691E0DBD}" dt="2025-03-19T15:12:05.316" v="3983" actId="1076"/>
          <ac:picMkLst>
            <pc:docMk/>
            <pc:sldMk cId="3564172175" sldId="266"/>
            <ac:picMk id="7" creationId="{2F2F63F8-BCC6-41A0-665C-CBC104D68615}"/>
          </ac:picMkLst>
        </pc:picChg>
        <pc:picChg chg="add mod">
          <ac:chgData name="Kwapnoski, Christine" userId="b3cbe799-34c9-41f2-8b8c-8f9848b3f833" providerId="ADAL" clId="{B81E51B9-5505-4260-BCE8-0B7C691E0DBD}" dt="2025-03-19T17:11:35.376" v="5820" actId="1076"/>
          <ac:picMkLst>
            <pc:docMk/>
            <pc:sldMk cId="3564172175" sldId="266"/>
            <ac:picMk id="9" creationId="{F96C4D5A-2853-A435-F589-65EF06EAF657}"/>
          </ac:picMkLst>
        </pc:picChg>
        <pc:picChg chg="add del mod">
          <ac:chgData name="Kwapnoski, Christine" userId="b3cbe799-34c9-41f2-8b8c-8f9848b3f833" providerId="ADAL" clId="{B81E51B9-5505-4260-BCE8-0B7C691E0DBD}" dt="2025-03-19T17:13:25.833" v="5860" actId="21"/>
          <ac:picMkLst>
            <pc:docMk/>
            <pc:sldMk cId="3564172175" sldId="266"/>
            <ac:picMk id="13" creationId="{A36433E7-F318-CFF3-1B29-A5C94530A7C2}"/>
          </ac:picMkLst>
        </pc:picChg>
        <pc:picChg chg="add del mod">
          <ac:chgData name="Kwapnoski, Christine" userId="b3cbe799-34c9-41f2-8b8c-8f9848b3f833" providerId="ADAL" clId="{B81E51B9-5505-4260-BCE8-0B7C691E0DBD}" dt="2025-03-22T15:49:55.815" v="18922" actId="21"/>
          <ac:picMkLst>
            <pc:docMk/>
            <pc:sldMk cId="3564172175" sldId="266"/>
            <ac:picMk id="15" creationId="{099592CE-5BA8-8A0E-341D-157CF8736947}"/>
          </ac:picMkLst>
        </pc:picChg>
        <pc:picChg chg="add del mod">
          <ac:chgData name="Kwapnoski, Christine" userId="b3cbe799-34c9-41f2-8b8c-8f9848b3f833" providerId="ADAL" clId="{B81E51B9-5505-4260-BCE8-0B7C691E0DBD}" dt="2025-03-22T15:48:33.530" v="18916" actId="21"/>
          <ac:picMkLst>
            <pc:docMk/>
            <pc:sldMk cId="3564172175" sldId="266"/>
            <ac:picMk id="16" creationId="{F3BC731F-0F16-FF97-60B8-DF385A63890B}"/>
          </ac:picMkLst>
        </pc:picChg>
      </pc:sldChg>
      <pc:sldChg chg="delSp modSp add del mod delAnim">
        <pc:chgData name="Kwapnoski, Christine" userId="b3cbe799-34c9-41f2-8b8c-8f9848b3f833" providerId="ADAL" clId="{B81E51B9-5505-4260-BCE8-0B7C691E0DBD}" dt="2025-03-19T15:25:50.958" v="4633" actId="2696"/>
        <pc:sldMkLst>
          <pc:docMk/>
          <pc:sldMk cId="48988143" sldId="267"/>
        </pc:sldMkLst>
        <pc:spChg chg="del">
          <ac:chgData name="Kwapnoski, Christine" userId="b3cbe799-34c9-41f2-8b8c-8f9848b3f833" providerId="ADAL" clId="{B81E51B9-5505-4260-BCE8-0B7C691E0DBD}" dt="2025-03-19T15:10:04.285" v="3966" actId="478"/>
          <ac:spMkLst>
            <pc:docMk/>
            <pc:sldMk cId="48988143" sldId="267"/>
            <ac:spMk id="12" creationId="{B61CBF77-EC76-4D6B-76A3-C95959A8DCD5}"/>
          </ac:spMkLst>
        </pc:spChg>
        <pc:spChg chg="del">
          <ac:chgData name="Kwapnoski, Christine" userId="b3cbe799-34c9-41f2-8b8c-8f9848b3f833" providerId="ADAL" clId="{B81E51B9-5505-4260-BCE8-0B7C691E0DBD}" dt="2025-03-19T15:10:05.293" v="3967" actId="478"/>
          <ac:spMkLst>
            <pc:docMk/>
            <pc:sldMk cId="48988143" sldId="267"/>
            <ac:spMk id="13" creationId="{A3AC46C6-57AC-9268-DB3E-9C89C30EC968}"/>
          </ac:spMkLst>
        </pc:spChg>
        <pc:spChg chg="del mod">
          <ac:chgData name="Kwapnoski, Christine" userId="b3cbe799-34c9-41f2-8b8c-8f9848b3f833" providerId="ADAL" clId="{B81E51B9-5505-4260-BCE8-0B7C691E0DBD}" dt="2025-03-19T15:10:06.901" v="3969" actId="478"/>
          <ac:spMkLst>
            <pc:docMk/>
            <pc:sldMk cId="48988143" sldId="267"/>
            <ac:spMk id="14" creationId="{64BC3FAC-A273-5E69-7BE8-E242A2C1542D}"/>
          </ac:spMkLst>
        </pc:spChg>
        <pc:spChg chg="del">
          <ac:chgData name="Kwapnoski, Christine" userId="b3cbe799-34c9-41f2-8b8c-8f9848b3f833" providerId="ADAL" clId="{B81E51B9-5505-4260-BCE8-0B7C691E0DBD}" dt="2025-03-19T15:10:07.976" v="3970" actId="478"/>
          <ac:spMkLst>
            <pc:docMk/>
            <pc:sldMk cId="48988143" sldId="267"/>
            <ac:spMk id="15" creationId="{A1258D3A-DC18-C4F6-65BA-E308C1FF6B02}"/>
          </ac:spMkLst>
        </pc:spChg>
      </pc:sldChg>
      <pc:sldChg chg="addSp delSp modSp add mod">
        <pc:chgData name="Kwapnoski, Christine" userId="b3cbe799-34c9-41f2-8b8c-8f9848b3f833" providerId="ADAL" clId="{B81E51B9-5505-4260-BCE8-0B7C691E0DBD}" dt="2025-03-19T17:13:38.410" v="5863" actId="1076"/>
        <pc:sldMkLst>
          <pc:docMk/>
          <pc:sldMk cId="341180775" sldId="268"/>
        </pc:sldMkLst>
        <pc:spChg chg="mod">
          <ac:chgData name="Kwapnoski, Christine" userId="b3cbe799-34c9-41f2-8b8c-8f9848b3f833" providerId="ADAL" clId="{B81E51B9-5505-4260-BCE8-0B7C691E0DBD}" dt="2025-03-19T17:13:28.849" v="5861" actId="20577"/>
          <ac:spMkLst>
            <pc:docMk/>
            <pc:sldMk cId="341180775" sldId="268"/>
            <ac:spMk id="4" creationId="{D1EB69CB-7706-C83B-7A00-7EA5311297CE}"/>
          </ac:spMkLst>
        </pc:spChg>
        <pc:spChg chg="add mod">
          <ac:chgData name="Kwapnoski, Christine" userId="b3cbe799-34c9-41f2-8b8c-8f9848b3f833" providerId="ADAL" clId="{B81E51B9-5505-4260-BCE8-0B7C691E0DBD}" dt="2025-03-19T15:38:05.564" v="4778" actId="1076"/>
          <ac:spMkLst>
            <pc:docMk/>
            <pc:sldMk cId="341180775" sldId="268"/>
            <ac:spMk id="7" creationId="{1458DBBE-2A28-8E17-6F5B-3297D007E3BB}"/>
          </ac:spMkLst>
        </pc:spChg>
        <pc:spChg chg="add mod">
          <ac:chgData name="Kwapnoski, Christine" userId="b3cbe799-34c9-41f2-8b8c-8f9848b3f833" providerId="ADAL" clId="{B81E51B9-5505-4260-BCE8-0B7C691E0DBD}" dt="2025-03-19T15:36:50.012" v="4765" actId="20577"/>
          <ac:spMkLst>
            <pc:docMk/>
            <pc:sldMk cId="341180775" sldId="268"/>
            <ac:spMk id="9" creationId="{8D4EF2F9-0178-CBEA-C682-E23143488731}"/>
          </ac:spMkLst>
        </pc:spChg>
        <pc:spChg chg="add mod">
          <ac:chgData name="Kwapnoski, Christine" userId="b3cbe799-34c9-41f2-8b8c-8f9848b3f833" providerId="ADAL" clId="{B81E51B9-5505-4260-BCE8-0B7C691E0DBD}" dt="2025-03-19T15:34:10.386" v="4751" actId="1076"/>
          <ac:spMkLst>
            <pc:docMk/>
            <pc:sldMk cId="341180775" sldId="268"/>
            <ac:spMk id="10" creationId="{E2E2FF83-77E2-DF3A-C7DC-3F8F473E7BA6}"/>
          </ac:spMkLst>
        </pc:spChg>
        <pc:spChg chg="add mod">
          <ac:chgData name="Kwapnoski, Christine" userId="b3cbe799-34c9-41f2-8b8c-8f9848b3f833" providerId="ADAL" clId="{B81E51B9-5505-4260-BCE8-0B7C691E0DBD}" dt="2025-03-19T15:26:38.993" v="4639" actId="1076"/>
          <ac:spMkLst>
            <pc:docMk/>
            <pc:sldMk cId="341180775" sldId="268"/>
            <ac:spMk id="11" creationId="{F4E9A079-9B7A-993B-5BE0-DDE8C3E8720B}"/>
          </ac:spMkLst>
        </pc:spChg>
        <pc:spChg chg="add mod">
          <ac:chgData name="Kwapnoski, Christine" userId="b3cbe799-34c9-41f2-8b8c-8f9848b3f833" providerId="ADAL" clId="{B81E51B9-5505-4260-BCE8-0B7C691E0DBD}" dt="2025-03-19T15:26:46.890" v="4641" actId="1076"/>
          <ac:spMkLst>
            <pc:docMk/>
            <pc:sldMk cId="341180775" sldId="268"/>
            <ac:spMk id="12" creationId="{7D2A3670-FDC9-DF2E-C252-79C23817F8F8}"/>
          </ac:spMkLst>
        </pc:spChg>
        <pc:picChg chg="add mod">
          <ac:chgData name="Kwapnoski, Christine" userId="b3cbe799-34c9-41f2-8b8c-8f9848b3f833" providerId="ADAL" clId="{B81E51B9-5505-4260-BCE8-0B7C691E0DBD}" dt="2025-03-19T15:13:07.878" v="3988" actId="14100"/>
          <ac:picMkLst>
            <pc:docMk/>
            <pc:sldMk cId="341180775" sldId="268"/>
            <ac:picMk id="5" creationId="{8C2C6235-C255-7220-3571-234EC135A9D7}"/>
          </ac:picMkLst>
        </pc:picChg>
        <pc:picChg chg="del">
          <ac:chgData name="Kwapnoski, Christine" userId="b3cbe799-34c9-41f2-8b8c-8f9848b3f833" providerId="ADAL" clId="{B81E51B9-5505-4260-BCE8-0B7C691E0DBD}" dt="2025-03-19T15:12:57.027" v="3985" actId="478"/>
          <ac:picMkLst>
            <pc:docMk/>
            <pc:sldMk cId="341180775" sldId="268"/>
            <ac:picMk id="8" creationId="{2F3AFFEE-9B4D-4947-11C9-91219A8F175D}"/>
          </ac:picMkLst>
        </pc:picChg>
        <pc:picChg chg="add mod">
          <ac:chgData name="Kwapnoski, Christine" userId="b3cbe799-34c9-41f2-8b8c-8f9848b3f833" providerId="ADAL" clId="{B81E51B9-5505-4260-BCE8-0B7C691E0DBD}" dt="2025-03-19T17:13:38.410" v="5863" actId="1076"/>
          <ac:picMkLst>
            <pc:docMk/>
            <pc:sldMk cId="341180775" sldId="268"/>
            <ac:picMk id="23" creationId="{A36433E7-F318-CFF3-1B29-A5C94530A7C2}"/>
          </ac:picMkLst>
        </pc:picChg>
        <pc:cxnChg chg="add mod">
          <ac:chgData name="Kwapnoski, Christine" userId="b3cbe799-34c9-41f2-8b8c-8f9848b3f833" providerId="ADAL" clId="{B81E51B9-5505-4260-BCE8-0B7C691E0DBD}" dt="2025-03-19T15:37:40.233" v="4774" actId="1076"/>
          <ac:cxnSpMkLst>
            <pc:docMk/>
            <pc:sldMk cId="341180775" sldId="268"/>
            <ac:cxnSpMk id="13" creationId="{C52F7823-77A5-D10C-02C6-A6C90F77BC8B}"/>
          </ac:cxnSpMkLst>
        </pc:cxnChg>
        <pc:cxnChg chg="add mod">
          <ac:chgData name="Kwapnoski, Christine" userId="b3cbe799-34c9-41f2-8b8c-8f9848b3f833" providerId="ADAL" clId="{B81E51B9-5505-4260-BCE8-0B7C691E0DBD}" dt="2025-03-19T15:37:50.761" v="4776" actId="14100"/>
          <ac:cxnSpMkLst>
            <pc:docMk/>
            <pc:sldMk cId="341180775" sldId="268"/>
            <ac:cxnSpMk id="14" creationId="{06859766-D4D6-5D8A-9415-20A4A4A8A0AB}"/>
          </ac:cxnSpMkLst>
        </pc:cxnChg>
        <pc:cxnChg chg="add mod">
          <ac:chgData name="Kwapnoski, Christine" userId="b3cbe799-34c9-41f2-8b8c-8f9848b3f833" providerId="ADAL" clId="{B81E51B9-5505-4260-BCE8-0B7C691E0DBD}" dt="2025-03-19T15:37:47.810" v="4775" actId="14100"/>
          <ac:cxnSpMkLst>
            <pc:docMk/>
            <pc:sldMk cId="341180775" sldId="268"/>
            <ac:cxnSpMk id="15" creationId="{8EA3FF2C-E3C2-192F-6DE6-F99ED5C458A0}"/>
          </ac:cxnSpMkLst>
        </pc:cxnChg>
        <pc:cxnChg chg="add mod">
          <ac:chgData name="Kwapnoski, Christine" userId="b3cbe799-34c9-41f2-8b8c-8f9848b3f833" providerId="ADAL" clId="{B81E51B9-5505-4260-BCE8-0B7C691E0DBD}" dt="2025-03-19T15:37:25.266" v="4771" actId="14100"/>
          <ac:cxnSpMkLst>
            <pc:docMk/>
            <pc:sldMk cId="341180775" sldId="268"/>
            <ac:cxnSpMk id="17" creationId="{BA851B41-F9A6-6000-94BB-D415F7D651D1}"/>
          </ac:cxnSpMkLst>
        </pc:cxnChg>
      </pc:sldChg>
      <pc:sldChg chg="addSp delSp modSp add mod ord modTransition delAnim modAnim">
        <pc:chgData name="Kwapnoski, Christine" userId="b3cbe799-34c9-41f2-8b8c-8f9848b3f833" providerId="ADAL" clId="{B81E51B9-5505-4260-BCE8-0B7C691E0DBD}" dt="2025-03-22T15:09:48.890" v="18366" actId="1076"/>
        <pc:sldMkLst>
          <pc:docMk/>
          <pc:sldMk cId="3697808024" sldId="269"/>
        </pc:sldMkLst>
        <pc:spChg chg="add del mod">
          <ac:chgData name="Kwapnoski, Christine" userId="b3cbe799-34c9-41f2-8b8c-8f9848b3f833" providerId="ADAL" clId="{B81E51B9-5505-4260-BCE8-0B7C691E0DBD}" dt="2025-03-19T16:31:22.465" v="4983" actId="478"/>
          <ac:spMkLst>
            <pc:docMk/>
            <pc:sldMk cId="3697808024" sldId="269"/>
            <ac:spMk id="2" creationId="{5378A311-4EBE-326E-9127-9EE247317AFD}"/>
          </ac:spMkLst>
        </pc:spChg>
        <pc:spChg chg="del">
          <ac:chgData name="Kwapnoski, Christine" userId="b3cbe799-34c9-41f2-8b8c-8f9848b3f833" providerId="ADAL" clId="{B81E51B9-5505-4260-BCE8-0B7C691E0DBD}" dt="2025-03-19T15:44:06.661" v="4831"/>
          <ac:spMkLst>
            <pc:docMk/>
            <pc:sldMk cId="3697808024" sldId="269"/>
            <ac:spMk id="3" creationId="{0A84DB02-4D2F-E298-7E50-4DDF24CEEA5A}"/>
          </ac:spMkLst>
        </pc:spChg>
        <pc:spChg chg="add mod">
          <ac:chgData name="Kwapnoski, Christine" userId="b3cbe799-34c9-41f2-8b8c-8f9848b3f833" providerId="ADAL" clId="{B81E51B9-5505-4260-BCE8-0B7C691E0DBD}" dt="2025-03-22T15:09:37.118" v="18364" actId="1076"/>
          <ac:spMkLst>
            <pc:docMk/>
            <pc:sldMk cId="3697808024" sldId="269"/>
            <ac:spMk id="4" creationId="{2597E0DE-C12E-8F7D-43F9-F22C0C3B3D62}"/>
          </ac:spMkLst>
        </pc:spChg>
        <pc:spChg chg="mod">
          <ac:chgData name="Kwapnoski, Christine" userId="b3cbe799-34c9-41f2-8b8c-8f9848b3f833" providerId="ADAL" clId="{B81E51B9-5505-4260-BCE8-0B7C691E0DBD}" dt="2025-03-22T15:09:04.390" v="18359" actId="1076"/>
          <ac:spMkLst>
            <pc:docMk/>
            <pc:sldMk cId="3697808024" sldId="269"/>
            <ac:spMk id="6" creationId="{E15AC8A0-D726-938B-CFB4-F71892FCAE26}"/>
          </ac:spMkLst>
        </pc:spChg>
        <pc:spChg chg="add del mod ord">
          <ac:chgData name="Kwapnoski, Christine" userId="b3cbe799-34c9-41f2-8b8c-8f9848b3f833" providerId="ADAL" clId="{B81E51B9-5505-4260-BCE8-0B7C691E0DBD}" dt="2025-03-21T20:58:41.695" v="18134" actId="478"/>
          <ac:spMkLst>
            <pc:docMk/>
            <pc:sldMk cId="3697808024" sldId="269"/>
            <ac:spMk id="7" creationId="{2191DC19-D26D-F78E-33AD-DE840D88385F}"/>
          </ac:spMkLst>
        </pc:spChg>
        <pc:spChg chg="mod ord">
          <ac:chgData name="Kwapnoski, Christine" userId="b3cbe799-34c9-41f2-8b8c-8f9848b3f833" providerId="ADAL" clId="{B81E51B9-5505-4260-BCE8-0B7C691E0DBD}" dt="2025-03-22T15:08:44.646" v="18356" actId="1076"/>
          <ac:spMkLst>
            <pc:docMk/>
            <pc:sldMk cId="3697808024" sldId="269"/>
            <ac:spMk id="8" creationId="{207FA307-1DA3-3359-C805-6BB0F16E585B}"/>
          </ac:spMkLst>
        </pc:spChg>
        <pc:spChg chg="add mod">
          <ac:chgData name="Kwapnoski, Christine" userId="b3cbe799-34c9-41f2-8b8c-8f9848b3f833" providerId="ADAL" clId="{B81E51B9-5505-4260-BCE8-0B7C691E0DBD}" dt="2025-03-19T16:41:30.436" v="5136" actId="21"/>
          <ac:spMkLst>
            <pc:docMk/>
            <pc:sldMk cId="3697808024" sldId="269"/>
            <ac:spMk id="9" creationId="{5171BA62-9BD4-99F6-DC84-AAB5C8F1D24F}"/>
          </ac:spMkLst>
        </pc:spChg>
        <pc:spChg chg="add del mod">
          <ac:chgData name="Kwapnoski, Christine" userId="b3cbe799-34c9-41f2-8b8c-8f9848b3f833" providerId="ADAL" clId="{B81E51B9-5505-4260-BCE8-0B7C691E0DBD}" dt="2025-03-19T16:41:13.968" v="5134" actId="21"/>
          <ac:spMkLst>
            <pc:docMk/>
            <pc:sldMk cId="3697808024" sldId="269"/>
            <ac:spMk id="10" creationId="{2D875CDF-4ACC-79C0-4789-A7C4840DCEC9}"/>
          </ac:spMkLst>
        </pc:spChg>
        <pc:spChg chg="add mod">
          <ac:chgData name="Kwapnoski, Christine" userId="b3cbe799-34c9-41f2-8b8c-8f9848b3f833" providerId="ADAL" clId="{B81E51B9-5505-4260-BCE8-0B7C691E0DBD}" dt="2025-03-22T15:09:48.890" v="18366" actId="1076"/>
          <ac:spMkLst>
            <pc:docMk/>
            <pc:sldMk cId="3697808024" sldId="269"/>
            <ac:spMk id="10" creationId="{D5F8597A-06F2-4A47-E835-B4144ECC224A}"/>
          </ac:spMkLst>
        </pc:spChg>
        <pc:spChg chg="add del mod">
          <ac:chgData name="Kwapnoski, Christine" userId="b3cbe799-34c9-41f2-8b8c-8f9848b3f833" providerId="ADAL" clId="{B81E51B9-5505-4260-BCE8-0B7C691E0DBD}" dt="2025-03-19T16:42:21.205" v="5146" actId="478"/>
          <ac:spMkLst>
            <pc:docMk/>
            <pc:sldMk cId="3697808024" sldId="269"/>
            <ac:spMk id="11" creationId="{2A2FA6D3-0B4D-677F-6C2E-DCAF0CD944DE}"/>
          </ac:spMkLst>
        </pc:spChg>
        <pc:spChg chg="add del mod">
          <ac:chgData name="Kwapnoski, Christine" userId="b3cbe799-34c9-41f2-8b8c-8f9848b3f833" providerId="ADAL" clId="{B81E51B9-5505-4260-BCE8-0B7C691E0DBD}" dt="2025-03-22T15:08:27.192" v="18354" actId="478"/>
          <ac:spMkLst>
            <pc:docMk/>
            <pc:sldMk cId="3697808024" sldId="269"/>
            <ac:spMk id="12" creationId="{9C34B6D8-AD59-23C2-E95E-DD59758D7F48}"/>
          </ac:spMkLst>
        </pc:spChg>
        <pc:spChg chg="add del mod">
          <ac:chgData name="Kwapnoski, Christine" userId="b3cbe799-34c9-41f2-8b8c-8f9848b3f833" providerId="ADAL" clId="{B81E51B9-5505-4260-BCE8-0B7C691E0DBD}" dt="2025-03-19T16:42:28.022" v="5148" actId="478"/>
          <ac:spMkLst>
            <pc:docMk/>
            <pc:sldMk cId="3697808024" sldId="269"/>
            <ac:spMk id="13" creationId="{B96B3492-E777-C056-D3A3-2649E108AEDD}"/>
          </ac:spMkLst>
        </pc:spChg>
        <pc:graphicFrameChg chg="mod">
          <ac:chgData name="Kwapnoski, Christine" userId="b3cbe799-34c9-41f2-8b8c-8f9848b3f833" providerId="ADAL" clId="{B81E51B9-5505-4260-BCE8-0B7C691E0DBD}" dt="2025-03-22T15:09:00.017" v="18358" actId="1076"/>
          <ac:graphicFrameMkLst>
            <pc:docMk/>
            <pc:sldMk cId="3697808024" sldId="269"/>
            <ac:graphicFrameMk id="19" creationId="{769EDB9A-4B20-EBE2-3667-417EB3965553}"/>
          </ac:graphicFrameMkLst>
        </pc:graphicFrameChg>
        <pc:picChg chg="add del mod">
          <ac:chgData name="Kwapnoski, Christine" userId="b3cbe799-34c9-41f2-8b8c-8f9848b3f833" providerId="ADAL" clId="{B81E51B9-5505-4260-BCE8-0B7C691E0DBD}" dt="2025-03-22T15:08:19.458" v="18352" actId="478"/>
          <ac:picMkLst>
            <pc:docMk/>
            <pc:sldMk cId="3697808024" sldId="269"/>
            <ac:picMk id="2" creationId="{8DAAEC86-2584-1865-664C-AAB9EC858B3A}"/>
          </ac:picMkLst>
        </pc:picChg>
        <pc:picChg chg="add mod">
          <ac:chgData name="Kwapnoski, Christine" userId="b3cbe799-34c9-41f2-8b8c-8f9848b3f833" providerId="ADAL" clId="{B81E51B9-5505-4260-BCE8-0B7C691E0DBD}" dt="2025-03-22T15:09:42.666" v="18365" actId="1076"/>
          <ac:picMkLst>
            <pc:docMk/>
            <pc:sldMk cId="3697808024" sldId="269"/>
            <ac:picMk id="3" creationId="{D2CAE2E2-299B-CD82-7F29-BA3060C271DE}"/>
          </ac:picMkLst>
        </pc:picChg>
        <pc:picChg chg="add mod">
          <ac:chgData name="Kwapnoski, Christine" userId="b3cbe799-34c9-41f2-8b8c-8f9848b3f833" providerId="ADAL" clId="{B81E51B9-5505-4260-BCE8-0B7C691E0DBD}" dt="2025-03-22T15:08:40.896" v="18355" actId="1076"/>
          <ac:picMkLst>
            <pc:docMk/>
            <pc:sldMk cId="3697808024" sldId="269"/>
            <ac:picMk id="5" creationId="{3E68E819-6463-E04B-4C6C-8B3EC84B3742}"/>
          </ac:picMkLst>
        </pc:picChg>
        <pc:picChg chg="del">
          <ac:chgData name="Kwapnoski, Christine" userId="b3cbe799-34c9-41f2-8b8c-8f9848b3f833" providerId="ADAL" clId="{B81E51B9-5505-4260-BCE8-0B7C691E0DBD}" dt="2025-03-19T15:43:56.410" v="4829" actId="478"/>
          <ac:picMkLst>
            <pc:docMk/>
            <pc:sldMk cId="3697808024" sldId="269"/>
            <ac:picMk id="7" creationId="{517F9EE7-CBDD-881E-2C9C-57A1045E3EEC}"/>
          </ac:picMkLst>
        </pc:picChg>
        <pc:picChg chg="add del mod">
          <ac:chgData name="Kwapnoski, Christine" userId="b3cbe799-34c9-41f2-8b8c-8f9848b3f833" providerId="ADAL" clId="{B81E51B9-5505-4260-BCE8-0B7C691E0DBD}" dt="2025-03-19T16:41:06.798" v="5133" actId="478"/>
          <ac:picMkLst>
            <pc:docMk/>
            <pc:sldMk cId="3697808024" sldId="269"/>
            <ac:picMk id="2050" creationId="{9EF4F46C-43B7-7CFB-D332-EE6B472184A2}"/>
          </ac:picMkLst>
        </pc:picChg>
        <pc:picChg chg="add del mod">
          <ac:chgData name="Kwapnoski, Christine" userId="b3cbe799-34c9-41f2-8b8c-8f9848b3f833" providerId="ADAL" clId="{B81E51B9-5505-4260-BCE8-0B7C691E0DBD}" dt="2025-03-19T16:31:04.057" v="4980" actId="478"/>
          <ac:picMkLst>
            <pc:docMk/>
            <pc:sldMk cId="3697808024" sldId="269"/>
            <ac:picMk id="3078" creationId="{69C1091C-52E7-2291-D844-543F7CE8918E}"/>
          </ac:picMkLst>
        </pc:picChg>
      </pc:sldChg>
      <pc:sldChg chg="addSp modSp new mod ord">
        <pc:chgData name="Kwapnoski, Christine" userId="b3cbe799-34c9-41f2-8b8c-8f9848b3f833" providerId="ADAL" clId="{B81E51B9-5505-4260-BCE8-0B7C691E0DBD}" dt="2025-03-21T20:59:53.753" v="18177"/>
        <pc:sldMkLst>
          <pc:docMk/>
          <pc:sldMk cId="1228976660" sldId="270"/>
        </pc:sldMkLst>
        <pc:spChg chg="mod">
          <ac:chgData name="Kwapnoski, Christine" userId="b3cbe799-34c9-41f2-8b8c-8f9848b3f833" providerId="ADAL" clId="{B81E51B9-5505-4260-BCE8-0B7C691E0DBD}" dt="2025-03-19T16:50:07.736" v="5474" actId="20577"/>
          <ac:spMkLst>
            <pc:docMk/>
            <pc:sldMk cId="1228976660" sldId="270"/>
            <ac:spMk id="2" creationId="{6C61A708-ECD3-DC46-8D24-C5F5CE1DC172}"/>
          </ac:spMkLst>
        </pc:spChg>
        <pc:spChg chg="mod">
          <ac:chgData name="Kwapnoski, Christine" userId="b3cbe799-34c9-41f2-8b8c-8f9848b3f833" providerId="ADAL" clId="{B81E51B9-5505-4260-BCE8-0B7C691E0DBD}" dt="2025-03-19T16:53:23.289" v="5554" actId="6549"/>
          <ac:spMkLst>
            <pc:docMk/>
            <pc:sldMk cId="1228976660" sldId="270"/>
            <ac:spMk id="3" creationId="{CFCD4EE5-0AED-C7B1-253A-DB097EE04CAA}"/>
          </ac:spMkLst>
        </pc:spChg>
        <pc:spChg chg="add mod">
          <ac:chgData name="Kwapnoski, Christine" userId="b3cbe799-34c9-41f2-8b8c-8f9848b3f833" providerId="ADAL" clId="{B81E51B9-5505-4260-BCE8-0B7C691E0DBD}" dt="2025-03-19T16:51:58.859" v="5523" actId="20577"/>
          <ac:spMkLst>
            <pc:docMk/>
            <pc:sldMk cId="1228976660" sldId="270"/>
            <ac:spMk id="8" creationId="{C314862B-C7F6-062A-B13A-1716DB2C0418}"/>
          </ac:spMkLst>
        </pc:spChg>
        <pc:spChg chg="add mod">
          <ac:chgData name="Kwapnoski, Christine" userId="b3cbe799-34c9-41f2-8b8c-8f9848b3f833" providerId="ADAL" clId="{B81E51B9-5505-4260-BCE8-0B7C691E0DBD}" dt="2025-03-19T16:52:04.298" v="5524"/>
          <ac:spMkLst>
            <pc:docMk/>
            <pc:sldMk cId="1228976660" sldId="270"/>
            <ac:spMk id="9" creationId="{EB0DF011-AF8A-28C4-1781-1E3C057BCAB1}"/>
          </ac:spMkLst>
        </pc:spChg>
        <pc:spChg chg="add mod">
          <ac:chgData name="Kwapnoski, Christine" userId="b3cbe799-34c9-41f2-8b8c-8f9848b3f833" providerId="ADAL" clId="{B81E51B9-5505-4260-BCE8-0B7C691E0DBD}" dt="2025-03-19T16:52:39.645" v="5530" actId="13822"/>
          <ac:spMkLst>
            <pc:docMk/>
            <pc:sldMk cId="1228976660" sldId="270"/>
            <ac:spMk id="10" creationId="{F1A60A71-4A8E-8F14-2201-85C4599C4EB7}"/>
          </ac:spMkLst>
        </pc:spChg>
        <pc:spChg chg="add mod">
          <ac:chgData name="Kwapnoski, Christine" userId="b3cbe799-34c9-41f2-8b8c-8f9848b3f833" providerId="ADAL" clId="{B81E51B9-5505-4260-BCE8-0B7C691E0DBD}" dt="2025-03-19T16:52:42.587" v="5531" actId="13822"/>
          <ac:spMkLst>
            <pc:docMk/>
            <pc:sldMk cId="1228976660" sldId="270"/>
            <ac:spMk id="11" creationId="{5A5A2F8C-F30B-273D-651E-9E189AAEB3A1}"/>
          </ac:spMkLst>
        </pc:spChg>
        <pc:spChg chg="add mod">
          <ac:chgData name="Kwapnoski, Christine" userId="b3cbe799-34c9-41f2-8b8c-8f9848b3f833" providerId="ADAL" clId="{B81E51B9-5505-4260-BCE8-0B7C691E0DBD}" dt="2025-03-19T16:52:57.118" v="5534" actId="13822"/>
          <ac:spMkLst>
            <pc:docMk/>
            <pc:sldMk cId="1228976660" sldId="270"/>
            <ac:spMk id="12" creationId="{FF51B233-1022-6BB4-84D0-8EAA8CC0BF70}"/>
          </ac:spMkLst>
        </pc:spChg>
        <pc:picChg chg="add mod">
          <ac:chgData name="Kwapnoski, Christine" userId="b3cbe799-34c9-41f2-8b8c-8f9848b3f833" providerId="ADAL" clId="{B81E51B9-5505-4260-BCE8-0B7C691E0DBD}" dt="2025-03-19T16:51:51.711" v="5518" actId="1076"/>
          <ac:picMkLst>
            <pc:docMk/>
            <pc:sldMk cId="1228976660" sldId="270"/>
            <ac:picMk id="5" creationId="{CFB4E6CD-2AE8-7C0E-AE28-BCEEAEF4C9CD}"/>
          </ac:picMkLst>
        </pc:picChg>
        <pc:picChg chg="add mod">
          <ac:chgData name="Kwapnoski, Christine" userId="b3cbe799-34c9-41f2-8b8c-8f9848b3f833" providerId="ADAL" clId="{B81E51B9-5505-4260-BCE8-0B7C691E0DBD}" dt="2025-03-19T16:51:47.408" v="5517" actId="1076"/>
          <ac:picMkLst>
            <pc:docMk/>
            <pc:sldMk cId="1228976660" sldId="270"/>
            <ac:picMk id="7" creationId="{078B0761-296F-1960-07B8-87B5FD954527}"/>
          </ac:picMkLst>
        </pc:picChg>
      </pc:sldChg>
      <pc:sldChg chg="addSp delSp modSp add mod ord">
        <pc:chgData name="Kwapnoski, Christine" userId="b3cbe799-34c9-41f2-8b8c-8f9848b3f833" providerId="ADAL" clId="{B81E51B9-5505-4260-BCE8-0B7C691E0DBD}" dt="2025-03-22T15:34:45.724" v="18736" actId="20577"/>
        <pc:sldMkLst>
          <pc:docMk/>
          <pc:sldMk cId="988590418" sldId="271"/>
        </pc:sldMkLst>
        <pc:spChg chg="mod">
          <ac:chgData name="Kwapnoski, Christine" userId="b3cbe799-34c9-41f2-8b8c-8f9848b3f833" providerId="ADAL" clId="{B81E51B9-5505-4260-BCE8-0B7C691E0DBD}" dt="2025-03-22T15:32:07.271" v="18633" actId="1076"/>
          <ac:spMkLst>
            <pc:docMk/>
            <pc:sldMk cId="988590418" sldId="271"/>
            <ac:spMk id="2" creationId="{50CB0EA3-6029-2652-926F-EFA758CB1A58}"/>
          </ac:spMkLst>
        </pc:spChg>
        <pc:spChg chg="del mod">
          <ac:chgData name="Kwapnoski, Christine" userId="b3cbe799-34c9-41f2-8b8c-8f9848b3f833" providerId="ADAL" clId="{B81E51B9-5505-4260-BCE8-0B7C691E0DBD}" dt="2025-03-22T15:32:11.120" v="18634" actId="478"/>
          <ac:spMkLst>
            <pc:docMk/>
            <pc:sldMk cId="988590418" sldId="271"/>
            <ac:spMk id="3" creationId="{B23302DC-1421-5607-ED60-A788138A98E4}"/>
          </ac:spMkLst>
        </pc:spChg>
        <pc:spChg chg="add mod">
          <ac:chgData name="Kwapnoski, Christine" userId="b3cbe799-34c9-41f2-8b8c-8f9848b3f833" providerId="ADAL" clId="{B81E51B9-5505-4260-BCE8-0B7C691E0DBD}" dt="2025-03-22T15:34:45.724" v="18736" actId="20577"/>
          <ac:spMkLst>
            <pc:docMk/>
            <pc:sldMk cId="988590418" sldId="271"/>
            <ac:spMk id="4" creationId="{DA6E1535-6930-00CD-6FD6-B260B8CB37FF}"/>
          </ac:spMkLst>
        </pc:spChg>
        <pc:spChg chg="del mod">
          <ac:chgData name="Kwapnoski, Christine" userId="b3cbe799-34c9-41f2-8b8c-8f9848b3f833" providerId="ADAL" clId="{B81E51B9-5505-4260-BCE8-0B7C691E0DBD}" dt="2025-03-19T16:54:22.779" v="5558" actId="478"/>
          <ac:spMkLst>
            <pc:docMk/>
            <pc:sldMk cId="988590418" sldId="271"/>
            <ac:spMk id="8" creationId="{383A1AD5-B567-6CAB-0F60-AE1B4298D94B}"/>
          </ac:spMkLst>
        </pc:spChg>
        <pc:spChg chg="del">
          <ac:chgData name="Kwapnoski, Christine" userId="b3cbe799-34c9-41f2-8b8c-8f9848b3f833" providerId="ADAL" clId="{B81E51B9-5505-4260-BCE8-0B7C691E0DBD}" dt="2025-03-19T16:54:26.033" v="5560" actId="478"/>
          <ac:spMkLst>
            <pc:docMk/>
            <pc:sldMk cId="988590418" sldId="271"/>
            <ac:spMk id="9" creationId="{BB2ABCC7-37AC-2490-7194-426652658501}"/>
          </ac:spMkLst>
        </pc:spChg>
        <pc:spChg chg="del">
          <ac:chgData name="Kwapnoski, Christine" userId="b3cbe799-34c9-41f2-8b8c-8f9848b3f833" providerId="ADAL" clId="{B81E51B9-5505-4260-BCE8-0B7C691E0DBD}" dt="2025-03-19T16:54:27.768" v="5562" actId="478"/>
          <ac:spMkLst>
            <pc:docMk/>
            <pc:sldMk cId="988590418" sldId="271"/>
            <ac:spMk id="10" creationId="{6525599A-9DBC-6AE0-FD48-BFFAD2BF7934}"/>
          </ac:spMkLst>
        </pc:spChg>
        <pc:spChg chg="add mod">
          <ac:chgData name="Kwapnoski, Christine" userId="b3cbe799-34c9-41f2-8b8c-8f9848b3f833" providerId="ADAL" clId="{B81E51B9-5505-4260-BCE8-0B7C691E0DBD}" dt="2025-03-22T15:31:50.740" v="18631" actId="208"/>
          <ac:spMkLst>
            <pc:docMk/>
            <pc:sldMk cId="988590418" sldId="271"/>
            <ac:spMk id="11" creationId="{7541E5FF-7F85-6608-48EE-8373E0E50CC8}"/>
          </ac:spMkLst>
        </pc:spChg>
        <pc:spChg chg="del">
          <ac:chgData name="Kwapnoski, Christine" userId="b3cbe799-34c9-41f2-8b8c-8f9848b3f833" providerId="ADAL" clId="{B81E51B9-5505-4260-BCE8-0B7C691E0DBD}" dt="2025-03-19T16:54:28.412" v="5563" actId="478"/>
          <ac:spMkLst>
            <pc:docMk/>
            <pc:sldMk cId="988590418" sldId="271"/>
            <ac:spMk id="11" creationId="{914B023F-6AA3-0EB6-D86C-F3437A3A802C}"/>
          </ac:spMkLst>
        </pc:spChg>
        <pc:spChg chg="add mod">
          <ac:chgData name="Kwapnoski, Christine" userId="b3cbe799-34c9-41f2-8b8c-8f9848b3f833" providerId="ADAL" clId="{B81E51B9-5505-4260-BCE8-0B7C691E0DBD}" dt="2025-03-22T15:31:50.740" v="18631" actId="208"/>
          <ac:spMkLst>
            <pc:docMk/>
            <pc:sldMk cId="988590418" sldId="271"/>
            <ac:spMk id="12" creationId="{93205AC3-40AF-B9C1-8E98-57A4EF57BB63}"/>
          </ac:spMkLst>
        </pc:spChg>
        <pc:spChg chg="del">
          <ac:chgData name="Kwapnoski, Christine" userId="b3cbe799-34c9-41f2-8b8c-8f9848b3f833" providerId="ADAL" clId="{B81E51B9-5505-4260-BCE8-0B7C691E0DBD}" dt="2025-03-19T16:54:23.869" v="5559" actId="478"/>
          <ac:spMkLst>
            <pc:docMk/>
            <pc:sldMk cId="988590418" sldId="271"/>
            <ac:spMk id="12" creationId="{9B156FFF-BCE4-03FE-54A9-3F2A8DA28796}"/>
          </ac:spMkLst>
        </pc:spChg>
        <pc:spChg chg="mod">
          <ac:chgData name="Kwapnoski, Christine" userId="b3cbe799-34c9-41f2-8b8c-8f9848b3f833" providerId="ADAL" clId="{B81E51B9-5505-4260-BCE8-0B7C691E0DBD}" dt="2025-03-22T15:31:46.450" v="18630" actId="208"/>
          <ac:spMkLst>
            <pc:docMk/>
            <pc:sldMk cId="988590418" sldId="271"/>
            <ac:spMk id="14" creationId="{DA6284CC-622D-563A-CC11-5209E67CB218}"/>
          </ac:spMkLst>
        </pc:spChg>
        <pc:spChg chg="mod">
          <ac:chgData name="Kwapnoski, Christine" userId="b3cbe799-34c9-41f2-8b8c-8f9848b3f833" providerId="ADAL" clId="{B81E51B9-5505-4260-BCE8-0B7C691E0DBD}" dt="2025-03-22T15:31:46.450" v="18630" actId="208"/>
          <ac:spMkLst>
            <pc:docMk/>
            <pc:sldMk cId="988590418" sldId="271"/>
            <ac:spMk id="15" creationId="{63A062C5-ADCB-A2BE-B213-D1A8BEFBBF16}"/>
          </ac:spMkLst>
        </pc:spChg>
        <pc:grpChg chg="add mod">
          <ac:chgData name="Kwapnoski, Christine" userId="b3cbe799-34c9-41f2-8b8c-8f9848b3f833" providerId="ADAL" clId="{B81E51B9-5505-4260-BCE8-0B7C691E0DBD}" dt="2025-03-22T15:33:49.871" v="18646" actId="1076"/>
          <ac:grpSpMkLst>
            <pc:docMk/>
            <pc:sldMk cId="988590418" sldId="271"/>
            <ac:grpSpMk id="10" creationId="{F21FCA27-6444-B890-083E-1728F8485AFD}"/>
          </ac:grpSpMkLst>
        </pc:grpChg>
        <pc:grpChg chg="add mod">
          <ac:chgData name="Kwapnoski, Christine" userId="b3cbe799-34c9-41f2-8b8c-8f9848b3f833" providerId="ADAL" clId="{B81E51B9-5505-4260-BCE8-0B7C691E0DBD}" dt="2025-03-22T15:32:41.698" v="18641" actId="1076"/>
          <ac:grpSpMkLst>
            <pc:docMk/>
            <pc:sldMk cId="988590418" sldId="271"/>
            <ac:grpSpMk id="13" creationId="{22F44434-9284-1571-8DD7-E30E676A9F8A}"/>
          </ac:grpSpMkLst>
        </pc:grpChg>
        <pc:picChg chg="del">
          <ac:chgData name="Kwapnoski, Christine" userId="b3cbe799-34c9-41f2-8b8c-8f9848b3f833" providerId="ADAL" clId="{B81E51B9-5505-4260-BCE8-0B7C691E0DBD}" dt="2025-03-19T16:54:26.855" v="5561" actId="478"/>
          <ac:picMkLst>
            <pc:docMk/>
            <pc:sldMk cId="988590418" sldId="271"/>
            <ac:picMk id="5" creationId="{8C340F9F-C601-0D1B-C3AA-0169E880CE79}"/>
          </ac:picMkLst>
        </pc:picChg>
        <pc:picChg chg="add mod">
          <ac:chgData name="Kwapnoski, Christine" userId="b3cbe799-34c9-41f2-8b8c-8f9848b3f833" providerId="ADAL" clId="{B81E51B9-5505-4260-BCE8-0B7C691E0DBD}" dt="2025-03-22T15:32:19.095" v="18635" actId="1076"/>
          <ac:picMkLst>
            <pc:docMk/>
            <pc:sldMk cId="988590418" sldId="271"/>
            <ac:picMk id="6" creationId="{EE7F36D0-1F44-A1D1-0009-40D30C0CF0A8}"/>
          </ac:picMkLst>
        </pc:picChg>
        <pc:picChg chg="add mod">
          <ac:chgData name="Kwapnoski, Christine" userId="b3cbe799-34c9-41f2-8b8c-8f9848b3f833" providerId="ADAL" clId="{B81E51B9-5505-4260-BCE8-0B7C691E0DBD}" dt="2025-03-22T15:32:35.002" v="18639" actId="1076"/>
          <ac:picMkLst>
            <pc:docMk/>
            <pc:sldMk cId="988590418" sldId="271"/>
            <ac:picMk id="7" creationId="{20966180-3B45-8E57-B72A-C8C46C7880D3}"/>
          </ac:picMkLst>
        </pc:picChg>
        <pc:picChg chg="del">
          <ac:chgData name="Kwapnoski, Christine" userId="b3cbe799-34c9-41f2-8b8c-8f9848b3f833" providerId="ADAL" clId="{B81E51B9-5505-4260-BCE8-0B7C691E0DBD}" dt="2025-03-19T16:54:20.111" v="5556" actId="478"/>
          <ac:picMkLst>
            <pc:docMk/>
            <pc:sldMk cId="988590418" sldId="271"/>
            <ac:picMk id="7" creationId="{5B49A903-A598-070E-6ADA-9B42358557C1}"/>
          </ac:picMkLst>
        </pc:picChg>
        <pc:picChg chg="add mod">
          <ac:chgData name="Kwapnoski, Christine" userId="b3cbe799-34c9-41f2-8b8c-8f9848b3f833" providerId="ADAL" clId="{B81E51B9-5505-4260-BCE8-0B7C691E0DBD}" dt="2025-03-22T15:33:47.320" v="18645" actId="1076"/>
          <ac:picMkLst>
            <pc:docMk/>
            <pc:sldMk cId="988590418" sldId="271"/>
            <ac:picMk id="9" creationId="{9F509335-2A58-A918-1CE8-2B630659CF3F}"/>
          </ac:picMkLst>
        </pc:picChg>
      </pc:sldChg>
      <pc:sldChg chg="addSp delSp modSp new mod modAnim">
        <pc:chgData name="Kwapnoski, Christine" userId="b3cbe799-34c9-41f2-8b8c-8f9848b3f833" providerId="ADAL" clId="{B81E51B9-5505-4260-BCE8-0B7C691E0DBD}" dt="2025-03-19T18:16:46.649" v="5965" actId="20577"/>
        <pc:sldMkLst>
          <pc:docMk/>
          <pc:sldMk cId="2859706735" sldId="272"/>
        </pc:sldMkLst>
        <pc:spChg chg="mod">
          <ac:chgData name="Kwapnoski, Christine" userId="b3cbe799-34c9-41f2-8b8c-8f9848b3f833" providerId="ADAL" clId="{B81E51B9-5505-4260-BCE8-0B7C691E0DBD}" dt="2025-03-19T18:16:46.649" v="5965" actId="20577"/>
          <ac:spMkLst>
            <pc:docMk/>
            <pc:sldMk cId="2859706735" sldId="272"/>
            <ac:spMk id="2" creationId="{1A338581-0D08-E7D7-99F6-879BF2538399}"/>
          </ac:spMkLst>
        </pc:spChg>
        <pc:spChg chg="add del">
          <ac:chgData name="Kwapnoski, Christine" userId="b3cbe799-34c9-41f2-8b8c-8f9848b3f833" providerId="ADAL" clId="{B81E51B9-5505-4260-BCE8-0B7C691E0DBD}" dt="2025-03-19T18:09:48.273" v="5885" actId="22"/>
          <ac:spMkLst>
            <pc:docMk/>
            <pc:sldMk cId="2859706735" sldId="272"/>
            <ac:spMk id="3" creationId="{3B33FFCE-D956-D348-9E2F-F5F157C4D514}"/>
          </ac:spMkLst>
        </pc:spChg>
        <pc:spChg chg="add mod">
          <ac:chgData name="Kwapnoski, Christine" userId="b3cbe799-34c9-41f2-8b8c-8f9848b3f833" providerId="ADAL" clId="{B81E51B9-5505-4260-BCE8-0B7C691E0DBD}" dt="2025-03-19T18:14:09.220" v="5909" actId="14100"/>
          <ac:spMkLst>
            <pc:docMk/>
            <pc:sldMk cId="2859706735" sldId="272"/>
            <ac:spMk id="8" creationId="{118E9BD1-F245-24DE-DB9D-A32D1AC83A72}"/>
          </ac:spMkLst>
        </pc:spChg>
        <pc:spChg chg="add del">
          <ac:chgData name="Kwapnoski, Christine" userId="b3cbe799-34c9-41f2-8b8c-8f9848b3f833" providerId="ADAL" clId="{B81E51B9-5505-4260-BCE8-0B7C691E0DBD}" dt="2025-03-19T18:11:34.638" v="5892" actId="22"/>
          <ac:spMkLst>
            <pc:docMk/>
            <pc:sldMk cId="2859706735" sldId="272"/>
            <ac:spMk id="10" creationId="{D1D67946-C999-A6A1-EBB5-1CE49487B136}"/>
          </ac:spMkLst>
        </pc:spChg>
        <pc:spChg chg="add mod">
          <ac:chgData name="Kwapnoski, Christine" userId="b3cbe799-34c9-41f2-8b8c-8f9848b3f833" providerId="ADAL" clId="{B81E51B9-5505-4260-BCE8-0B7C691E0DBD}" dt="2025-03-19T18:11:48.864" v="5893"/>
          <ac:spMkLst>
            <pc:docMk/>
            <pc:sldMk cId="2859706735" sldId="272"/>
            <ac:spMk id="12" creationId="{A414D010-4420-F65B-7265-E3F600D821FD}"/>
          </ac:spMkLst>
        </pc:spChg>
        <pc:spChg chg="add mod">
          <ac:chgData name="Kwapnoski, Christine" userId="b3cbe799-34c9-41f2-8b8c-8f9848b3f833" providerId="ADAL" clId="{B81E51B9-5505-4260-BCE8-0B7C691E0DBD}" dt="2025-03-19T18:11:48.864" v="5893"/>
          <ac:spMkLst>
            <pc:docMk/>
            <pc:sldMk cId="2859706735" sldId="272"/>
            <ac:spMk id="13" creationId="{36A1F697-1D76-8079-2EA0-C06411E7EB83}"/>
          </ac:spMkLst>
        </pc:spChg>
        <pc:grpChg chg="add mod">
          <ac:chgData name="Kwapnoski, Christine" userId="b3cbe799-34c9-41f2-8b8c-8f9848b3f833" providerId="ADAL" clId="{B81E51B9-5505-4260-BCE8-0B7C691E0DBD}" dt="2025-03-19T18:13:57.328" v="5906" actId="1076"/>
          <ac:grpSpMkLst>
            <pc:docMk/>
            <pc:sldMk cId="2859706735" sldId="272"/>
            <ac:grpSpMk id="11" creationId="{238E4675-B643-D62C-647B-235DF9011C28}"/>
          </ac:grpSpMkLst>
        </pc:grpChg>
        <pc:picChg chg="add del mod ord">
          <ac:chgData name="Kwapnoski, Christine" userId="b3cbe799-34c9-41f2-8b8c-8f9848b3f833" providerId="ADAL" clId="{B81E51B9-5505-4260-BCE8-0B7C691E0DBD}" dt="2025-03-19T18:09:25.688" v="5884" actId="22"/>
          <ac:picMkLst>
            <pc:docMk/>
            <pc:sldMk cId="2859706735" sldId="272"/>
            <ac:picMk id="5" creationId="{4DC336D1-FC55-67D7-A485-8D5CCBD7CDB4}"/>
          </ac:picMkLst>
        </pc:picChg>
        <pc:picChg chg="add mod ord">
          <ac:chgData name="Kwapnoski, Christine" userId="b3cbe799-34c9-41f2-8b8c-8f9848b3f833" providerId="ADAL" clId="{B81E51B9-5505-4260-BCE8-0B7C691E0DBD}" dt="2025-03-19T18:13:54.224" v="5905" actId="1076"/>
          <ac:picMkLst>
            <pc:docMk/>
            <pc:sldMk cId="2859706735" sldId="272"/>
            <ac:picMk id="7" creationId="{EF9ED73D-E8BC-9FFA-6850-0C751E83E798}"/>
          </ac:picMkLst>
        </pc:picChg>
        <pc:picChg chg="add mod">
          <ac:chgData name="Kwapnoski, Christine" userId="b3cbe799-34c9-41f2-8b8c-8f9848b3f833" providerId="ADAL" clId="{B81E51B9-5505-4260-BCE8-0B7C691E0DBD}" dt="2025-03-19T18:14:50.765" v="5911" actId="1076"/>
          <ac:picMkLst>
            <pc:docMk/>
            <pc:sldMk cId="2859706735" sldId="272"/>
            <ac:picMk id="15" creationId="{492769CA-7037-1F36-9036-58F4ABB6B221}"/>
          </ac:picMkLst>
        </pc:picChg>
        <pc:picChg chg="add mod">
          <ac:chgData name="Kwapnoski, Christine" userId="b3cbe799-34c9-41f2-8b8c-8f9848b3f833" providerId="ADAL" clId="{B81E51B9-5505-4260-BCE8-0B7C691E0DBD}" dt="2025-03-19T18:08:35.551" v="5878"/>
          <ac:picMkLst>
            <pc:docMk/>
            <pc:sldMk cId="2859706735" sldId="272"/>
            <ac:picMk id="5122" creationId="{01A98467-1726-084C-F4D4-466599C1E1D5}"/>
          </ac:picMkLst>
        </pc:picChg>
      </pc:sldChg>
      <pc:sldChg chg="addSp delSp modSp new mod ord">
        <pc:chgData name="Kwapnoski, Christine" userId="b3cbe799-34c9-41f2-8b8c-8f9848b3f833" providerId="ADAL" clId="{B81E51B9-5505-4260-BCE8-0B7C691E0DBD}" dt="2025-03-19T18:24:26.608" v="6103" actId="14100"/>
        <pc:sldMkLst>
          <pc:docMk/>
          <pc:sldMk cId="2255700929" sldId="273"/>
        </pc:sldMkLst>
        <pc:spChg chg="mod">
          <ac:chgData name="Kwapnoski, Christine" userId="b3cbe799-34c9-41f2-8b8c-8f9848b3f833" providerId="ADAL" clId="{B81E51B9-5505-4260-BCE8-0B7C691E0DBD}" dt="2025-03-19T18:16:42.819" v="5964" actId="20577"/>
          <ac:spMkLst>
            <pc:docMk/>
            <pc:sldMk cId="2255700929" sldId="273"/>
            <ac:spMk id="2" creationId="{E69448E6-B330-15CF-149B-FF8FD47D0764}"/>
          </ac:spMkLst>
        </pc:spChg>
        <pc:spChg chg="del">
          <ac:chgData name="Kwapnoski, Christine" userId="b3cbe799-34c9-41f2-8b8c-8f9848b3f833" providerId="ADAL" clId="{B81E51B9-5505-4260-BCE8-0B7C691E0DBD}" dt="2025-03-19T18:15:20.449" v="5913"/>
          <ac:spMkLst>
            <pc:docMk/>
            <pc:sldMk cId="2255700929" sldId="273"/>
            <ac:spMk id="3" creationId="{320314E3-2631-E8D0-8BF9-F588622A1A26}"/>
          </ac:spMkLst>
        </pc:spChg>
        <pc:spChg chg="add del mod">
          <ac:chgData name="Kwapnoski, Christine" userId="b3cbe799-34c9-41f2-8b8c-8f9848b3f833" providerId="ADAL" clId="{B81E51B9-5505-4260-BCE8-0B7C691E0DBD}" dt="2025-03-19T18:24:15.664" v="6102" actId="478"/>
          <ac:spMkLst>
            <pc:docMk/>
            <pc:sldMk cId="2255700929" sldId="273"/>
            <ac:spMk id="5" creationId="{64638A53-C638-A8DB-5A0D-8B7D1C081C93}"/>
          </ac:spMkLst>
        </pc:spChg>
        <pc:spChg chg="add del mod">
          <ac:chgData name="Kwapnoski, Christine" userId="b3cbe799-34c9-41f2-8b8c-8f9848b3f833" providerId="ADAL" clId="{B81E51B9-5505-4260-BCE8-0B7C691E0DBD}" dt="2025-03-19T18:20:40.956" v="6073" actId="478"/>
          <ac:spMkLst>
            <pc:docMk/>
            <pc:sldMk cId="2255700929" sldId="273"/>
            <ac:spMk id="8" creationId="{7D7D0976-1403-A303-5E23-3BD1C67A1CF5}"/>
          </ac:spMkLst>
        </pc:spChg>
        <pc:spChg chg="add del mod">
          <ac:chgData name="Kwapnoski, Christine" userId="b3cbe799-34c9-41f2-8b8c-8f9848b3f833" providerId="ADAL" clId="{B81E51B9-5505-4260-BCE8-0B7C691E0DBD}" dt="2025-03-19T18:21:55.181" v="6082" actId="478"/>
          <ac:spMkLst>
            <pc:docMk/>
            <pc:sldMk cId="2255700929" sldId="273"/>
            <ac:spMk id="10" creationId="{6072F7FA-E7AB-3DAB-0C05-523BDC2956F7}"/>
          </ac:spMkLst>
        </pc:spChg>
        <pc:picChg chg="add del mod">
          <ac:chgData name="Kwapnoski, Christine" userId="b3cbe799-34c9-41f2-8b8c-8f9848b3f833" providerId="ADAL" clId="{B81E51B9-5505-4260-BCE8-0B7C691E0DBD}" dt="2025-03-19T18:20:42.506" v="6074" actId="478"/>
          <ac:picMkLst>
            <pc:docMk/>
            <pc:sldMk cId="2255700929" sldId="273"/>
            <ac:picMk id="4" creationId="{BF7D3248-0E9C-6761-9742-8CC976091A03}"/>
          </ac:picMkLst>
        </pc:picChg>
        <pc:picChg chg="add del mod">
          <ac:chgData name="Kwapnoski, Christine" userId="b3cbe799-34c9-41f2-8b8c-8f9848b3f833" providerId="ADAL" clId="{B81E51B9-5505-4260-BCE8-0B7C691E0DBD}" dt="2025-03-19T18:20:47.773" v="6076" actId="478"/>
          <ac:picMkLst>
            <pc:docMk/>
            <pc:sldMk cId="2255700929" sldId="273"/>
            <ac:picMk id="7" creationId="{6FB78FD3-E30B-D980-C7FE-C175E77D1E74}"/>
          </ac:picMkLst>
        </pc:picChg>
        <pc:picChg chg="add mod">
          <ac:chgData name="Kwapnoski, Christine" userId="b3cbe799-34c9-41f2-8b8c-8f9848b3f833" providerId="ADAL" clId="{B81E51B9-5505-4260-BCE8-0B7C691E0DBD}" dt="2025-03-19T18:24:26.608" v="6103" actId="14100"/>
          <ac:picMkLst>
            <pc:docMk/>
            <pc:sldMk cId="2255700929" sldId="273"/>
            <ac:picMk id="12" creationId="{CC56CA68-591F-195B-B6DB-3C47C74B453F}"/>
          </ac:picMkLst>
        </pc:picChg>
      </pc:sldChg>
      <pc:sldChg chg="addSp delSp modSp add mod">
        <pc:chgData name="Kwapnoski, Christine" userId="b3cbe799-34c9-41f2-8b8c-8f9848b3f833" providerId="ADAL" clId="{B81E51B9-5505-4260-BCE8-0B7C691E0DBD}" dt="2025-03-19T18:24:02.302" v="6101" actId="20577"/>
        <pc:sldMkLst>
          <pc:docMk/>
          <pc:sldMk cId="1206481451" sldId="274"/>
        </pc:sldMkLst>
        <pc:spChg chg="del mod">
          <ac:chgData name="Kwapnoski, Christine" userId="b3cbe799-34c9-41f2-8b8c-8f9848b3f833" providerId="ADAL" clId="{B81E51B9-5505-4260-BCE8-0B7C691E0DBD}" dt="2025-03-19T18:22:51.642" v="6092" actId="21"/>
          <ac:spMkLst>
            <pc:docMk/>
            <pc:sldMk cId="1206481451" sldId="274"/>
            <ac:spMk id="5" creationId="{AD0F05B8-124E-27D5-E095-0CA0D5F5DFE3}"/>
          </ac:spMkLst>
        </pc:spChg>
        <pc:spChg chg="add del mod">
          <ac:chgData name="Kwapnoski, Christine" userId="b3cbe799-34c9-41f2-8b8c-8f9848b3f833" providerId="ADAL" clId="{B81E51B9-5505-4260-BCE8-0B7C691E0DBD}" dt="2025-03-19T18:22:39.238" v="6089"/>
          <ac:spMkLst>
            <pc:docMk/>
            <pc:sldMk cId="1206481451" sldId="274"/>
            <ac:spMk id="6" creationId="{765970B5-2A0F-4F84-E34F-1A24C1BE2FC5}"/>
          </ac:spMkLst>
        </pc:spChg>
        <pc:spChg chg="del mod">
          <ac:chgData name="Kwapnoski, Christine" userId="b3cbe799-34c9-41f2-8b8c-8f9848b3f833" providerId="ADAL" clId="{B81E51B9-5505-4260-BCE8-0B7C691E0DBD}" dt="2025-03-19T18:19:40.830" v="6033" actId="478"/>
          <ac:spMkLst>
            <pc:docMk/>
            <pc:sldMk cId="1206481451" sldId="274"/>
            <ac:spMk id="8" creationId="{A5899BA7-8649-DF66-1C41-062BAC9A89B8}"/>
          </ac:spMkLst>
        </pc:spChg>
        <pc:spChg chg="add mod">
          <ac:chgData name="Kwapnoski, Christine" userId="b3cbe799-34c9-41f2-8b8c-8f9848b3f833" providerId="ADAL" clId="{B81E51B9-5505-4260-BCE8-0B7C691E0DBD}" dt="2025-03-19T18:24:02.302" v="6101" actId="20577"/>
          <ac:spMkLst>
            <pc:docMk/>
            <pc:sldMk cId="1206481451" sldId="274"/>
            <ac:spMk id="10" creationId="{CF9E722D-3ED6-FDE0-3BC3-97AC0E2D3F9C}"/>
          </ac:spMkLst>
        </pc:spChg>
        <pc:picChg chg="del">
          <ac:chgData name="Kwapnoski, Christine" userId="b3cbe799-34c9-41f2-8b8c-8f9848b3f833" providerId="ADAL" clId="{B81E51B9-5505-4260-BCE8-0B7C691E0DBD}" dt="2025-03-19T18:19:43.024" v="6034" actId="478"/>
          <ac:picMkLst>
            <pc:docMk/>
            <pc:sldMk cId="1206481451" sldId="274"/>
            <ac:picMk id="4" creationId="{13B71A95-A920-63D8-C835-76B8914998BD}"/>
          </ac:picMkLst>
        </pc:picChg>
        <pc:picChg chg="add mod">
          <ac:chgData name="Kwapnoski, Christine" userId="b3cbe799-34c9-41f2-8b8c-8f9848b3f833" providerId="ADAL" clId="{B81E51B9-5505-4260-BCE8-0B7C691E0DBD}" dt="2025-03-19T18:22:43.654" v="6090" actId="1076"/>
          <ac:picMkLst>
            <pc:docMk/>
            <pc:sldMk cId="1206481451" sldId="274"/>
            <ac:picMk id="9" creationId="{20DB8A2F-1B9C-9398-3CE0-6CBC9BDF3D2B}"/>
          </ac:picMkLst>
        </pc:picChg>
      </pc:sldChg>
      <pc:sldChg chg="addSp delSp modSp new mod setBg">
        <pc:chgData name="Kwapnoski, Christine" userId="b3cbe799-34c9-41f2-8b8c-8f9848b3f833" providerId="ADAL" clId="{B81E51B9-5505-4260-BCE8-0B7C691E0DBD}" dt="2025-03-19T18:40:14.385" v="6449" actId="14100"/>
        <pc:sldMkLst>
          <pc:docMk/>
          <pc:sldMk cId="3536529480" sldId="275"/>
        </pc:sldMkLst>
        <pc:spChg chg="mod">
          <ac:chgData name="Kwapnoski, Christine" userId="b3cbe799-34c9-41f2-8b8c-8f9848b3f833" providerId="ADAL" clId="{B81E51B9-5505-4260-BCE8-0B7C691E0DBD}" dt="2025-03-19T18:26:18.081" v="6163" actId="26606"/>
          <ac:spMkLst>
            <pc:docMk/>
            <pc:sldMk cId="3536529480" sldId="275"/>
            <ac:spMk id="2" creationId="{8DE926C5-854F-6C7C-F5AC-263EA98B3BAB}"/>
          </ac:spMkLst>
        </pc:spChg>
        <pc:spChg chg="del">
          <ac:chgData name="Kwapnoski, Christine" userId="b3cbe799-34c9-41f2-8b8c-8f9848b3f833" providerId="ADAL" clId="{B81E51B9-5505-4260-BCE8-0B7C691E0DBD}" dt="2025-03-19T18:25:34.874" v="6109" actId="22"/>
          <ac:spMkLst>
            <pc:docMk/>
            <pc:sldMk cId="3536529480" sldId="275"/>
            <ac:spMk id="3" creationId="{C28E53D3-5C7E-8F10-7EC2-EE21B4645B7D}"/>
          </ac:spMkLst>
        </pc:spChg>
        <pc:spChg chg="add mod">
          <ac:chgData name="Kwapnoski, Christine" userId="b3cbe799-34c9-41f2-8b8c-8f9848b3f833" providerId="ADAL" clId="{B81E51B9-5505-4260-BCE8-0B7C691E0DBD}" dt="2025-03-19T18:40:14.385" v="6449" actId="14100"/>
          <ac:spMkLst>
            <pc:docMk/>
            <pc:sldMk cId="3536529480" sldId="275"/>
            <ac:spMk id="6" creationId="{B381E2BC-472A-F519-D146-3219F75A9DB1}"/>
          </ac:spMkLst>
        </pc:spChg>
        <pc:spChg chg="add mod">
          <ac:chgData name="Kwapnoski, Christine" userId="b3cbe799-34c9-41f2-8b8c-8f9848b3f833" providerId="ADAL" clId="{B81E51B9-5505-4260-BCE8-0B7C691E0DBD}" dt="2025-03-19T18:28:48.208" v="6283" actId="20577"/>
          <ac:spMkLst>
            <pc:docMk/>
            <pc:sldMk cId="3536529480" sldId="275"/>
            <ac:spMk id="7" creationId="{24625118-D300-D744-09EA-1FC53B38CF9D}"/>
          </ac:spMkLst>
        </pc:spChg>
        <pc:spChg chg="add del mod">
          <ac:chgData name="Kwapnoski, Christine" userId="b3cbe799-34c9-41f2-8b8c-8f9848b3f833" providerId="ADAL" clId="{B81E51B9-5505-4260-BCE8-0B7C691E0DBD}" dt="2025-03-19T18:26:18.081" v="6163" actId="26606"/>
          <ac:spMkLst>
            <pc:docMk/>
            <pc:sldMk cId="3536529480" sldId="275"/>
            <ac:spMk id="9" creationId="{F76E8309-6697-7761-EEE5-CEEEE38F948E}"/>
          </ac:spMkLst>
        </pc:spChg>
        <pc:spChg chg="add del">
          <ac:chgData name="Kwapnoski, Christine" userId="b3cbe799-34c9-41f2-8b8c-8f9848b3f833" providerId="ADAL" clId="{B81E51B9-5505-4260-BCE8-0B7C691E0DBD}" dt="2025-03-19T18:26:18.081" v="6163" actId="26606"/>
          <ac:spMkLst>
            <pc:docMk/>
            <pc:sldMk cId="3536529480" sldId="275"/>
            <ac:spMk id="12" creationId="{0288C6B4-AFC3-407F-A595-EFFD38D4CCAF}"/>
          </ac:spMkLst>
        </pc:spChg>
        <pc:spChg chg="add del">
          <ac:chgData name="Kwapnoski, Christine" userId="b3cbe799-34c9-41f2-8b8c-8f9848b3f833" providerId="ADAL" clId="{B81E51B9-5505-4260-BCE8-0B7C691E0DBD}" dt="2025-03-19T18:26:18.081" v="6163" actId="26606"/>
          <ac:spMkLst>
            <pc:docMk/>
            <pc:sldMk cId="3536529480" sldId="275"/>
            <ac:spMk id="14" creationId="{CF236821-17FE-429B-8D2C-08E13A64EA40}"/>
          </ac:spMkLst>
        </pc:spChg>
        <pc:spChg chg="add del">
          <ac:chgData name="Kwapnoski, Christine" userId="b3cbe799-34c9-41f2-8b8c-8f9848b3f833" providerId="ADAL" clId="{B81E51B9-5505-4260-BCE8-0B7C691E0DBD}" dt="2025-03-19T18:26:18.081" v="6163" actId="26606"/>
          <ac:spMkLst>
            <pc:docMk/>
            <pc:sldMk cId="3536529480" sldId="275"/>
            <ac:spMk id="16" creationId="{C0BDBCD2-E081-43AB-9119-C55465E59757}"/>
          </ac:spMkLst>
        </pc:spChg>
        <pc:spChg chg="add del">
          <ac:chgData name="Kwapnoski, Christine" userId="b3cbe799-34c9-41f2-8b8c-8f9848b3f833" providerId="ADAL" clId="{B81E51B9-5505-4260-BCE8-0B7C691E0DBD}" dt="2025-03-19T18:26:18.081" v="6163" actId="26606"/>
          <ac:spMkLst>
            <pc:docMk/>
            <pc:sldMk cId="3536529480" sldId="275"/>
            <ac:spMk id="18" creationId="{98E79BE4-34FE-485A-98A5-92CE8F7C4743}"/>
          </ac:spMkLst>
        </pc:spChg>
        <pc:spChg chg="add del">
          <ac:chgData name="Kwapnoski, Christine" userId="b3cbe799-34c9-41f2-8b8c-8f9848b3f833" providerId="ADAL" clId="{B81E51B9-5505-4260-BCE8-0B7C691E0DBD}" dt="2025-03-19T18:26:18.081" v="6163" actId="26606"/>
          <ac:spMkLst>
            <pc:docMk/>
            <pc:sldMk cId="3536529480" sldId="275"/>
            <ac:spMk id="20" creationId="{7A5F0580-5EE9-419F-96EE-B6529EF6E7D0}"/>
          </ac:spMkLst>
        </pc:spChg>
        <pc:picChg chg="add mod ord">
          <ac:chgData name="Kwapnoski, Christine" userId="b3cbe799-34c9-41f2-8b8c-8f9848b3f833" providerId="ADAL" clId="{B81E51B9-5505-4260-BCE8-0B7C691E0DBD}" dt="2025-03-19T18:27:35.945" v="6168" actId="1076"/>
          <ac:picMkLst>
            <pc:docMk/>
            <pc:sldMk cId="3536529480" sldId="275"/>
            <ac:picMk id="5" creationId="{1BA1AF41-B9C2-9CC5-B69B-622F2FA311DD}"/>
          </ac:picMkLst>
        </pc:picChg>
        <pc:picChg chg="add mod">
          <ac:chgData name="Kwapnoski, Christine" userId="b3cbe799-34c9-41f2-8b8c-8f9848b3f833" providerId="ADAL" clId="{B81E51B9-5505-4260-BCE8-0B7C691E0DBD}" dt="2025-03-19T18:29:23.528" v="6287" actId="14100"/>
          <ac:picMkLst>
            <pc:docMk/>
            <pc:sldMk cId="3536529480" sldId="275"/>
            <ac:picMk id="10" creationId="{3FD8AFB4-5FDA-2B5A-23BF-D9B0CF540762}"/>
          </ac:picMkLst>
        </pc:picChg>
      </pc:sldChg>
      <pc:sldChg chg="addSp delSp modSp add mod">
        <pc:chgData name="Kwapnoski, Christine" userId="b3cbe799-34c9-41f2-8b8c-8f9848b3f833" providerId="ADAL" clId="{B81E51B9-5505-4260-BCE8-0B7C691E0DBD}" dt="2025-03-20T00:19:52.446" v="13681" actId="14100"/>
        <pc:sldMkLst>
          <pc:docMk/>
          <pc:sldMk cId="1829921223" sldId="276"/>
        </pc:sldMkLst>
        <pc:spChg chg="mod">
          <ac:chgData name="Kwapnoski, Christine" userId="b3cbe799-34c9-41f2-8b8c-8f9848b3f833" providerId="ADAL" clId="{B81E51B9-5505-4260-BCE8-0B7C691E0DBD}" dt="2025-03-19T18:30:08.001" v="6296" actId="14100"/>
          <ac:spMkLst>
            <pc:docMk/>
            <pc:sldMk cId="1829921223" sldId="276"/>
            <ac:spMk id="2" creationId="{9969423D-D641-CB1A-07D0-367B8CD26174}"/>
          </ac:spMkLst>
        </pc:spChg>
        <pc:spChg chg="add del mod">
          <ac:chgData name="Kwapnoski, Christine" userId="b3cbe799-34c9-41f2-8b8c-8f9848b3f833" providerId="ADAL" clId="{B81E51B9-5505-4260-BCE8-0B7C691E0DBD}" dt="2025-03-19T18:29:41.530" v="6290" actId="478"/>
          <ac:spMkLst>
            <pc:docMk/>
            <pc:sldMk cId="1829921223" sldId="276"/>
            <ac:spMk id="4" creationId="{8D924B6D-6703-B95D-7AAE-DA9EC7C5A3DF}"/>
          </ac:spMkLst>
        </pc:spChg>
        <pc:spChg chg="del">
          <ac:chgData name="Kwapnoski, Christine" userId="b3cbe799-34c9-41f2-8b8c-8f9848b3f833" providerId="ADAL" clId="{B81E51B9-5505-4260-BCE8-0B7C691E0DBD}" dt="2025-03-19T18:39:58.697" v="6445" actId="478"/>
          <ac:spMkLst>
            <pc:docMk/>
            <pc:sldMk cId="1829921223" sldId="276"/>
            <ac:spMk id="6" creationId="{FF1C69A8-A579-904D-8B21-405B3CBAB55C}"/>
          </ac:spMkLst>
        </pc:spChg>
        <pc:spChg chg="del mod">
          <ac:chgData name="Kwapnoski, Christine" userId="b3cbe799-34c9-41f2-8b8c-8f9848b3f833" providerId="ADAL" clId="{B81E51B9-5505-4260-BCE8-0B7C691E0DBD}" dt="2025-03-19T18:30:21.551" v="6298" actId="478"/>
          <ac:spMkLst>
            <pc:docMk/>
            <pc:sldMk cId="1829921223" sldId="276"/>
            <ac:spMk id="7" creationId="{C0212CCE-C89B-4B33-9384-FDDE9190FE31}"/>
          </ac:spMkLst>
        </pc:spChg>
        <pc:spChg chg="add mod">
          <ac:chgData name="Kwapnoski, Christine" userId="b3cbe799-34c9-41f2-8b8c-8f9848b3f833" providerId="ADAL" clId="{B81E51B9-5505-4260-BCE8-0B7C691E0DBD}" dt="2025-03-19T18:37:53.287" v="6310" actId="14100"/>
          <ac:spMkLst>
            <pc:docMk/>
            <pc:sldMk cId="1829921223" sldId="276"/>
            <ac:spMk id="13" creationId="{463718C5-F189-C668-A83C-1891DCDD4236}"/>
          </ac:spMkLst>
        </pc:spChg>
        <pc:spChg chg="add mod">
          <ac:chgData name="Kwapnoski, Christine" userId="b3cbe799-34c9-41f2-8b8c-8f9848b3f833" providerId="ADAL" clId="{B81E51B9-5505-4260-BCE8-0B7C691E0DBD}" dt="2025-03-20T00:19:28.859" v="13678" actId="20577"/>
          <ac:spMkLst>
            <pc:docMk/>
            <pc:sldMk cId="1829921223" sldId="276"/>
            <ac:spMk id="14" creationId="{53F3739D-4450-0757-35EC-D285F4807606}"/>
          </ac:spMkLst>
        </pc:spChg>
        <pc:picChg chg="add mod">
          <ac:chgData name="Kwapnoski, Christine" userId="b3cbe799-34c9-41f2-8b8c-8f9848b3f833" providerId="ADAL" clId="{B81E51B9-5505-4260-BCE8-0B7C691E0DBD}" dt="2025-03-20T00:19:52.446" v="13681" actId="14100"/>
          <ac:picMkLst>
            <pc:docMk/>
            <pc:sldMk cId="1829921223" sldId="276"/>
            <ac:picMk id="3" creationId="{EEBD21EE-9076-0301-B916-7FAA7EE116A0}"/>
          </ac:picMkLst>
        </pc:picChg>
        <pc:picChg chg="del">
          <ac:chgData name="Kwapnoski, Christine" userId="b3cbe799-34c9-41f2-8b8c-8f9848b3f833" providerId="ADAL" clId="{B81E51B9-5505-4260-BCE8-0B7C691E0DBD}" dt="2025-03-19T18:29:39.507" v="6289" actId="478"/>
          <ac:picMkLst>
            <pc:docMk/>
            <pc:sldMk cId="1829921223" sldId="276"/>
            <ac:picMk id="5" creationId="{B3176A3E-F8FD-82FC-509A-3CA6463C0BBE}"/>
          </ac:picMkLst>
        </pc:picChg>
        <pc:picChg chg="add mod">
          <ac:chgData name="Kwapnoski, Christine" userId="b3cbe799-34c9-41f2-8b8c-8f9848b3f833" providerId="ADAL" clId="{B81E51B9-5505-4260-BCE8-0B7C691E0DBD}" dt="2025-03-19T18:30:03.498" v="6295" actId="1076"/>
          <ac:picMkLst>
            <pc:docMk/>
            <pc:sldMk cId="1829921223" sldId="276"/>
            <ac:picMk id="9" creationId="{758F6CBC-414A-5A34-36D7-A5955AC18AA8}"/>
          </ac:picMkLst>
        </pc:picChg>
        <pc:picChg chg="del">
          <ac:chgData name="Kwapnoski, Christine" userId="b3cbe799-34c9-41f2-8b8c-8f9848b3f833" providerId="ADAL" clId="{B81E51B9-5505-4260-BCE8-0B7C691E0DBD}" dt="2025-03-19T18:30:22.651" v="6299" actId="478"/>
          <ac:picMkLst>
            <pc:docMk/>
            <pc:sldMk cId="1829921223" sldId="276"/>
            <ac:picMk id="10" creationId="{DD790B72-AD97-6846-56F2-FD9296F2FE43}"/>
          </ac:picMkLst>
        </pc:picChg>
        <pc:picChg chg="add mod">
          <ac:chgData name="Kwapnoski, Christine" userId="b3cbe799-34c9-41f2-8b8c-8f9848b3f833" providerId="ADAL" clId="{B81E51B9-5505-4260-BCE8-0B7C691E0DBD}" dt="2025-03-19T18:37:49.607" v="6309" actId="1076"/>
          <ac:picMkLst>
            <pc:docMk/>
            <pc:sldMk cId="1829921223" sldId="276"/>
            <ac:picMk id="12" creationId="{AAC72891-5437-27B7-13F9-0728BA349972}"/>
          </ac:picMkLst>
        </pc:picChg>
      </pc:sldChg>
      <pc:sldChg chg="delSp modSp add mod">
        <pc:chgData name="Kwapnoski, Christine" userId="b3cbe799-34c9-41f2-8b8c-8f9848b3f833" providerId="ADAL" clId="{B81E51B9-5505-4260-BCE8-0B7C691E0DBD}" dt="2025-03-19T18:42:42.084" v="6797" actId="478"/>
        <pc:sldMkLst>
          <pc:docMk/>
          <pc:sldMk cId="1148922983" sldId="277"/>
        </pc:sldMkLst>
        <pc:spChg chg="del">
          <ac:chgData name="Kwapnoski, Christine" userId="b3cbe799-34c9-41f2-8b8c-8f9848b3f833" providerId="ADAL" clId="{B81E51B9-5505-4260-BCE8-0B7C691E0DBD}" dt="2025-03-19T18:42:42.084" v="6797" actId="478"/>
          <ac:spMkLst>
            <pc:docMk/>
            <pc:sldMk cId="1148922983" sldId="277"/>
            <ac:spMk id="6" creationId="{748F9C4C-C65B-5426-1C6E-B3AA198CD05E}"/>
          </ac:spMkLst>
        </pc:spChg>
        <pc:spChg chg="mod">
          <ac:chgData name="Kwapnoski, Christine" userId="b3cbe799-34c9-41f2-8b8c-8f9848b3f833" providerId="ADAL" clId="{B81E51B9-5505-4260-BCE8-0B7C691E0DBD}" dt="2025-03-19T18:39:44.569" v="6444" actId="1076"/>
          <ac:spMkLst>
            <pc:docMk/>
            <pc:sldMk cId="1148922983" sldId="277"/>
            <ac:spMk id="13" creationId="{A5BB43CC-66C2-4FE7-0B52-1DA4773C1742}"/>
          </ac:spMkLst>
        </pc:spChg>
        <pc:spChg chg="mod">
          <ac:chgData name="Kwapnoski, Christine" userId="b3cbe799-34c9-41f2-8b8c-8f9848b3f833" providerId="ADAL" clId="{B81E51B9-5505-4260-BCE8-0B7C691E0DBD}" dt="2025-03-19T18:42:18.934" v="6793" actId="33524"/>
          <ac:spMkLst>
            <pc:docMk/>
            <pc:sldMk cId="1148922983" sldId="277"/>
            <ac:spMk id="14" creationId="{450358AE-4BF7-04AD-6FDB-E3FA99597A0B}"/>
          </ac:spMkLst>
        </pc:spChg>
        <pc:picChg chg="del">
          <ac:chgData name="Kwapnoski, Christine" userId="b3cbe799-34c9-41f2-8b8c-8f9848b3f833" providerId="ADAL" clId="{B81E51B9-5505-4260-BCE8-0B7C691E0DBD}" dt="2025-03-19T18:39:38.992" v="6443" actId="478"/>
          <ac:picMkLst>
            <pc:docMk/>
            <pc:sldMk cId="1148922983" sldId="277"/>
            <ac:picMk id="12" creationId="{BB126585-65EA-6811-9938-ACF9A3AFDBF3}"/>
          </ac:picMkLst>
        </pc:picChg>
      </pc:sldChg>
      <pc:sldChg chg="new del">
        <pc:chgData name="Kwapnoski, Christine" userId="b3cbe799-34c9-41f2-8b8c-8f9848b3f833" providerId="ADAL" clId="{B81E51B9-5505-4260-BCE8-0B7C691E0DBD}" dt="2025-03-19T18:39:32.843" v="6441" actId="2696"/>
        <pc:sldMkLst>
          <pc:docMk/>
          <pc:sldMk cId="3051071370" sldId="277"/>
        </pc:sldMkLst>
      </pc:sldChg>
      <pc:sldChg chg="delSp modSp add mod">
        <pc:chgData name="Kwapnoski, Christine" userId="b3cbe799-34c9-41f2-8b8c-8f9848b3f833" providerId="ADAL" clId="{B81E51B9-5505-4260-BCE8-0B7C691E0DBD}" dt="2025-03-19T18:43:36.766" v="6954" actId="20577"/>
        <pc:sldMkLst>
          <pc:docMk/>
          <pc:sldMk cId="1361625956" sldId="278"/>
        </pc:sldMkLst>
        <pc:spChg chg="del">
          <ac:chgData name="Kwapnoski, Christine" userId="b3cbe799-34c9-41f2-8b8c-8f9848b3f833" providerId="ADAL" clId="{B81E51B9-5505-4260-BCE8-0B7C691E0DBD}" dt="2025-03-19T18:42:39.131" v="6796" actId="478"/>
          <ac:spMkLst>
            <pc:docMk/>
            <pc:sldMk cId="1361625956" sldId="278"/>
            <ac:spMk id="6" creationId="{54BB1FCA-A840-01EF-2F42-5A0D8A5D9B29}"/>
          </ac:spMkLst>
        </pc:spChg>
        <pc:spChg chg="mod">
          <ac:chgData name="Kwapnoski, Christine" userId="b3cbe799-34c9-41f2-8b8c-8f9848b3f833" providerId="ADAL" clId="{B81E51B9-5505-4260-BCE8-0B7C691E0DBD}" dt="2025-03-19T18:42:37.739" v="6795" actId="1076"/>
          <ac:spMkLst>
            <pc:docMk/>
            <pc:sldMk cId="1361625956" sldId="278"/>
            <ac:spMk id="13" creationId="{8AE7F62C-1554-B16F-244B-94A6E37A660B}"/>
          </ac:spMkLst>
        </pc:spChg>
        <pc:spChg chg="mod">
          <ac:chgData name="Kwapnoski, Christine" userId="b3cbe799-34c9-41f2-8b8c-8f9848b3f833" providerId="ADAL" clId="{B81E51B9-5505-4260-BCE8-0B7C691E0DBD}" dt="2025-03-19T18:43:36.766" v="6954" actId="20577"/>
          <ac:spMkLst>
            <pc:docMk/>
            <pc:sldMk cId="1361625956" sldId="278"/>
            <ac:spMk id="14" creationId="{DA874A60-26E4-3A0E-9698-0C9B28C4788C}"/>
          </ac:spMkLst>
        </pc:spChg>
      </pc:sldChg>
      <pc:sldChg chg="addSp delSp modSp add mod">
        <pc:chgData name="Kwapnoski, Christine" userId="b3cbe799-34c9-41f2-8b8c-8f9848b3f833" providerId="ADAL" clId="{B81E51B9-5505-4260-BCE8-0B7C691E0DBD}" dt="2025-03-19T18:46:27.638" v="7097" actId="20577"/>
        <pc:sldMkLst>
          <pc:docMk/>
          <pc:sldMk cId="1708002107" sldId="279"/>
        </pc:sldMkLst>
        <pc:spChg chg="add del mod">
          <ac:chgData name="Kwapnoski, Christine" userId="b3cbe799-34c9-41f2-8b8c-8f9848b3f833" providerId="ADAL" clId="{B81E51B9-5505-4260-BCE8-0B7C691E0DBD}" dt="2025-03-19T18:45:54.775" v="7096" actId="478"/>
          <ac:spMkLst>
            <pc:docMk/>
            <pc:sldMk cId="1708002107" sldId="279"/>
            <ac:spMk id="3" creationId="{4F3E6B82-31F7-1CDF-D4C1-595E01EE3E91}"/>
          </ac:spMkLst>
        </pc:spChg>
        <pc:spChg chg="mod">
          <ac:chgData name="Kwapnoski, Christine" userId="b3cbe799-34c9-41f2-8b8c-8f9848b3f833" providerId="ADAL" clId="{B81E51B9-5505-4260-BCE8-0B7C691E0DBD}" dt="2025-03-19T18:44:34.921" v="6959" actId="14100"/>
          <ac:spMkLst>
            <pc:docMk/>
            <pc:sldMk cId="1708002107" sldId="279"/>
            <ac:spMk id="13" creationId="{23699F90-FA35-A1BD-C233-27CC141467C6}"/>
          </ac:spMkLst>
        </pc:spChg>
        <pc:spChg chg="mod">
          <ac:chgData name="Kwapnoski, Christine" userId="b3cbe799-34c9-41f2-8b8c-8f9848b3f833" providerId="ADAL" clId="{B81E51B9-5505-4260-BCE8-0B7C691E0DBD}" dt="2025-03-19T18:46:27.638" v="7097" actId="20577"/>
          <ac:spMkLst>
            <pc:docMk/>
            <pc:sldMk cId="1708002107" sldId="279"/>
            <ac:spMk id="14" creationId="{F06F259A-B2C8-7A7C-D8EE-014F620E20B7}"/>
          </ac:spMkLst>
        </pc:spChg>
      </pc:sldChg>
      <pc:sldChg chg="addSp delSp modSp add mod">
        <pc:chgData name="Kwapnoski, Christine" userId="b3cbe799-34c9-41f2-8b8c-8f9848b3f833" providerId="ADAL" clId="{B81E51B9-5505-4260-BCE8-0B7C691E0DBD}" dt="2025-03-22T15:53:32.861" v="18983" actId="1076"/>
        <pc:sldMkLst>
          <pc:docMk/>
          <pc:sldMk cId="3536554580" sldId="280"/>
        </pc:sldMkLst>
        <pc:spChg chg="add mod">
          <ac:chgData name="Kwapnoski, Christine" userId="b3cbe799-34c9-41f2-8b8c-8f9848b3f833" providerId="ADAL" clId="{B81E51B9-5505-4260-BCE8-0B7C691E0DBD}" dt="2025-03-21T21:07:21.550" v="18206" actId="20577"/>
          <ac:spMkLst>
            <pc:docMk/>
            <pc:sldMk cId="3536554580" sldId="280"/>
            <ac:spMk id="3" creationId="{B3148DA3-62B3-2A6A-4A4B-6137F7676F0F}"/>
          </ac:spMkLst>
        </pc:spChg>
        <pc:spChg chg="add mod">
          <ac:chgData name="Kwapnoski, Christine" userId="b3cbe799-34c9-41f2-8b8c-8f9848b3f833" providerId="ADAL" clId="{B81E51B9-5505-4260-BCE8-0B7C691E0DBD}" dt="2025-03-19T18:49:10.066" v="7386"/>
          <ac:spMkLst>
            <pc:docMk/>
            <pc:sldMk cId="3536554580" sldId="280"/>
            <ac:spMk id="4" creationId="{EC82BE29-F2F1-C260-2AFA-80564DD147B5}"/>
          </ac:spMkLst>
        </pc:spChg>
        <pc:spChg chg="add mod">
          <ac:chgData name="Kwapnoski, Christine" userId="b3cbe799-34c9-41f2-8b8c-8f9848b3f833" providerId="ADAL" clId="{B81E51B9-5505-4260-BCE8-0B7C691E0DBD}" dt="2025-03-19T18:49:32.304" v="7393" actId="1076"/>
          <ac:spMkLst>
            <pc:docMk/>
            <pc:sldMk cId="3536554580" sldId="280"/>
            <ac:spMk id="5" creationId="{77636BC7-84A4-6CA0-2317-A03BC4557F7F}"/>
          </ac:spMkLst>
        </pc:spChg>
        <pc:spChg chg="add mod">
          <ac:chgData name="Kwapnoski, Christine" userId="b3cbe799-34c9-41f2-8b8c-8f9848b3f833" providerId="ADAL" clId="{B81E51B9-5505-4260-BCE8-0B7C691E0DBD}" dt="2025-03-19T18:51:02.563" v="7474" actId="20577"/>
          <ac:spMkLst>
            <pc:docMk/>
            <pc:sldMk cId="3536554580" sldId="280"/>
            <ac:spMk id="6" creationId="{1E572715-FA31-C874-F9A9-C4FF37F32995}"/>
          </ac:spMkLst>
        </pc:spChg>
        <pc:spChg chg="mod">
          <ac:chgData name="Kwapnoski, Christine" userId="b3cbe799-34c9-41f2-8b8c-8f9848b3f833" providerId="ADAL" clId="{B81E51B9-5505-4260-BCE8-0B7C691E0DBD}" dt="2025-03-19T18:49:13.140" v="7387" actId="1076"/>
          <ac:spMkLst>
            <pc:docMk/>
            <pc:sldMk cId="3536554580" sldId="280"/>
            <ac:spMk id="13" creationId="{3E618426-205F-B16D-053F-B37A544EC117}"/>
          </ac:spMkLst>
        </pc:spChg>
        <pc:spChg chg="mod">
          <ac:chgData name="Kwapnoski, Christine" userId="b3cbe799-34c9-41f2-8b8c-8f9848b3f833" providerId="ADAL" clId="{B81E51B9-5505-4260-BCE8-0B7C691E0DBD}" dt="2025-03-19T18:48:27.005" v="7326" actId="1076"/>
          <ac:spMkLst>
            <pc:docMk/>
            <pc:sldMk cId="3536554580" sldId="280"/>
            <ac:spMk id="14" creationId="{9728445D-D03F-2522-9F16-3438BA53AB97}"/>
          </ac:spMkLst>
        </pc:spChg>
        <pc:picChg chg="add del mod">
          <ac:chgData name="Kwapnoski, Christine" userId="b3cbe799-34c9-41f2-8b8c-8f9848b3f833" providerId="ADAL" clId="{B81E51B9-5505-4260-BCE8-0B7C691E0DBD}" dt="2025-03-22T15:53:26.374" v="18981" actId="478"/>
          <ac:picMkLst>
            <pc:docMk/>
            <pc:sldMk cId="3536554580" sldId="280"/>
            <ac:picMk id="7" creationId="{4A21F36A-05C5-C4BC-004C-1F3D48EE1249}"/>
          </ac:picMkLst>
        </pc:picChg>
        <pc:picChg chg="add mod">
          <ac:chgData name="Kwapnoski, Christine" userId="b3cbe799-34c9-41f2-8b8c-8f9848b3f833" providerId="ADAL" clId="{B81E51B9-5505-4260-BCE8-0B7C691E0DBD}" dt="2025-03-22T15:53:32.861" v="18983" actId="1076"/>
          <ac:picMkLst>
            <pc:docMk/>
            <pc:sldMk cId="3536554580" sldId="280"/>
            <ac:picMk id="10" creationId="{800688A2-9CEE-BB91-8596-CA321B5D9F5B}"/>
          </ac:picMkLst>
        </pc:picChg>
      </pc:sldChg>
      <pc:sldChg chg="addSp delSp modSp new mod">
        <pc:chgData name="Kwapnoski, Christine" userId="b3cbe799-34c9-41f2-8b8c-8f9848b3f833" providerId="ADAL" clId="{B81E51B9-5505-4260-BCE8-0B7C691E0DBD}" dt="2025-03-19T18:57:40.187" v="7676" actId="1076"/>
        <pc:sldMkLst>
          <pc:docMk/>
          <pc:sldMk cId="1138194824" sldId="281"/>
        </pc:sldMkLst>
        <pc:spChg chg="mod">
          <ac:chgData name="Kwapnoski, Christine" userId="b3cbe799-34c9-41f2-8b8c-8f9848b3f833" providerId="ADAL" clId="{B81E51B9-5505-4260-BCE8-0B7C691E0DBD}" dt="2025-03-19T18:55:54.661" v="7489" actId="255"/>
          <ac:spMkLst>
            <pc:docMk/>
            <pc:sldMk cId="1138194824" sldId="281"/>
            <ac:spMk id="2" creationId="{C503449B-B3CD-F5AA-7C13-8466C86414DD}"/>
          </ac:spMkLst>
        </pc:spChg>
        <pc:spChg chg="add del">
          <ac:chgData name="Kwapnoski, Christine" userId="b3cbe799-34c9-41f2-8b8c-8f9848b3f833" providerId="ADAL" clId="{B81E51B9-5505-4260-BCE8-0B7C691E0DBD}" dt="2025-03-19T18:52:13.862" v="7480" actId="22"/>
          <ac:spMkLst>
            <pc:docMk/>
            <pc:sldMk cId="1138194824" sldId="281"/>
            <ac:spMk id="3" creationId="{AB6D41DE-C19F-27DC-93C8-921DD873FC8D}"/>
          </ac:spMkLst>
        </pc:spChg>
        <pc:spChg chg="add del mod">
          <ac:chgData name="Kwapnoski, Christine" userId="b3cbe799-34c9-41f2-8b8c-8f9848b3f833" providerId="ADAL" clId="{B81E51B9-5505-4260-BCE8-0B7C691E0DBD}" dt="2025-03-19T18:55:35.770" v="7486" actId="478"/>
          <ac:spMkLst>
            <pc:docMk/>
            <pc:sldMk cId="1138194824" sldId="281"/>
            <ac:spMk id="7" creationId="{2287549E-661A-27B6-EDD9-564EB1BCB8C8}"/>
          </ac:spMkLst>
        </pc:spChg>
        <pc:spChg chg="add mod">
          <ac:chgData name="Kwapnoski, Christine" userId="b3cbe799-34c9-41f2-8b8c-8f9848b3f833" providerId="ADAL" clId="{B81E51B9-5505-4260-BCE8-0B7C691E0DBD}" dt="2025-03-19T18:57:05.905" v="7666" actId="1076"/>
          <ac:spMkLst>
            <pc:docMk/>
            <pc:sldMk cId="1138194824" sldId="281"/>
            <ac:spMk id="10" creationId="{6E78F2D2-6282-5CB8-F6C0-0CE24B3AEE51}"/>
          </ac:spMkLst>
        </pc:spChg>
        <pc:spChg chg="add mod">
          <ac:chgData name="Kwapnoski, Christine" userId="b3cbe799-34c9-41f2-8b8c-8f9848b3f833" providerId="ADAL" clId="{B81E51B9-5505-4260-BCE8-0B7C691E0DBD}" dt="2025-03-19T18:57:38.002" v="7675" actId="1076"/>
          <ac:spMkLst>
            <pc:docMk/>
            <pc:sldMk cId="1138194824" sldId="281"/>
            <ac:spMk id="11" creationId="{3B0E2D2A-C38B-F444-6F44-D14F5023AE92}"/>
          </ac:spMkLst>
        </pc:spChg>
        <pc:spChg chg="add mod">
          <ac:chgData name="Kwapnoski, Christine" userId="b3cbe799-34c9-41f2-8b8c-8f9848b3f833" providerId="ADAL" clId="{B81E51B9-5505-4260-BCE8-0B7C691E0DBD}" dt="2025-03-19T18:57:40.187" v="7676" actId="1076"/>
          <ac:spMkLst>
            <pc:docMk/>
            <pc:sldMk cId="1138194824" sldId="281"/>
            <ac:spMk id="12" creationId="{EEC07B09-8F0F-11AB-6C89-0E6EEF5B52FA}"/>
          </ac:spMkLst>
        </pc:spChg>
        <pc:picChg chg="add del mod ord">
          <ac:chgData name="Kwapnoski, Christine" userId="b3cbe799-34c9-41f2-8b8c-8f9848b3f833" providerId="ADAL" clId="{B81E51B9-5505-4260-BCE8-0B7C691E0DBD}" dt="2025-03-19T18:54:58.745" v="7483" actId="478"/>
          <ac:picMkLst>
            <pc:docMk/>
            <pc:sldMk cId="1138194824" sldId="281"/>
            <ac:picMk id="5" creationId="{4CE78397-6B23-4DD4-2F9B-DC229E71EA2D}"/>
          </ac:picMkLst>
        </pc:picChg>
        <pc:picChg chg="add mod">
          <ac:chgData name="Kwapnoski, Christine" userId="b3cbe799-34c9-41f2-8b8c-8f9848b3f833" providerId="ADAL" clId="{B81E51B9-5505-4260-BCE8-0B7C691E0DBD}" dt="2025-03-19T18:57:36.158" v="7674" actId="1076"/>
          <ac:picMkLst>
            <pc:docMk/>
            <pc:sldMk cId="1138194824" sldId="281"/>
            <ac:picMk id="9" creationId="{32AA51CE-B6FA-2AEC-8803-04CDE2DC7D92}"/>
          </ac:picMkLst>
        </pc:picChg>
        <pc:picChg chg="add mod">
          <ac:chgData name="Kwapnoski, Christine" userId="b3cbe799-34c9-41f2-8b8c-8f9848b3f833" providerId="ADAL" clId="{B81E51B9-5505-4260-BCE8-0B7C691E0DBD}" dt="2025-03-19T18:51:50.121" v="7479"/>
          <ac:picMkLst>
            <pc:docMk/>
            <pc:sldMk cId="1138194824" sldId="281"/>
            <ac:picMk id="9218" creationId="{979E0F02-CB21-031E-CBA2-2067D9795555}"/>
          </ac:picMkLst>
        </pc:picChg>
      </pc:sldChg>
      <pc:sldChg chg="addSp delSp modSp add mod">
        <pc:chgData name="Kwapnoski, Christine" userId="b3cbe799-34c9-41f2-8b8c-8f9848b3f833" providerId="ADAL" clId="{B81E51B9-5505-4260-BCE8-0B7C691E0DBD}" dt="2025-03-19T20:24:33.854" v="9296" actId="1076"/>
        <pc:sldMkLst>
          <pc:docMk/>
          <pc:sldMk cId="2275304019" sldId="282"/>
        </pc:sldMkLst>
        <pc:spChg chg="mod">
          <ac:chgData name="Kwapnoski, Christine" userId="b3cbe799-34c9-41f2-8b8c-8f9848b3f833" providerId="ADAL" clId="{B81E51B9-5505-4260-BCE8-0B7C691E0DBD}" dt="2025-03-19T20:24:33.854" v="9296" actId="1076"/>
          <ac:spMkLst>
            <pc:docMk/>
            <pc:sldMk cId="2275304019" sldId="282"/>
            <ac:spMk id="2" creationId="{B1E31E66-622C-C236-25EE-49102FA33985}"/>
          </ac:spMkLst>
        </pc:spChg>
        <pc:spChg chg="add mod">
          <ac:chgData name="Kwapnoski, Christine" userId="b3cbe799-34c9-41f2-8b8c-8f9848b3f833" providerId="ADAL" clId="{B81E51B9-5505-4260-BCE8-0B7C691E0DBD}" dt="2025-03-19T19:57:33.571" v="8694" actId="20577"/>
          <ac:spMkLst>
            <pc:docMk/>
            <pc:sldMk cId="2275304019" sldId="282"/>
            <ac:spMk id="7" creationId="{80C23D59-DB89-B3DD-8C3D-5793A55C35C8}"/>
          </ac:spMkLst>
        </pc:spChg>
        <pc:spChg chg="mod">
          <ac:chgData name="Kwapnoski, Christine" userId="b3cbe799-34c9-41f2-8b8c-8f9848b3f833" providerId="ADAL" clId="{B81E51B9-5505-4260-BCE8-0B7C691E0DBD}" dt="2025-03-19T20:09:36.307" v="9082" actId="20577"/>
          <ac:spMkLst>
            <pc:docMk/>
            <pc:sldMk cId="2275304019" sldId="282"/>
            <ac:spMk id="10" creationId="{6BD538E1-892B-D4FA-5AF5-61B1080DA7E0}"/>
          </ac:spMkLst>
        </pc:spChg>
        <pc:spChg chg="mod ord">
          <ac:chgData name="Kwapnoski, Christine" userId="b3cbe799-34c9-41f2-8b8c-8f9848b3f833" providerId="ADAL" clId="{B81E51B9-5505-4260-BCE8-0B7C691E0DBD}" dt="2025-03-19T19:46:22.335" v="8117" actId="1076"/>
          <ac:spMkLst>
            <pc:docMk/>
            <pc:sldMk cId="2275304019" sldId="282"/>
            <ac:spMk id="11" creationId="{14BD29E2-0AE5-9A79-2600-6FC6396A157A}"/>
          </ac:spMkLst>
        </pc:spChg>
        <pc:spChg chg="del">
          <ac:chgData name="Kwapnoski, Christine" userId="b3cbe799-34c9-41f2-8b8c-8f9848b3f833" providerId="ADAL" clId="{B81E51B9-5505-4260-BCE8-0B7C691E0DBD}" dt="2025-03-19T18:58:25.030" v="7680" actId="478"/>
          <ac:spMkLst>
            <pc:docMk/>
            <pc:sldMk cId="2275304019" sldId="282"/>
            <ac:spMk id="12" creationId="{8A49E366-C876-5139-B10C-B945FF344D15}"/>
          </ac:spMkLst>
        </pc:spChg>
        <pc:picChg chg="add mod">
          <ac:chgData name="Kwapnoski, Christine" userId="b3cbe799-34c9-41f2-8b8c-8f9848b3f833" providerId="ADAL" clId="{B81E51B9-5505-4260-BCE8-0B7C691E0DBD}" dt="2025-03-19T19:46:10.113" v="8114" actId="1076"/>
          <ac:picMkLst>
            <pc:docMk/>
            <pc:sldMk cId="2275304019" sldId="282"/>
            <ac:picMk id="4" creationId="{8D8720B3-978B-7269-859E-F022841ACD74}"/>
          </ac:picMkLst>
        </pc:picChg>
        <pc:picChg chg="add mod">
          <ac:chgData name="Kwapnoski, Christine" userId="b3cbe799-34c9-41f2-8b8c-8f9848b3f833" providerId="ADAL" clId="{B81E51B9-5505-4260-BCE8-0B7C691E0DBD}" dt="2025-03-19T19:49:16.837" v="8321" actId="1076"/>
          <ac:picMkLst>
            <pc:docMk/>
            <pc:sldMk cId="2275304019" sldId="282"/>
            <ac:picMk id="6" creationId="{B762CCE6-90A5-BDE6-8174-C042EAADF5CD}"/>
          </ac:picMkLst>
        </pc:picChg>
        <pc:picChg chg="del">
          <ac:chgData name="Kwapnoski, Christine" userId="b3cbe799-34c9-41f2-8b8c-8f9848b3f833" providerId="ADAL" clId="{B81E51B9-5505-4260-BCE8-0B7C691E0DBD}" dt="2025-03-19T18:58:03.127" v="7678" actId="478"/>
          <ac:picMkLst>
            <pc:docMk/>
            <pc:sldMk cId="2275304019" sldId="282"/>
            <ac:picMk id="9" creationId="{5BCDC4D0-81FC-46F9-B260-A46189CEA4A1}"/>
          </ac:picMkLst>
        </pc:picChg>
      </pc:sldChg>
      <pc:sldChg chg="addSp delSp modSp add mod">
        <pc:chgData name="Kwapnoski, Christine" userId="b3cbe799-34c9-41f2-8b8c-8f9848b3f833" providerId="ADAL" clId="{B81E51B9-5505-4260-BCE8-0B7C691E0DBD}" dt="2025-03-22T18:52:15.996" v="20355" actId="1076"/>
        <pc:sldMkLst>
          <pc:docMk/>
          <pc:sldMk cId="793832646" sldId="283"/>
        </pc:sldMkLst>
        <pc:spChg chg="mod">
          <ac:chgData name="Kwapnoski, Christine" userId="b3cbe799-34c9-41f2-8b8c-8f9848b3f833" providerId="ADAL" clId="{B81E51B9-5505-4260-BCE8-0B7C691E0DBD}" dt="2025-03-19T20:25:09.167" v="9310" actId="1076"/>
          <ac:spMkLst>
            <pc:docMk/>
            <pc:sldMk cId="793832646" sldId="283"/>
            <ac:spMk id="2" creationId="{E6515625-5233-B3EF-A881-73C699B5917B}"/>
          </ac:spMkLst>
        </pc:spChg>
        <pc:spChg chg="mod">
          <ac:chgData name="Kwapnoski, Christine" userId="b3cbe799-34c9-41f2-8b8c-8f9848b3f833" providerId="ADAL" clId="{B81E51B9-5505-4260-BCE8-0B7C691E0DBD}" dt="2025-03-19T20:03:53.932" v="9078" actId="1076"/>
          <ac:spMkLst>
            <pc:docMk/>
            <pc:sldMk cId="793832646" sldId="283"/>
            <ac:spMk id="7" creationId="{545F652E-F753-C122-6D88-2496FE73FF88}"/>
          </ac:spMkLst>
        </pc:spChg>
        <pc:spChg chg="mod">
          <ac:chgData name="Kwapnoski, Christine" userId="b3cbe799-34c9-41f2-8b8c-8f9848b3f833" providerId="ADAL" clId="{B81E51B9-5505-4260-BCE8-0B7C691E0DBD}" dt="2025-03-20T00:22:56.891" v="13684" actId="20577"/>
          <ac:spMkLst>
            <pc:docMk/>
            <pc:sldMk cId="793832646" sldId="283"/>
            <ac:spMk id="10" creationId="{5F673E2C-937B-E37F-6B77-FEE5F1B461D9}"/>
          </ac:spMkLst>
        </pc:spChg>
        <pc:spChg chg="mod">
          <ac:chgData name="Kwapnoski, Christine" userId="b3cbe799-34c9-41f2-8b8c-8f9848b3f833" providerId="ADAL" clId="{B81E51B9-5505-4260-BCE8-0B7C691E0DBD}" dt="2025-03-19T19:51:04.216" v="8324" actId="1076"/>
          <ac:spMkLst>
            <pc:docMk/>
            <pc:sldMk cId="793832646" sldId="283"/>
            <ac:spMk id="11" creationId="{EAF7EA14-5A80-D5F3-4023-65B17DBD2949}"/>
          </ac:spMkLst>
        </pc:spChg>
        <pc:picChg chg="mod">
          <ac:chgData name="Kwapnoski, Christine" userId="b3cbe799-34c9-41f2-8b8c-8f9848b3f833" providerId="ADAL" clId="{B81E51B9-5505-4260-BCE8-0B7C691E0DBD}" dt="2025-03-22T18:52:15.996" v="20355" actId="1076"/>
          <ac:picMkLst>
            <pc:docMk/>
            <pc:sldMk cId="793832646" sldId="283"/>
            <ac:picMk id="4" creationId="{76228BD8-AE60-948E-0EDA-6DA24D1723CC}"/>
          </ac:picMkLst>
        </pc:picChg>
        <pc:picChg chg="add mod">
          <ac:chgData name="Kwapnoski, Christine" userId="b3cbe799-34c9-41f2-8b8c-8f9848b3f833" providerId="ADAL" clId="{B81E51B9-5505-4260-BCE8-0B7C691E0DBD}" dt="2025-03-19T20:00:08.158" v="8699" actId="1076"/>
          <ac:picMkLst>
            <pc:docMk/>
            <pc:sldMk cId="793832646" sldId="283"/>
            <ac:picMk id="5" creationId="{F3C8DBA7-3F29-0414-A420-D3CB9EE86F46}"/>
          </ac:picMkLst>
        </pc:picChg>
        <pc:picChg chg="del">
          <ac:chgData name="Kwapnoski, Christine" userId="b3cbe799-34c9-41f2-8b8c-8f9848b3f833" providerId="ADAL" clId="{B81E51B9-5505-4260-BCE8-0B7C691E0DBD}" dt="2025-03-19T19:51:53.358" v="8449" actId="478"/>
          <ac:picMkLst>
            <pc:docMk/>
            <pc:sldMk cId="793832646" sldId="283"/>
            <ac:picMk id="6" creationId="{457636C9-E11B-E633-D47F-B94301467F57}"/>
          </ac:picMkLst>
        </pc:picChg>
      </pc:sldChg>
      <pc:sldChg chg="addSp delSp modSp add mod">
        <pc:chgData name="Kwapnoski, Christine" userId="b3cbe799-34c9-41f2-8b8c-8f9848b3f833" providerId="ADAL" clId="{B81E51B9-5505-4260-BCE8-0B7C691E0DBD}" dt="2025-03-20T00:23:58.420" v="13685" actId="115"/>
        <pc:sldMkLst>
          <pc:docMk/>
          <pc:sldMk cId="82474976" sldId="284"/>
        </pc:sldMkLst>
        <pc:spChg chg="mod">
          <ac:chgData name="Kwapnoski, Christine" userId="b3cbe799-34c9-41f2-8b8c-8f9848b3f833" providerId="ADAL" clId="{B81E51B9-5505-4260-BCE8-0B7C691E0DBD}" dt="2025-03-19T20:39:45.003" v="9986" actId="1076"/>
          <ac:spMkLst>
            <pc:docMk/>
            <pc:sldMk cId="82474976" sldId="284"/>
            <ac:spMk id="2" creationId="{F56A66F4-4725-7EE1-5E48-0D93C9B078E8}"/>
          </ac:spMkLst>
        </pc:spChg>
        <pc:spChg chg="mod">
          <ac:chgData name="Kwapnoski, Christine" userId="b3cbe799-34c9-41f2-8b8c-8f9848b3f833" providerId="ADAL" clId="{B81E51B9-5505-4260-BCE8-0B7C691E0DBD}" dt="2025-03-19T20:44:16.205" v="10315" actId="33524"/>
          <ac:spMkLst>
            <pc:docMk/>
            <pc:sldMk cId="82474976" sldId="284"/>
            <ac:spMk id="7" creationId="{E3BDD664-173D-ACB0-5360-8FEC128E5008}"/>
          </ac:spMkLst>
        </pc:spChg>
        <pc:spChg chg="mod">
          <ac:chgData name="Kwapnoski, Christine" userId="b3cbe799-34c9-41f2-8b8c-8f9848b3f833" providerId="ADAL" clId="{B81E51B9-5505-4260-BCE8-0B7C691E0DBD}" dt="2025-03-20T00:23:58.420" v="13685" actId="115"/>
          <ac:spMkLst>
            <pc:docMk/>
            <pc:sldMk cId="82474976" sldId="284"/>
            <ac:spMk id="10" creationId="{03B4AD59-B027-C925-60B7-CDD268311C5E}"/>
          </ac:spMkLst>
        </pc:spChg>
        <pc:spChg chg="mod">
          <ac:chgData name="Kwapnoski, Christine" userId="b3cbe799-34c9-41f2-8b8c-8f9848b3f833" providerId="ADAL" clId="{B81E51B9-5505-4260-BCE8-0B7C691E0DBD}" dt="2025-03-19T20:39:49.678" v="9988" actId="1076"/>
          <ac:spMkLst>
            <pc:docMk/>
            <pc:sldMk cId="82474976" sldId="284"/>
            <ac:spMk id="11" creationId="{9773C44A-9A9F-EC51-71B4-E57880FF57D2}"/>
          </ac:spMkLst>
        </pc:spChg>
        <pc:spChg chg="add mod">
          <ac:chgData name="Kwapnoski, Christine" userId="b3cbe799-34c9-41f2-8b8c-8f9848b3f833" providerId="ADAL" clId="{B81E51B9-5505-4260-BCE8-0B7C691E0DBD}" dt="2025-03-19T20:42:56.829" v="10176" actId="1035"/>
          <ac:spMkLst>
            <pc:docMk/>
            <pc:sldMk cId="82474976" sldId="284"/>
            <ac:spMk id="12" creationId="{BE0E0383-9D24-D8E1-AD90-903E8B70989A}"/>
          </ac:spMkLst>
        </pc:spChg>
        <pc:picChg chg="mod">
          <ac:chgData name="Kwapnoski, Christine" userId="b3cbe799-34c9-41f2-8b8c-8f9848b3f833" providerId="ADAL" clId="{B81E51B9-5505-4260-BCE8-0B7C691E0DBD}" dt="2025-03-19T20:39:47.161" v="9987" actId="1076"/>
          <ac:picMkLst>
            <pc:docMk/>
            <pc:sldMk cId="82474976" sldId="284"/>
            <ac:picMk id="4" creationId="{FA7AA630-C0B9-7D29-8B42-10E403E5F921}"/>
          </ac:picMkLst>
        </pc:picChg>
        <pc:picChg chg="del">
          <ac:chgData name="Kwapnoski, Christine" userId="b3cbe799-34c9-41f2-8b8c-8f9848b3f833" providerId="ADAL" clId="{B81E51B9-5505-4260-BCE8-0B7C691E0DBD}" dt="2025-03-19T20:21:46.884" v="9252" actId="478"/>
          <ac:picMkLst>
            <pc:docMk/>
            <pc:sldMk cId="82474976" sldId="284"/>
            <ac:picMk id="5" creationId="{1D5C0058-BEE6-CDDC-97F9-335589B75218}"/>
          </ac:picMkLst>
        </pc:picChg>
        <pc:picChg chg="add mod">
          <ac:chgData name="Kwapnoski, Christine" userId="b3cbe799-34c9-41f2-8b8c-8f9848b3f833" providerId="ADAL" clId="{B81E51B9-5505-4260-BCE8-0B7C691E0DBD}" dt="2025-03-19T20:40:41.984" v="9996" actId="1076"/>
          <ac:picMkLst>
            <pc:docMk/>
            <pc:sldMk cId="82474976" sldId="284"/>
            <ac:picMk id="6" creationId="{D092F82D-A38D-4455-B591-1D6E2D0C1A9F}"/>
          </ac:picMkLst>
        </pc:picChg>
        <pc:picChg chg="add mod">
          <ac:chgData name="Kwapnoski, Christine" userId="b3cbe799-34c9-41f2-8b8c-8f9848b3f833" providerId="ADAL" clId="{B81E51B9-5505-4260-BCE8-0B7C691E0DBD}" dt="2025-03-19T20:40:53.478" v="10000" actId="14100"/>
          <ac:picMkLst>
            <pc:docMk/>
            <pc:sldMk cId="82474976" sldId="284"/>
            <ac:picMk id="9" creationId="{CA3D49A4-2DDD-0243-2576-F91BA9F67A9C}"/>
          </ac:picMkLst>
        </pc:picChg>
      </pc:sldChg>
      <pc:sldChg chg="addSp delSp modSp add mod">
        <pc:chgData name="Kwapnoski, Christine" userId="b3cbe799-34c9-41f2-8b8c-8f9848b3f833" providerId="ADAL" clId="{B81E51B9-5505-4260-BCE8-0B7C691E0DBD}" dt="2025-03-19T20:37:34.670" v="9964" actId="115"/>
        <pc:sldMkLst>
          <pc:docMk/>
          <pc:sldMk cId="1095346979" sldId="285"/>
        </pc:sldMkLst>
        <pc:spChg chg="mod">
          <ac:chgData name="Kwapnoski, Christine" userId="b3cbe799-34c9-41f2-8b8c-8f9848b3f833" providerId="ADAL" clId="{B81E51B9-5505-4260-BCE8-0B7C691E0DBD}" dt="2025-03-19T20:35:44.412" v="9945" actId="1076"/>
          <ac:spMkLst>
            <pc:docMk/>
            <pc:sldMk cId="1095346979" sldId="285"/>
            <ac:spMk id="2" creationId="{D2D32758-C3E4-7138-55F7-1DA5BE692A76}"/>
          </ac:spMkLst>
        </pc:spChg>
        <pc:spChg chg="mod">
          <ac:chgData name="Kwapnoski, Christine" userId="b3cbe799-34c9-41f2-8b8c-8f9848b3f833" providerId="ADAL" clId="{B81E51B9-5505-4260-BCE8-0B7C691E0DBD}" dt="2025-03-19T20:37:34.670" v="9964" actId="115"/>
          <ac:spMkLst>
            <pc:docMk/>
            <pc:sldMk cId="1095346979" sldId="285"/>
            <ac:spMk id="7" creationId="{00A3EB8D-233B-A559-5629-CB891700A277}"/>
          </ac:spMkLst>
        </pc:spChg>
        <pc:spChg chg="mod">
          <ac:chgData name="Kwapnoski, Christine" userId="b3cbe799-34c9-41f2-8b8c-8f9848b3f833" providerId="ADAL" clId="{B81E51B9-5505-4260-BCE8-0B7C691E0DBD}" dt="2025-03-19T20:36:42.528" v="9959" actId="20577"/>
          <ac:spMkLst>
            <pc:docMk/>
            <pc:sldMk cId="1095346979" sldId="285"/>
            <ac:spMk id="10" creationId="{8F44FE64-B5A1-7D44-2970-4B92EA10A39E}"/>
          </ac:spMkLst>
        </pc:spChg>
        <pc:spChg chg="mod">
          <ac:chgData name="Kwapnoski, Christine" userId="b3cbe799-34c9-41f2-8b8c-8f9848b3f833" providerId="ADAL" clId="{B81E51B9-5505-4260-BCE8-0B7C691E0DBD}" dt="2025-03-19T20:35:52.794" v="9948" actId="1076"/>
          <ac:spMkLst>
            <pc:docMk/>
            <pc:sldMk cId="1095346979" sldId="285"/>
            <ac:spMk id="11" creationId="{98E07A2E-A2E5-C1F9-8094-799F62E7099F}"/>
          </ac:spMkLst>
        </pc:spChg>
        <pc:picChg chg="mod">
          <ac:chgData name="Kwapnoski, Christine" userId="b3cbe799-34c9-41f2-8b8c-8f9848b3f833" providerId="ADAL" clId="{B81E51B9-5505-4260-BCE8-0B7C691E0DBD}" dt="2025-03-19T20:35:47.877" v="9946" actId="1076"/>
          <ac:picMkLst>
            <pc:docMk/>
            <pc:sldMk cId="1095346979" sldId="285"/>
            <ac:picMk id="4" creationId="{2435CA4D-5D75-43E7-EBE4-D818252D6BF4}"/>
          </ac:picMkLst>
        </pc:picChg>
        <pc:picChg chg="add mod">
          <ac:chgData name="Kwapnoski, Christine" userId="b3cbe799-34c9-41f2-8b8c-8f9848b3f833" providerId="ADAL" clId="{B81E51B9-5505-4260-BCE8-0B7C691E0DBD}" dt="2025-03-19T20:36:57.311" v="9962" actId="14100"/>
          <ac:picMkLst>
            <pc:docMk/>
            <pc:sldMk cId="1095346979" sldId="285"/>
            <ac:picMk id="5" creationId="{1401F2ED-66EC-45EE-9F97-E51EEC4CA819}"/>
          </ac:picMkLst>
        </pc:picChg>
        <pc:picChg chg="del">
          <ac:chgData name="Kwapnoski, Christine" userId="b3cbe799-34c9-41f2-8b8c-8f9848b3f833" providerId="ADAL" clId="{B81E51B9-5505-4260-BCE8-0B7C691E0DBD}" dt="2025-03-19T20:32:54.777" v="9656" actId="478"/>
          <ac:picMkLst>
            <pc:docMk/>
            <pc:sldMk cId="1095346979" sldId="285"/>
            <ac:picMk id="6" creationId="{424B0AEE-DB88-1B0F-4060-27BB60E0E7AF}"/>
          </ac:picMkLst>
        </pc:picChg>
      </pc:sldChg>
      <pc:sldChg chg="addSp delSp modSp new mod">
        <pc:chgData name="Kwapnoski, Christine" userId="b3cbe799-34c9-41f2-8b8c-8f9848b3f833" providerId="ADAL" clId="{B81E51B9-5505-4260-BCE8-0B7C691E0DBD}" dt="2025-03-19T20:53:13.947" v="10522" actId="20577"/>
        <pc:sldMkLst>
          <pc:docMk/>
          <pc:sldMk cId="202432695" sldId="286"/>
        </pc:sldMkLst>
        <pc:spChg chg="mod">
          <ac:chgData name="Kwapnoski, Christine" userId="b3cbe799-34c9-41f2-8b8c-8f9848b3f833" providerId="ADAL" clId="{B81E51B9-5505-4260-BCE8-0B7C691E0DBD}" dt="2025-03-19T20:48:46.644" v="10321" actId="1076"/>
          <ac:spMkLst>
            <pc:docMk/>
            <pc:sldMk cId="202432695" sldId="286"/>
            <ac:spMk id="2" creationId="{BBAFFF98-8AA0-448A-9C07-FD85DCEE9433}"/>
          </ac:spMkLst>
        </pc:spChg>
        <pc:spChg chg="del">
          <ac:chgData name="Kwapnoski, Christine" userId="b3cbe799-34c9-41f2-8b8c-8f9848b3f833" providerId="ADAL" clId="{B81E51B9-5505-4260-BCE8-0B7C691E0DBD}" dt="2025-03-19T20:49:19.625" v="10322" actId="22"/>
          <ac:spMkLst>
            <pc:docMk/>
            <pc:sldMk cId="202432695" sldId="286"/>
            <ac:spMk id="3" creationId="{2D79E2DE-8264-ECE5-6B59-68821299B82B}"/>
          </ac:spMkLst>
        </pc:spChg>
        <pc:spChg chg="add del mod">
          <ac:chgData name="Kwapnoski, Christine" userId="b3cbe799-34c9-41f2-8b8c-8f9848b3f833" providerId="ADAL" clId="{B81E51B9-5505-4260-BCE8-0B7C691E0DBD}" dt="2025-03-19T20:49:57.987" v="10326" actId="478"/>
          <ac:spMkLst>
            <pc:docMk/>
            <pc:sldMk cId="202432695" sldId="286"/>
            <ac:spMk id="7" creationId="{7C4F085B-FC2C-4D3B-B34C-97DE3C1BEED5}"/>
          </ac:spMkLst>
        </pc:spChg>
        <pc:spChg chg="add mod">
          <ac:chgData name="Kwapnoski, Christine" userId="b3cbe799-34c9-41f2-8b8c-8f9848b3f833" providerId="ADAL" clId="{B81E51B9-5505-4260-BCE8-0B7C691E0DBD}" dt="2025-03-19T20:53:13.947" v="10522" actId="20577"/>
          <ac:spMkLst>
            <pc:docMk/>
            <pc:sldMk cId="202432695" sldId="286"/>
            <ac:spMk id="10" creationId="{EBD9D982-7C46-9745-569A-34C092ED7C57}"/>
          </ac:spMkLst>
        </pc:spChg>
        <pc:picChg chg="add del mod ord">
          <ac:chgData name="Kwapnoski, Christine" userId="b3cbe799-34c9-41f2-8b8c-8f9848b3f833" providerId="ADAL" clId="{B81E51B9-5505-4260-BCE8-0B7C691E0DBD}" dt="2025-03-19T20:49:31.041" v="10324" actId="478"/>
          <ac:picMkLst>
            <pc:docMk/>
            <pc:sldMk cId="202432695" sldId="286"/>
            <ac:picMk id="5" creationId="{C79FB78B-40A9-4F21-AED3-6CC0A794F058}"/>
          </ac:picMkLst>
        </pc:picChg>
        <pc:picChg chg="add mod">
          <ac:chgData name="Kwapnoski, Christine" userId="b3cbe799-34c9-41f2-8b8c-8f9848b3f833" providerId="ADAL" clId="{B81E51B9-5505-4260-BCE8-0B7C691E0DBD}" dt="2025-03-19T20:50:04.571" v="10327" actId="1076"/>
          <ac:picMkLst>
            <pc:docMk/>
            <pc:sldMk cId="202432695" sldId="286"/>
            <ac:picMk id="9" creationId="{325E559D-CE6F-490B-DA51-0925EB99C294}"/>
          </ac:picMkLst>
        </pc:picChg>
      </pc:sldChg>
      <pc:sldChg chg="addSp delSp modSp add mod">
        <pc:chgData name="Kwapnoski, Christine" userId="b3cbe799-34c9-41f2-8b8c-8f9848b3f833" providerId="ADAL" clId="{B81E51B9-5505-4260-BCE8-0B7C691E0DBD}" dt="2025-03-19T20:56:33.072" v="10677" actId="14100"/>
        <pc:sldMkLst>
          <pc:docMk/>
          <pc:sldMk cId="3083960138" sldId="287"/>
        </pc:sldMkLst>
        <pc:spChg chg="mod">
          <ac:chgData name="Kwapnoski, Christine" userId="b3cbe799-34c9-41f2-8b8c-8f9848b3f833" providerId="ADAL" clId="{B81E51B9-5505-4260-BCE8-0B7C691E0DBD}" dt="2025-03-19T20:54:14.200" v="10545" actId="1076"/>
          <ac:spMkLst>
            <pc:docMk/>
            <pc:sldMk cId="3083960138" sldId="287"/>
            <ac:spMk id="2" creationId="{531AB54B-6FD6-31FE-3B26-39659CCD2E0B}"/>
          </ac:spMkLst>
        </pc:spChg>
        <pc:spChg chg="add mod">
          <ac:chgData name="Kwapnoski, Christine" userId="b3cbe799-34c9-41f2-8b8c-8f9848b3f833" providerId="ADAL" clId="{B81E51B9-5505-4260-BCE8-0B7C691E0DBD}" dt="2025-03-19T20:56:10.327" v="10674" actId="20577"/>
          <ac:spMkLst>
            <pc:docMk/>
            <pc:sldMk cId="3083960138" sldId="287"/>
            <ac:spMk id="5" creationId="{F9DF2A2F-4764-7158-1ABE-8984C325E458}"/>
          </ac:spMkLst>
        </pc:spChg>
        <pc:spChg chg="del mod">
          <ac:chgData name="Kwapnoski, Christine" userId="b3cbe799-34c9-41f2-8b8c-8f9848b3f833" providerId="ADAL" clId="{B81E51B9-5505-4260-BCE8-0B7C691E0DBD}" dt="2025-03-19T20:53:46.782" v="10526" actId="478"/>
          <ac:spMkLst>
            <pc:docMk/>
            <pc:sldMk cId="3083960138" sldId="287"/>
            <ac:spMk id="10" creationId="{46AC6FA4-F7E9-3F8A-52C0-0C947821D187}"/>
          </ac:spMkLst>
        </pc:spChg>
        <pc:picChg chg="add mod">
          <ac:chgData name="Kwapnoski, Christine" userId="b3cbe799-34c9-41f2-8b8c-8f9848b3f833" providerId="ADAL" clId="{B81E51B9-5505-4260-BCE8-0B7C691E0DBD}" dt="2025-03-19T20:54:29.364" v="10547" actId="1076"/>
          <ac:picMkLst>
            <pc:docMk/>
            <pc:sldMk cId="3083960138" sldId="287"/>
            <ac:picMk id="4" creationId="{68C126E8-8FAB-6939-D36B-A9336586D1F4}"/>
          </ac:picMkLst>
        </pc:picChg>
        <pc:picChg chg="add mod">
          <ac:chgData name="Kwapnoski, Christine" userId="b3cbe799-34c9-41f2-8b8c-8f9848b3f833" providerId="ADAL" clId="{B81E51B9-5505-4260-BCE8-0B7C691E0DBD}" dt="2025-03-19T20:56:33.072" v="10677" actId="14100"/>
          <ac:picMkLst>
            <pc:docMk/>
            <pc:sldMk cId="3083960138" sldId="287"/>
            <ac:picMk id="6" creationId="{CC27359C-5560-1518-1D9A-8AC5C3E09017}"/>
          </ac:picMkLst>
        </pc:picChg>
        <pc:picChg chg="del">
          <ac:chgData name="Kwapnoski, Christine" userId="b3cbe799-34c9-41f2-8b8c-8f9848b3f833" providerId="ADAL" clId="{B81E51B9-5505-4260-BCE8-0B7C691E0DBD}" dt="2025-03-19T20:53:36.828" v="10524" actId="478"/>
          <ac:picMkLst>
            <pc:docMk/>
            <pc:sldMk cId="3083960138" sldId="287"/>
            <ac:picMk id="9" creationId="{1772804E-5A9E-6182-9445-1C5A8F3889A7}"/>
          </ac:picMkLst>
        </pc:picChg>
      </pc:sldChg>
      <pc:sldChg chg="addSp delSp modSp add mod">
        <pc:chgData name="Kwapnoski, Christine" userId="b3cbe799-34c9-41f2-8b8c-8f9848b3f833" providerId="ADAL" clId="{B81E51B9-5505-4260-BCE8-0B7C691E0DBD}" dt="2025-03-22T15:56:18.301" v="18986" actId="1076"/>
        <pc:sldMkLst>
          <pc:docMk/>
          <pc:sldMk cId="2470620976" sldId="288"/>
        </pc:sldMkLst>
        <pc:spChg chg="add del mod">
          <ac:chgData name="Kwapnoski, Christine" userId="b3cbe799-34c9-41f2-8b8c-8f9848b3f833" providerId="ADAL" clId="{B81E51B9-5505-4260-BCE8-0B7C691E0DBD}" dt="2025-03-22T15:56:13.780" v="18985" actId="478"/>
          <ac:spMkLst>
            <pc:docMk/>
            <pc:sldMk cId="2470620976" sldId="288"/>
            <ac:spMk id="4" creationId="{B55901A4-5F43-E111-AAAE-2A7F3FA9AAF0}"/>
          </ac:spMkLst>
        </pc:spChg>
        <pc:spChg chg="mod">
          <ac:chgData name="Kwapnoski, Christine" userId="b3cbe799-34c9-41f2-8b8c-8f9848b3f833" providerId="ADAL" clId="{B81E51B9-5505-4260-BCE8-0B7C691E0DBD}" dt="2025-03-21T21:14:45.357" v="18309" actId="33524"/>
          <ac:spMkLst>
            <pc:docMk/>
            <pc:sldMk cId="2470620976" sldId="288"/>
            <ac:spMk id="5" creationId="{1EFC5BD3-8B87-24B2-D7D4-1CC1C19E1D03}"/>
          </ac:spMkLst>
        </pc:spChg>
        <pc:picChg chg="del">
          <ac:chgData name="Kwapnoski, Christine" userId="b3cbe799-34c9-41f2-8b8c-8f9848b3f833" providerId="ADAL" clId="{B81E51B9-5505-4260-BCE8-0B7C691E0DBD}" dt="2025-03-19T20:56:45.222" v="10679" actId="478"/>
          <ac:picMkLst>
            <pc:docMk/>
            <pc:sldMk cId="2470620976" sldId="288"/>
            <ac:picMk id="4" creationId="{89A55AA0-C629-E032-F02C-21660FE18942}"/>
          </ac:picMkLst>
        </pc:picChg>
        <pc:picChg chg="del">
          <ac:chgData name="Kwapnoski, Christine" userId="b3cbe799-34c9-41f2-8b8c-8f9848b3f833" providerId="ADAL" clId="{B81E51B9-5505-4260-BCE8-0B7C691E0DBD}" dt="2025-03-19T20:59:21.359" v="10810" actId="478"/>
          <ac:picMkLst>
            <pc:docMk/>
            <pc:sldMk cId="2470620976" sldId="288"/>
            <ac:picMk id="6" creationId="{A3B232FA-583A-ED19-D567-5440BA014AFB}"/>
          </ac:picMkLst>
        </pc:picChg>
        <pc:picChg chg="add mod">
          <ac:chgData name="Kwapnoski, Christine" userId="b3cbe799-34c9-41f2-8b8c-8f9848b3f833" providerId="ADAL" clId="{B81E51B9-5505-4260-BCE8-0B7C691E0DBD}" dt="2025-03-19T20:57:16.874" v="10685" actId="14100"/>
          <ac:picMkLst>
            <pc:docMk/>
            <pc:sldMk cId="2470620976" sldId="288"/>
            <ac:picMk id="7" creationId="{27A26D50-D5FA-E9A7-ACDD-55A0E16A785E}"/>
          </ac:picMkLst>
        </pc:picChg>
        <pc:picChg chg="add del mod">
          <ac:chgData name="Kwapnoski, Christine" userId="b3cbe799-34c9-41f2-8b8c-8f9848b3f833" providerId="ADAL" clId="{B81E51B9-5505-4260-BCE8-0B7C691E0DBD}" dt="2025-03-22T15:56:18.301" v="18986" actId="1076"/>
          <ac:picMkLst>
            <pc:docMk/>
            <pc:sldMk cId="2470620976" sldId="288"/>
            <ac:picMk id="8" creationId="{2A829D56-4E6C-CC9A-78F0-DA100BC5B524}"/>
          </ac:picMkLst>
        </pc:picChg>
      </pc:sldChg>
      <pc:sldChg chg="addSp delSp modSp new mod">
        <pc:chgData name="Kwapnoski, Christine" userId="b3cbe799-34c9-41f2-8b8c-8f9848b3f833" providerId="ADAL" clId="{B81E51B9-5505-4260-BCE8-0B7C691E0DBD}" dt="2025-03-19T21:14:10.284" v="11407" actId="1076"/>
        <pc:sldMkLst>
          <pc:docMk/>
          <pc:sldMk cId="1738728217" sldId="289"/>
        </pc:sldMkLst>
        <pc:spChg chg="mod">
          <ac:chgData name="Kwapnoski, Christine" userId="b3cbe799-34c9-41f2-8b8c-8f9848b3f833" providerId="ADAL" clId="{B81E51B9-5505-4260-BCE8-0B7C691E0DBD}" dt="2025-03-19T21:07:43.326" v="11246" actId="1076"/>
          <ac:spMkLst>
            <pc:docMk/>
            <pc:sldMk cId="1738728217" sldId="289"/>
            <ac:spMk id="2" creationId="{F0913BCE-E31C-2C31-0781-60329E96C62C}"/>
          </ac:spMkLst>
        </pc:spChg>
        <pc:spChg chg="del">
          <ac:chgData name="Kwapnoski, Christine" userId="b3cbe799-34c9-41f2-8b8c-8f9848b3f833" providerId="ADAL" clId="{B81E51B9-5505-4260-BCE8-0B7C691E0DBD}" dt="2025-03-19T21:07:46.330" v="11247" actId="478"/>
          <ac:spMkLst>
            <pc:docMk/>
            <pc:sldMk cId="1738728217" sldId="289"/>
            <ac:spMk id="3" creationId="{5C579283-0507-C4C2-A361-A3AA413E2160}"/>
          </ac:spMkLst>
        </pc:spChg>
        <pc:spChg chg="add mod">
          <ac:chgData name="Kwapnoski, Christine" userId="b3cbe799-34c9-41f2-8b8c-8f9848b3f833" providerId="ADAL" clId="{B81E51B9-5505-4260-BCE8-0B7C691E0DBD}" dt="2025-03-19T21:10:57.217" v="11280" actId="1076"/>
          <ac:spMkLst>
            <pc:docMk/>
            <pc:sldMk cId="1738728217" sldId="289"/>
            <ac:spMk id="6" creationId="{A451B362-1DB1-0F71-CBA5-0295D0C5215A}"/>
          </ac:spMkLst>
        </pc:spChg>
        <pc:spChg chg="add mod">
          <ac:chgData name="Kwapnoski, Christine" userId="b3cbe799-34c9-41f2-8b8c-8f9848b3f833" providerId="ADAL" clId="{B81E51B9-5505-4260-BCE8-0B7C691E0DBD}" dt="2025-03-19T21:13:04.695" v="11402" actId="1076"/>
          <ac:spMkLst>
            <pc:docMk/>
            <pc:sldMk cId="1738728217" sldId="289"/>
            <ac:spMk id="9" creationId="{041D7D89-0BBA-CB07-0785-8D3012955788}"/>
          </ac:spMkLst>
        </pc:spChg>
        <pc:picChg chg="add mod">
          <ac:chgData name="Kwapnoski, Christine" userId="b3cbe799-34c9-41f2-8b8c-8f9848b3f833" providerId="ADAL" clId="{B81E51B9-5505-4260-BCE8-0B7C691E0DBD}" dt="2025-03-19T21:08:35.311" v="11249" actId="1076"/>
          <ac:picMkLst>
            <pc:docMk/>
            <pc:sldMk cId="1738728217" sldId="289"/>
            <ac:picMk id="5" creationId="{A78CA696-F6FA-59C3-BE8D-B53BD9875F1B}"/>
          </ac:picMkLst>
        </pc:picChg>
        <pc:picChg chg="add mod">
          <ac:chgData name="Kwapnoski, Christine" userId="b3cbe799-34c9-41f2-8b8c-8f9848b3f833" providerId="ADAL" clId="{B81E51B9-5505-4260-BCE8-0B7C691E0DBD}" dt="2025-03-19T21:13:01.865" v="11401" actId="1076"/>
          <ac:picMkLst>
            <pc:docMk/>
            <pc:sldMk cId="1738728217" sldId="289"/>
            <ac:picMk id="8" creationId="{969C24FF-CAD4-FF04-3CF1-0D11249844AC}"/>
          </ac:picMkLst>
        </pc:picChg>
        <pc:picChg chg="add mod">
          <ac:chgData name="Kwapnoski, Christine" userId="b3cbe799-34c9-41f2-8b8c-8f9848b3f833" providerId="ADAL" clId="{B81E51B9-5505-4260-BCE8-0B7C691E0DBD}" dt="2025-03-19T21:14:10.284" v="11407" actId="1076"/>
          <ac:picMkLst>
            <pc:docMk/>
            <pc:sldMk cId="1738728217" sldId="289"/>
            <ac:picMk id="11" creationId="{A6CF8074-1E44-A6E7-D72B-012E9F98AEC8}"/>
          </ac:picMkLst>
        </pc:picChg>
      </pc:sldChg>
      <pc:sldChg chg="addSp delSp modSp new del mod">
        <pc:chgData name="Kwapnoski, Christine" userId="b3cbe799-34c9-41f2-8b8c-8f9848b3f833" providerId="ADAL" clId="{B81E51B9-5505-4260-BCE8-0B7C691E0DBD}" dt="2025-03-19T21:06:48.090" v="11226" actId="47"/>
        <pc:sldMkLst>
          <pc:docMk/>
          <pc:sldMk cId="2259229637" sldId="289"/>
        </pc:sldMkLst>
        <pc:spChg chg="del">
          <ac:chgData name="Kwapnoski, Christine" userId="b3cbe799-34c9-41f2-8b8c-8f9848b3f833" providerId="ADAL" clId="{B81E51B9-5505-4260-BCE8-0B7C691E0DBD}" dt="2025-03-19T21:05:01.148" v="11132"/>
          <ac:spMkLst>
            <pc:docMk/>
            <pc:sldMk cId="2259229637" sldId="289"/>
            <ac:spMk id="3" creationId="{AB007FC9-26D7-6E67-23D8-10C02461AC25}"/>
          </ac:spMkLst>
        </pc:spChg>
        <pc:picChg chg="add mod modCrop">
          <ac:chgData name="Kwapnoski, Christine" userId="b3cbe799-34c9-41f2-8b8c-8f9848b3f833" providerId="ADAL" clId="{B81E51B9-5505-4260-BCE8-0B7C691E0DBD}" dt="2025-03-19T21:05:11.300" v="11133" actId="732"/>
          <ac:picMkLst>
            <pc:docMk/>
            <pc:sldMk cId="2259229637" sldId="289"/>
            <ac:picMk id="4" creationId="{13A03776-C1BF-9D55-683D-1764E99A3E2B}"/>
          </ac:picMkLst>
        </pc:picChg>
      </pc:sldChg>
      <pc:sldChg chg="addSp delSp modSp new mod setBg">
        <pc:chgData name="Kwapnoski, Christine" userId="b3cbe799-34c9-41f2-8b8c-8f9848b3f833" providerId="ADAL" clId="{B81E51B9-5505-4260-BCE8-0B7C691E0DBD}" dt="2025-03-19T22:26:41.288" v="13599"/>
        <pc:sldMkLst>
          <pc:docMk/>
          <pc:sldMk cId="1578835556" sldId="290"/>
        </pc:sldMkLst>
        <pc:spChg chg="mod">
          <ac:chgData name="Kwapnoski, Christine" userId="b3cbe799-34c9-41f2-8b8c-8f9848b3f833" providerId="ADAL" clId="{B81E51B9-5505-4260-BCE8-0B7C691E0DBD}" dt="2025-03-19T21:29:42.507" v="11834" actId="962"/>
          <ac:spMkLst>
            <pc:docMk/>
            <pc:sldMk cId="1578835556" sldId="290"/>
            <ac:spMk id="2" creationId="{29152174-728C-AC7E-E045-0ED379A3A1D9}"/>
          </ac:spMkLst>
        </pc:spChg>
        <pc:spChg chg="del">
          <ac:chgData name="Kwapnoski, Christine" userId="b3cbe799-34c9-41f2-8b8c-8f9848b3f833" providerId="ADAL" clId="{B81E51B9-5505-4260-BCE8-0B7C691E0DBD}" dt="2025-03-19T21:14:23.621" v="11409" actId="478"/>
          <ac:spMkLst>
            <pc:docMk/>
            <pc:sldMk cId="1578835556" sldId="290"/>
            <ac:spMk id="3" creationId="{02A381E4-FC74-4CC4-BCEE-E5EC743D382C}"/>
          </ac:spMkLst>
        </pc:spChg>
        <pc:spChg chg="add mod">
          <ac:chgData name="Kwapnoski, Christine" userId="b3cbe799-34c9-41f2-8b8c-8f9848b3f833" providerId="ADAL" clId="{B81E51B9-5505-4260-BCE8-0B7C691E0DBD}" dt="2025-03-19T21:30:04.960" v="11840" actId="20577"/>
          <ac:spMkLst>
            <pc:docMk/>
            <pc:sldMk cId="1578835556" sldId="290"/>
            <ac:spMk id="6" creationId="{541F3F61-25A4-08CB-5B0D-99837C2C0C32}"/>
          </ac:spMkLst>
        </pc:spChg>
        <pc:spChg chg="add">
          <ac:chgData name="Kwapnoski, Christine" userId="b3cbe799-34c9-41f2-8b8c-8f9848b3f833" providerId="ADAL" clId="{B81E51B9-5505-4260-BCE8-0B7C691E0DBD}" dt="2025-03-19T21:16:11.285" v="11436"/>
          <ac:spMkLst>
            <pc:docMk/>
            <pc:sldMk cId="1578835556" sldId="290"/>
            <ac:spMk id="7" creationId="{FCC522F6-4DBC-7F46-4AB5-0F36EF2D9F2E}"/>
          </ac:spMkLst>
        </pc:spChg>
        <pc:spChg chg="add">
          <ac:chgData name="Kwapnoski, Christine" userId="b3cbe799-34c9-41f2-8b8c-8f9848b3f833" providerId="ADAL" clId="{B81E51B9-5505-4260-BCE8-0B7C691E0DBD}" dt="2025-03-19T21:16:20.288" v="11437"/>
          <ac:spMkLst>
            <pc:docMk/>
            <pc:sldMk cId="1578835556" sldId="290"/>
            <ac:spMk id="8" creationId="{32EF9BFF-65B7-66D2-F96B-660363A351D0}"/>
          </ac:spMkLst>
        </pc:spChg>
        <pc:spChg chg="add">
          <ac:chgData name="Kwapnoski, Christine" userId="b3cbe799-34c9-41f2-8b8c-8f9848b3f833" providerId="ADAL" clId="{B81E51B9-5505-4260-BCE8-0B7C691E0DBD}" dt="2025-03-19T21:29:37.177" v="11831" actId="26606"/>
          <ac:spMkLst>
            <pc:docMk/>
            <pc:sldMk cId="1578835556" sldId="290"/>
            <ac:spMk id="15" creationId="{743AA782-23D1-4521-8CAD-47662984AA08}"/>
          </ac:spMkLst>
        </pc:spChg>
        <pc:spChg chg="add">
          <ac:chgData name="Kwapnoski, Christine" userId="b3cbe799-34c9-41f2-8b8c-8f9848b3f833" providerId="ADAL" clId="{B81E51B9-5505-4260-BCE8-0B7C691E0DBD}" dt="2025-03-19T21:29:37.177" v="11831" actId="26606"/>
          <ac:spMkLst>
            <pc:docMk/>
            <pc:sldMk cId="1578835556" sldId="290"/>
            <ac:spMk id="17" creationId="{650D18FE-0824-4A46-B22C-A86B52E5780A}"/>
          </ac:spMkLst>
        </pc:spChg>
        <pc:picChg chg="add del mod">
          <ac:chgData name="Kwapnoski, Christine" userId="b3cbe799-34c9-41f2-8b8c-8f9848b3f833" providerId="ADAL" clId="{B81E51B9-5505-4260-BCE8-0B7C691E0DBD}" dt="2025-03-19T21:27:08.560" v="11812" actId="478"/>
          <ac:picMkLst>
            <pc:docMk/>
            <pc:sldMk cId="1578835556" sldId="290"/>
            <ac:picMk id="5" creationId="{C8A092E3-F9E6-5FDA-731A-08AF71E276FE}"/>
          </ac:picMkLst>
        </pc:picChg>
        <pc:picChg chg="add mod">
          <ac:chgData name="Kwapnoski, Christine" userId="b3cbe799-34c9-41f2-8b8c-8f9848b3f833" providerId="ADAL" clId="{B81E51B9-5505-4260-BCE8-0B7C691E0DBD}" dt="2025-03-19T21:29:42.507" v="11833" actId="27614"/>
          <ac:picMkLst>
            <pc:docMk/>
            <pc:sldMk cId="1578835556" sldId="290"/>
            <ac:picMk id="10" creationId="{104D41F2-1254-0F4C-CD3B-269C6B316CC1}"/>
          </ac:picMkLst>
        </pc:picChg>
        <pc:picChg chg="add">
          <ac:chgData name="Kwapnoski, Christine" userId="b3cbe799-34c9-41f2-8b8c-8f9848b3f833" providerId="ADAL" clId="{B81E51B9-5505-4260-BCE8-0B7C691E0DBD}" dt="2025-03-19T21:16:11.285" v="11436"/>
          <ac:picMkLst>
            <pc:docMk/>
            <pc:sldMk cId="1578835556" sldId="290"/>
            <ac:picMk id="12290" creationId="{1C41248E-A19C-FF73-84FC-9D161324ACA5}"/>
          </ac:picMkLst>
        </pc:picChg>
        <pc:picChg chg="add">
          <ac:chgData name="Kwapnoski, Christine" userId="b3cbe799-34c9-41f2-8b8c-8f9848b3f833" providerId="ADAL" clId="{B81E51B9-5505-4260-BCE8-0B7C691E0DBD}" dt="2025-03-19T21:16:20.288" v="11437"/>
          <ac:picMkLst>
            <pc:docMk/>
            <pc:sldMk cId="1578835556" sldId="290"/>
            <ac:picMk id="12292" creationId="{8A797B96-4D60-97BD-2CB7-289176B3C602}"/>
          </ac:picMkLst>
        </pc:picChg>
      </pc:sldChg>
      <pc:sldChg chg="addSp delSp modSp add mod setBg">
        <pc:chgData name="Kwapnoski, Christine" userId="b3cbe799-34c9-41f2-8b8c-8f9848b3f833" providerId="ADAL" clId="{B81E51B9-5505-4260-BCE8-0B7C691E0DBD}" dt="2025-03-22T15:58:57.092" v="18987" actId="115"/>
        <pc:sldMkLst>
          <pc:docMk/>
          <pc:sldMk cId="3581434569" sldId="291"/>
        </pc:sldMkLst>
        <pc:spChg chg="mod">
          <ac:chgData name="Kwapnoski, Christine" userId="b3cbe799-34c9-41f2-8b8c-8f9848b3f833" providerId="ADAL" clId="{B81E51B9-5505-4260-BCE8-0B7C691E0DBD}" dt="2025-03-19T21:38:15.840" v="11963" actId="14100"/>
          <ac:spMkLst>
            <pc:docMk/>
            <pc:sldMk cId="3581434569" sldId="291"/>
            <ac:spMk id="2" creationId="{01B99C44-324C-AD6A-4B41-DF7EE12E125A}"/>
          </ac:spMkLst>
        </pc:spChg>
        <pc:spChg chg="mod">
          <ac:chgData name="Kwapnoski, Christine" userId="b3cbe799-34c9-41f2-8b8c-8f9848b3f833" providerId="ADAL" clId="{B81E51B9-5505-4260-BCE8-0B7C691E0DBD}" dt="2025-03-22T15:58:57.092" v="18987" actId="115"/>
          <ac:spMkLst>
            <pc:docMk/>
            <pc:sldMk cId="3581434569" sldId="291"/>
            <ac:spMk id="6" creationId="{7FB42C74-86C0-CE5B-A797-862E3BFBDE74}"/>
          </ac:spMkLst>
        </pc:spChg>
        <pc:spChg chg="add del">
          <ac:chgData name="Kwapnoski, Christine" userId="b3cbe799-34c9-41f2-8b8c-8f9848b3f833" providerId="ADAL" clId="{B81E51B9-5505-4260-BCE8-0B7C691E0DBD}" dt="2025-03-19T21:33:23.873" v="11902" actId="26606"/>
          <ac:spMkLst>
            <pc:docMk/>
            <pc:sldMk cId="3581434569" sldId="291"/>
            <ac:spMk id="11" creationId="{743AA782-23D1-4521-8CAD-47662984AA08}"/>
          </ac:spMkLst>
        </pc:spChg>
        <pc:spChg chg="add del">
          <ac:chgData name="Kwapnoski, Christine" userId="b3cbe799-34c9-41f2-8b8c-8f9848b3f833" providerId="ADAL" clId="{B81E51B9-5505-4260-BCE8-0B7C691E0DBD}" dt="2025-03-19T21:33:23.873" v="11902" actId="26606"/>
          <ac:spMkLst>
            <pc:docMk/>
            <pc:sldMk cId="3581434569" sldId="291"/>
            <ac:spMk id="13" creationId="{71877DBC-BB60-40F0-AC93-2ACDBAAE60CE}"/>
          </ac:spMkLst>
        </pc:spChg>
        <pc:grpChg chg="add">
          <ac:chgData name="Kwapnoski, Christine" userId="b3cbe799-34c9-41f2-8b8c-8f9848b3f833" providerId="ADAL" clId="{B81E51B9-5505-4260-BCE8-0B7C691E0DBD}" dt="2025-03-19T21:33:23.873" v="11902" actId="26606"/>
          <ac:grpSpMkLst>
            <pc:docMk/>
            <pc:sldMk cId="3581434569" sldId="291"/>
            <ac:grpSpMk id="18" creationId="{6258F736-B256-8039-9DC6-F4E49A5C5AD5}"/>
          </ac:grpSpMkLst>
        </pc:grpChg>
        <pc:picChg chg="add mod">
          <ac:chgData name="Kwapnoski, Christine" userId="b3cbe799-34c9-41f2-8b8c-8f9848b3f833" providerId="ADAL" clId="{B81E51B9-5505-4260-BCE8-0B7C691E0DBD}" dt="2025-03-19T21:33:23.873" v="11902" actId="26606"/>
          <ac:picMkLst>
            <pc:docMk/>
            <pc:sldMk cId="3581434569" sldId="291"/>
            <ac:picMk id="4" creationId="{0104DBD3-2B59-180E-10F2-FC812ACB7995}"/>
          </ac:picMkLst>
        </pc:picChg>
        <pc:picChg chg="del">
          <ac:chgData name="Kwapnoski, Christine" userId="b3cbe799-34c9-41f2-8b8c-8f9848b3f833" providerId="ADAL" clId="{B81E51B9-5505-4260-BCE8-0B7C691E0DBD}" dt="2025-03-19T21:26:23.946" v="11808" actId="478"/>
          <ac:picMkLst>
            <pc:docMk/>
            <pc:sldMk cId="3581434569" sldId="291"/>
            <ac:picMk id="5" creationId="{B24E1998-8CDB-5A3E-B210-BF07DB544535}"/>
          </ac:picMkLst>
        </pc:picChg>
      </pc:sldChg>
      <pc:sldChg chg="addSp delSp modSp add mod setBg">
        <pc:chgData name="Kwapnoski, Christine" userId="b3cbe799-34c9-41f2-8b8c-8f9848b3f833" providerId="ADAL" clId="{B81E51B9-5505-4260-BCE8-0B7C691E0DBD}" dt="2025-03-22T16:10:29.384" v="19019" actId="20577"/>
        <pc:sldMkLst>
          <pc:docMk/>
          <pc:sldMk cId="2788001650" sldId="292"/>
        </pc:sldMkLst>
        <pc:spChg chg="mod">
          <ac:chgData name="Kwapnoski, Christine" userId="b3cbe799-34c9-41f2-8b8c-8f9848b3f833" providerId="ADAL" clId="{B81E51B9-5505-4260-BCE8-0B7C691E0DBD}" dt="2025-03-19T21:39:42.892" v="11969" actId="1076"/>
          <ac:spMkLst>
            <pc:docMk/>
            <pc:sldMk cId="2788001650" sldId="292"/>
            <ac:spMk id="2" creationId="{C69EECC4-20CF-5117-8FC4-1FA2EAB30F61}"/>
          </ac:spMkLst>
        </pc:spChg>
        <pc:spChg chg="mod">
          <ac:chgData name="Kwapnoski, Christine" userId="b3cbe799-34c9-41f2-8b8c-8f9848b3f833" providerId="ADAL" clId="{B81E51B9-5505-4260-BCE8-0B7C691E0DBD}" dt="2025-03-22T16:10:29.384" v="19019" actId="20577"/>
          <ac:spMkLst>
            <pc:docMk/>
            <pc:sldMk cId="2788001650" sldId="292"/>
            <ac:spMk id="6" creationId="{23C718B9-5307-ABBA-CE93-D88C6E62C82A}"/>
          </ac:spMkLst>
        </pc:spChg>
        <pc:spChg chg="add">
          <ac:chgData name="Kwapnoski, Christine" userId="b3cbe799-34c9-41f2-8b8c-8f9848b3f833" providerId="ADAL" clId="{B81E51B9-5505-4260-BCE8-0B7C691E0DBD}" dt="2025-03-19T21:42:35.094" v="11981"/>
          <ac:spMkLst>
            <pc:docMk/>
            <pc:sldMk cId="2788001650" sldId="292"/>
            <ac:spMk id="9" creationId="{D07484C9-8369-0845-9494-EC8A42E31D9C}"/>
          </ac:spMkLst>
        </pc:spChg>
        <pc:spChg chg="add del">
          <ac:chgData name="Kwapnoski, Christine" userId="b3cbe799-34c9-41f2-8b8c-8f9848b3f833" providerId="ADAL" clId="{B81E51B9-5505-4260-BCE8-0B7C691E0DBD}" dt="2025-03-19T21:39:16.056" v="11965" actId="26606"/>
          <ac:spMkLst>
            <pc:docMk/>
            <pc:sldMk cId="2788001650" sldId="292"/>
            <ac:spMk id="13" creationId="{2B97F24A-32CE-4C1C-A50D-3016B394DCFB}"/>
          </ac:spMkLst>
        </pc:spChg>
        <pc:spChg chg="add del">
          <ac:chgData name="Kwapnoski, Christine" userId="b3cbe799-34c9-41f2-8b8c-8f9848b3f833" providerId="ADAL" clId="{B81E51B9-5505-4260-BCE8-0B7C691E0DBD}" dt="2025-03-19T21:39:16.056" v="11965" actId="26606"/>
          <ac:spMkLst>
            <pc:docMk/>
            <pc:sldMk cId="2788001650" sldId="292"/>
            <ac:spMk id="15" creationId="{CD8B4F24-440B-49E9-B85D-733523DC064B}"/>
          </ac:spMkLst>
        </pc:spChg>
        <pc:spChg chg="add mod">
          <ac:chgData name="Kwapnoski, Christine" userId="b3cbe799-34c9-41f2-8b8c-8f9848b3f833" providerId="ADAL" clId="{B81E51B9-5505-4260-BCE8-0B7C691E0DBD}" dt="2025-03-19T21:47:33.738" v="12020" actId="208"/>
          <ac:spMkLst>
            <pc:docMk/>
            <pc:sldMk cId="2788001650" sldId="292"/>
            <ac:spMk id="18" creationId="{F00EC98B-7B9A-D536-2EE3-29DBA1A55F9B}"/>
          </ac:spMkLst>
        </pc:spChg>
        <pc:spChg chg="add mod">
          <ac:chgData name="Kwapnoski, Christine" userId="b3cbe799-34c9-41f2-8b8c-8f9848b3f833" providerId="ADAL" clId="{B81E51B9-5505-4260-BCE8-0B7C691E0DBD}" dt="2025-03-19T21:47:52.712" v="12023" actId="688"/>
          <ac:spMkLst>
            <pc:docMk/>
            <pc:sldMk cId="2788001650" sldId="292"/>
            <ac:spMk id="19" creationId="{FC73E1EE-73A8-CD71-A606-22668F8BE868}"/>
          </ac:spMkLst>
        </pc:spChg>
        <pc:spChg chg="add mod">
          <ac:chgData name="Kwapnoski, Christine" userId="b3cbe799-34c9-41f2-8b8c-8f9848b3f833" providerId="ADAL" clId="{B81E51B9-5505-4260-BCE8-0B7C691E0DBD}" dt="2025-03-19T21:48:01.363" v="12026" actId="1076"/>
          <ac:spMkLst>
            <pc:docMk/>
            <pc:sldMk cId="2788001650" sldId="292"/>
            <ac:spMk id="23" creationId="{24FE67CF-1E43-0389-B492-033B3C8E188C}"/>
          </ac:spMkLst>
        </pc:spChg>
        <pc:spChg chg="add mod">
          <ac:chgData name="Kwapnoski, Christine" userId="b3cbe799-34c9-41f2-8b8c-8f9848b3f833" providerId="ADAL" clId="{B81E51B9-5505-4260-BCE8-0B7C691E0DBD}" dt="2025-03-19T21:48:04.440" v="12027" actId="1076"/>
          <ac:spMkLst>
            <pc:docMk/>
            <pc:sldMk cId="2788001650" sldId="292"/>
            <ac:spMk id="24" creationId="{AD85F536-24BC-FF53-CCD5-74845BA4B21E}"/>
          </ac:spMkLst>
        </pc:spChg>
        <pc:spChg chg="add mod">
          <ac:chgData name="Kwapnoski, Christine" userId="b3cbe799-34c9-41f2-8b8c-8f9848b3f833" providerId="ADAL" clId="{B81E51B9-5505-4260-BCE8-0B7C691E0DBD}" dt="2025-03-19T21:48:10.705" v="12029" actId="1076"/>
          <ac:spMkLst>
            <pc:docMk/>
            <pc:sldMk cId="2788001650" sldId="292"/>
            <ac:spMk id="25" creationId="{D331FFB1-194C-EC08-42B7-705427E88869}"/>
          </ac:spMkLst>
        </pc:spChg>
        <pc:spChg chg="add mod">
          <ac:chgData name="Kwapnoski, Christine" userId="b3cbe799-34c9-41f2-8b8c-8f9848b3f833" providerId="ADAL" clId="{B81E51B9-5505-4260-BCE8-0B7C691E0DBD}" dt="2025-03-19T21:49:02.980" v="12044" actId="14100"/>
          <ac:spMkLst>
            <pc:docMk/>
            <pc:sldMk cId="2788001650" sldId="292"/>
            <ac:spMk id="26" creationId="{B79AB6F3-282B-2C33-9491-68F1124E3610}"/>
          </ac:spMkLst>
        </pc:spChg>
        <pc:grpChg chg="add">
          <ac:chgData name="Kwapnoski, Christine" userId="b3cbe799-34c9-41f2-8b8c-8f9848b3f833" providerId="ADAL" clId="{B81E51B9-5505-4260-BCE8-0B7C691E0DBD}" dt="2025-03-19T21:39:16.056" v="11965" actId="26606"/>
          <ac:grpSpMkLst>
            <pc:docMk/>
            <pc:sldMk cId="2788001650" sldId="292"/>
            <ac:grpSpMk id="20" creationId="{6258F736-B256-8039-9DC6-F4E49A5C5AD5}"/>
          </ac:grpSpMkLst>
        </pc:grpChg>
        <pc:picChg chg="add del mod">
          <ac:chgData name="Kwapnoski, Christine" userId="b3cbe799-34c9-41f2-8b8c-8f9848b3f833" providerId="ADAL" clId="{B81E51B9-5505-4260-BCE8-0B7C691E0DBD}" dt="2025-03-19T21:25:49.400" v="11806" actId="22"/>
          <ac:picMkLst>
            <pc:docMk/>
            <pc:sldMk cId="2788001650" sldId="292"/>
            <ac:picMk id="4" creationId="{8BF51213-F791-855B-823D-AB4DE5401DFD}"/>
          </ac:picMkLst>
        </pc:picChg>
        <pc:picChg chg="add del">
          <ac:chgData name="Kwapnoski, Christine" userId="b3cbe799-34c9-41f2-8b8c-8f9848b3f833" providerId="ADAL" clId="{B81E51B9-5505-4260-BCE8-0B7C691E0DBD}" dt="2025-03-19T21:28:00.354" v="11815" actId="478"/>
          <ac:picMkLst>
            <pc:docMk/>
            <pc:sldMk cId="2788001650" sldId="292"/>
            <ac:picMk id="5" creationId="{397D25B4-0060-506A-2733-F35861CC4A3F}"/>
          </ac:picMkLst>
        </pc:picChg>
        <pc:picChg chg="add del mod">
          <ac:chgData name="Kwapnoski, Christine" userId="b3cbe799-34c9-41f2-8b8c-8f9848b3f833" providerId="ADAL" clId="{B81E51B9-5505-4260-BCE8-0B7C691E0DBD}" dt="2025-03-19T21:43:26.506" v="11985" actId="478"/>
          <ac:picMkLst>
            <pc:docMk/>
            <pc:sldMk cId="2788001650" sldId="292"/>
            <ac:picMk id="8" creationId="{BB74D455-8AC4-7DD8-C2CB-7A943DB4C992}"/>
          </ac:picMkLst>
        </pc:picChg>
        <pc:picChg chg="add del mod">
          <ac:chgData name="Kwapnoski, Christine" userId="b3cbe799-34c9-41f2-8b8c-8f9848b3f833" providerId="ADAL" clId="{B81E51B9-5505-4260-BCE8-0B7C691E0DBD}" dt="2025-03-19T21:43:48.424" v="11989" actId="478"/>
          <ac:picMkLst>
            <pc:docMk/>
            <pc:sldMk cId="2788001650" sldId="292"/>
            <ac:picMk id="11" creationId="{F534A559-EACF-B9A7-FCDF-85024B7DAA92}"/>
          </ac:picMkLst>
        </pc:picChg>
        <pc:picChg chg="add mod">
          <ac:chgData name="Kwapnoski, Christine" userId="b3cbe799-34c9-41f2-8b8c-8f9848b3f833" providerId="ADAL" clId="{B81E51B9-5505-4260-BCE8-0B7C691E0DBD}" dt="2025-03-19T21:43:59.464" v="11992" actId="14100"/>
          <ac:picMkLst>
            <pc:docMk/>
            <pc:sldMk cId="2788001650" sldId="292"/>
            <ac:picMk id="14" creationId="{E464A525-BD7F-B693-4952-9F25994F8024}"/>
          </ac:picMkLst>
        </pc:picChg>
        <pc:picChg chg="add mod">
          <ac:chgData name="Kwapnoski, Christine" userId="b3cbe799-34c9-41f2-8b8c-8f9848b3f833" providerId="ADAL" clId="{B81E51B9-5505-4260-BCE8-0B7C691E0DBD}" dt="2025-03-19T21:45:52.126" v="12002" actId="1076"/>
          <ac:picMkLst>
            <pc:docMk/>
            <pc:sldMk cId="2788001650" sldId="292"/>
            <ac:picMk id="17" creationId="{53489AC6-AC11-858C-4DE3-ECC6356148EB}"/>
          </ac:picMkLst>
        </pc:picChg>
        <pc:picChg chg="add">
          <ac:chgData name="Kwapnoski, Christine" userId="b3cbe799-34c9-41f2-8b8c-8f9848b3f833" providerId="ADAL" clId="{B81E51B9-5505-4260-BCE8-0B7C691E0DBD}" dt="2025-03-19T21:42:35.094" v="11981"/>
          <ac:picMkLst>
            <pc:docMk/>
            <pc:sldMk cId="2788001650" sldId="292"/>
            <ac:picMk id="15362" creationId="{E3CA5C18-319D-F404-7670-610AD3E5816D}"/>
          </ac:picMkLst>
        </pc:picChg>
      </pc:sldChg>
      <pc:sldChg chg="new del">
        <pc:chgData name="Kwapnoski, Christine" userId="b3cbe799-34c9-41f2-8b8c-8f9848b3f833" providerId="ADAL" clId="{B81E51B9-5505-4260-BCE8-0B7C691E0DBD}" dt="2025-03-19T21:49:25.516" v="12046" actId="2696"/>
        <pc:sldMkLst>
          <pc:docMk/>
          <pc:sldMk cId="1027017342" sldId="293"/>
        </pc:sldMkLst>
      </pc:sldChg>
      <pc:sldChg chg="addSp delSp modSp add mod setBg">
        <pc:chgData name="Kwapnoski, Christine" userId="b3cbe799-34c9-41f2-8b8c-8f9848b3f833" providerId="ADAL" clId="{B81E51B9-5505-4260-BCE8-0B7C691E0DBD}" dt="2025-03-22T16:17:10.581" v="19062" actId="27636"/>
        <pc:sldMkLst>
          <pc:docMk/>
          <pc:sldMk cId="3816277392" sldId="293"/>
        </pc:sldMkLst>
        <pc:spChg chg="add mod">
          <ac:chgData name="Kwapnoski, Christine" userId="b3cbe799-34c9-41f2-8b8c-8f9848b3f833" providerId="ADAL" clId="{B81E51B9-5505-4260-BCE8-0B7C691E0DBD}" dt="2025-03-19T21:53:30.815" v="12120" actId="1076"/>
          <ac:spMkLst>
            <pc:docMk/>
            <pc:sldMk cId="3816277392" sldId="293"/>
            <ac:spMk id="5" creationId="{84193B03-DCE4-6792-105F-04AF747D16D6}"/>
          </ac:spMkLst>
        </pc:spChg>
        <pc:spChg chg="mod">
          <ac:chgData name="Kwapnoski, Christine" userId="b3cbe799-34c9-41f2-8b8c-8f9848b3f833" providerId="ADAL" clId="{B81E51B9-5505-4260-BCE8-0B7C691E0DBD}" dt="2025-03-22T16:17:10.581" v="19062" actId="27636"/>
          <ac:spMkLst>
            <pc:docMk/>
            <pc:sldMk cId="3816277392" sldId="293"/>
            <ac:spMk id="6" creationId="{C77E237C-3718-E854-F3A5-A4292DE4A5E8}"/>
          </ac:spMkLst>
        </pc:spChg>
        <pc:spChg chg="add mod">
          <ac:chgData name="Kwapnoski, Christine" userId="b3cbe799-34c9-41f2-8b8c-8f9848b3f833" providerId="ADAL" clId="{B81E51B9-5505-4260-BCE8-0B7C691E0DBD}" dt="2025-03-19T21:53:39.262" v="12122" actId="1076"/>
          <ac:spMkLst>
            <pc:docMk/>
            <pc:sldMk cId="3816277392" sldId="293"/>
            <ac:spMk id="7" creationId="{FDFBEB4E-E9B6-DE7B-A6EE-9AE532A2FD47}"/>
          </ac:spMkLst>
        </pc:spChg>
        <pc:spChg chg="mod ord">
          <ac:chgData name="Kwapnoski, Christine" userId="b3cbe799-34c9-41f2-8b8c-8f9848b3f833" providerId="ADAL" clId="{B81E51B9-5505-4260-BCE8-0B7C691E0DBD}" dt="2025-03-19T21:52:47.220" v="12106" actId="166"/>
          <ac:spMkLst>
            <pc:docMk/>
            <pc:sldMk cId="3816277392" sldId="293"/>
            <ac:spMk id="18" creationId="{D1FEE490-8584-E1D8-24F5-5BF96E2C0DBF}"/>
          </ac:spMkLst>
        </pc:spChg>
        <pc:spChg chg="del">
          <ac:chgData name="Kwapnoski, Christine" userId="b3cbe799-34c9-41f2-8b8c-8f9848b3f833" providerId="ADAL" clId="{B81E51B9-5505-4260-BCE8-0B7C691E0DBD}" dt="2025-03-19T21:52:18.510" v="12094" actId="478"/>
          <ac:spMkLst>
            <pc:docMk/>
            <pc:sldMk cId="3816277392" sldId="293"/>
            <ac:spMk id="19" creationId="{77B301E8-D508-1609-98B9-72D84C5B97E5}"/>
          </ac:spMkLst>
        </pc:spChg>
        <pc:spChg chg="del">
          <ac:chgData name="Kwapnoski, Christine" userId="b3cbe799-34c9-41f2-8b8c-8f9848b3f833" providerId="ADAL" clId="{B81E51B9-5505-4260-BCE8-0B7C691E0DBD}" dt="2025-03-19T21:52:21.412" v="12097" actId="478"/>
          <ac:spMkLst>
            <pc:docMk/>
            <pc:sldMk cId="3816277392" sldId="293"/>
            <ac:spMk id="23" creationId="{683A910A-4B6F-2D9B-AAEC-14D78D876754}"/>
          </ac:spMkLst>
        </pc:spChg>
        <pc:spChg chg="del">
          <ac:chgData name="Kwapnoski, Christine" userId="b3cbe799-34c9-41f2-8b8c-8f9848b3f833" providerId="ADAL" clId="{B81E51B9-5505-4260-BCE8-0B7C691E0DBD}" dt="2025-03-19T21:52:20.382" v="12096" actId="478"/>
          <ac:spMkLst>
            <pc:docMk/>
            <pc:sldMk cId="3816277392" sldId="293"/>
            <ac:spMk id="24" creationId="{A6A61D73-DDB2-976A-D337-C285C941FC9A}"/>
          </ac:spMkLst>
        </pc:spChg>
        <pc:spChg chg="del">
          <ac:chgData name="Kwapnoski, Christine" userId="b3cbe799-34c9-41f2-8b8c-8f9848b3f833" providerId="ADAL" clId="{B81E51B9-5505-4260-BCE8-0B7C691E0DBD}" dt="2025-03-19T21:52:25.122" v="12099" actId="478"/>
          <ac:spMkLst>
            <pc:docMk/>
            <pc:sldMk cId="3816277392" sldId="293"/>
            <ac:spMk id="25" creationId="{541B217A-B8A4-0E9E-7594-AC0BF243C783}"/>
          </ac:spMkLst>
        </pc:spChg>
        <pc:spChg chg="del">
          <ac:chgData name="Kwapnoski, Christine" userId="b3cbe799-34c9-41f2-8b8c-8f9848b3f833" providerId="ADAL" clId="{B81E51B9-5505-4260-BCE8-0B7C691E0DBD}" dt="2025-03-19T21:52:19.425" v="12095" actId="478"/>
          <ac:spMkLst>
            <pc:docMk/>
            <pc:sldMk cId="3816277392" sldId="293"/>
            <ac:spMk id="26" creationId="{AB0B15A8-90D6-66ED-1F60-993C127A5A27}"/>
          </ac:spMkLst>
        </pc:spChg>
        <pc:picChg chg="add mod">
          <ac:chgData name="Kwapnoski, Christine" userId="b3cbe799-34c9-41f2-8b8c-8f9848b3f833" providerId="ADAL" clId="{B81E51B9-5505-4260-BCE8-0B7C691E0DBD}" dt="2025-03-19T21:52:32.090" v="12102" actId="14100"/>
          <ac:picMkLst>
            <pc:docMk/>
            <pc:sldMk cId="3816277392" sldId="293"/>
            <ac:picMk id="4" creationId="{114AD3A8-BF2C-398B-9EB9-240689CE1CF6}"/>
          </ac:picMkLst>
        </pc:picChg>
        <pc:picChg chg="del">
          <ac:chgData name="Kwapnoski, Christine" userId="b3cbe799-34c9-41f2-8b8c-8f9848b3f833" providerId="ADAL" clId="{B81E51B9-5505-4260-BCE8-0B7C691E0DBD}" dt="2025-03-19T21:51:37.623" v="12088" actId="478"/>
          <ac:picMkLst>
            <pc:docMk/>
            <pc:sldMk cId="3816277392" sldId="293"/>
            <ac:picMk id="14" creationId="{3169AA48-4FF4-F4AB-0DD1-69C2CEB7E2FF}"/>
          </ac:picMkLst>
        </pc:picChg>
        <pc:picChg chg="del mod">
          <ac:chgData name="Kwapnoski, Christine" userId="b3cbe799-34c9-41f2-8b8c-8f9848b3f833" providerId="ADAL" clId="{B81E51B9-5505-4260-BCE8-0B7C691E0DBD}" dt="2025-03-19T21:52:13.458" v="12092" actId="478"/>
          <ac:picMkLst>
            <pc:docMk/>
            <pc:sldMk cId="3816277392" sldId="293"/>
            <ac:picMk id="17" creationId="{237FB62B-A779-B924-DC9F-6540ED2B309A}"/>
          </ac:picMkLst>
        </pc:picChg>
      </pc:sldChg>
      <pc:sldChg chg="addSp delSp modSp add mod setBg">
        <pc:chgData name="Kwapnoski, Christine" userId="b3cbe799-34c9-41f2-8b8c-8f9848b3f833" providerId="ADAL" clId="{B81E51B9-5505-4260-BCE8-0B7C691E0DBD}" dt="2025-03-22T16:18:18.883" v="19069" actId="113"/>
        <pc:sldMkLst>
          <pc:docMk/>
          <pc:sldMk cId="392048631" sldId="294"/>
        </pc:sldMkLst>
        <pc:spChg chg="mod">
          <ac:chgData name="Kwapnoski, Christine" userId="b3cbe799-34c9-41f2-8b8c-8f9848b3f833" providerId="ADAL" clId="{B81E51B9-5505-4260-BCE8-0B7C691E0DBD}" dt="2025-03-19T21:58:58.297" v="12371" actId="1076"/>
          <ac:spMkLst>
            <pc:docMk/>
            <pc:sldMk cId="392048631" sldId="294"/>
            <ac:spMk id="2" creationId="{1A8D4A81-FE4E-68DB-AD98-BEA897FE3A3F}"/>
          </ac:spMkLst>
        </pc:spChg>
        <pc:spChg chg="mod">
          <ac:chgData name="Kwapnoski, Christine" userId="b3cbe799-34c9-41f2-8b8c-8f9848b3f833" providerId="ADAL" clId="{B81E51B9-5505-4260-BCE8-0B7C691E0DBD}" dt="2025-03-22T16:18:18.883" v="19069" actId="113"/>
          <ac:spMkLst>
            <pc:docMk/>
            <pc:sldMk cId="392048631" sldId="294"/>
            <ac:spMk id="6" creationId="{9DC49B91-0472-F93A-5598-A8875CAF1106}"/>
          </ac:spMkLst>
        </pc:spChg>
        <pc:spChg chg="add mod">
          <ac:chgData name="Kwapnoski, Christine" userId="b3cbe799-34c9-41f2-8b8c-8f9848b3f833" providerId="ADAL" clId="{B81E51B9-5505-4260-BCE8-0B7C691E0DBD}" dt="2025-03-22T16:01:19.383" v="18991" actId="1076"/>
          <ac:spMkLst>
            <pc:docMk/>
            <pc:sldMk cId="392048631" sldId="294"/>
            <ac:spMk id="9" creationId="{CE329282-24E2-47A3-E64B-DBDD073967C1}"/>
          </ac:spMkLst>
        </pc:spChg>
        <pc:spChg chg="mod ord">
          <ac:chgData name="Kwapnoski, Christine" userId="b3cbe799-34c9-41f2-8b8c-8f9848b3f833" providerId="ADAL" clId="{B81E51B9-5505-4260-BCE8-0B7C691E0DBD}" dt="2025-03-22T16:01:15.532" v="18990" actId="1076"/>
          <ac:spMkLst>
            <pc:docMk/>
            <pc:sldMk cId="392048631" sldId="294"/>
            <ac:spMk id="18" creationId="{57173E7D-0F51-F8D1-C830-69403DD12FCA}"/>
          </ac:spMkLst>
        </pc:spChg>
        <pc:picChg chg="add del mod">
          <ac:chgData name="Kwapnoski, Christine" userId="b3cbe799-34c9-41f2-8b8c-8f9848b3f833" providerId="ADAL" clId="{B81E51B9-5505-4260-BCE8-0B7C691E0DBD}" dt="2025-03-22T16:12:50.801" v="19020" actId="478"/>
          <ac:picMkLst>
            <pc:docMk/>
            <pc:sldMk cId="392048631" sldId="294"/>
            <ac:picMk id="3" creationId="{04B06EEF-DB68-7EEB-CB6B-3D53339CF553}"/>
          </ac:picMkLst>
        </pc:picChg>
        <pc:picChg chg="del">
          <ac:chgData name="Kwapnoski, Christine" userId="b3cbe799-34c9-41f2-8b8c-8f9848b3f833" providerId="ADAL" clId="{B81E51B9-5505-4260-BCE8-0B7C691E0DBD}" dt="2025-03-19T21:56:41.802" v="12264" actId="478"/>
          <ac:picMkLst>
            <pc:docMk/>
            <pc:sldMk cId="392048631" sldId="294"/>
            <ac:picMk id="4" creationId="{4070D1F8-5FCD-408C-FD29-85DFEB35ACF2}"/>
          </ac:picMkLst>
        </pc:picChg>
        <pc:picChg chg="add mod">
          <ac:chgData name="Kwapnoski, Christine" userId="b3cbe799-34c9-41f2-8b8c-8f9848b3f833" providerId="ADAL" clId="{B81E51B9-5505-4260-BCE8-0B7C691E0DBD}" dt="2025-03-19T21:59:08.969" v="12373" actId="14100"/>
          <ac:picMkLst>
            <pc:docMk/>
            <pc:sldMk cId="392048631" sldId="294"/>
            <ac:picMk id="8" creationId="{5D003746-C464-D6CE-4CAC-14C301F484ED}"/>
          </ac:picMkLst>
        </pc:picChg>
        <pc:picChg chg="add del mod">
          <ac:chgData name="Kwapnoski, Christine" userId="b3cbe799-34c9-41f2-8b8c-8f9848b3f833" providerId="ADAL" clId="{B81E51B9-5505-4260-BCE8-0B7C691E0DBD}" dt="2025-03-21T21:15:58.618" v="18311" actId="478"/>
          <ac:picMkLst>
            <pc:docMk/>
            <pc:sldMk cId="392048631" sldId="294"/>
            <ac:picMk id="10" creationId="{2384A07E-9040-6346-F9D6-3B0766076F00}"/>
          </ac:picMkLst>
        </pc:picChg>
        <pc:picChg chg="add mod">
          <ac:chgData name="Kwapnoski, Christine" userId="b3cbe799-34c9-41f2-8b8c-8f9848b3f833" providerId="ADAL" clId="{B81E51B9-5505-4260-BCE8-0B7C691E0DBD}" dt="2025-03-22T16:13:03.610" v="19022" actId="1076"/>
          <ac:picMkLst>
            <pc:docMk/>
            <pc:sldMk cId="392048631" sldId="294"/>
            <ac:picMk id="10" creationId="{F74AF8CD-6D92-81D2-8E9B-C535A1380501}"/>
          </ac:picMkLst>
        </pc:picChg>
      </pc:sldChg>
      <pc:sldChg chg="addSp delSp modSp new mod">
        <pc:chgData name="Kwapnoski, Christine" userId="b3cbe799-34c9-41f2-8b8c-8f9848b3f833" providerId="ADAL" clId="{B81E51B9-5505-4260-BCE8-0B7C691E0DBD}" dt="2025-03-19T22:13:14.857" v="12655"/>
        <pc:sldMkLst>
          <pc:docMk/>
          <pc:sldMk cId="750190485" sldId="295"/>
        </pc:sldMkLst>
        <pc:spChg chg="mod">
          <ac:chgData name="Kwapnoski, Christine" userId="b3cbe799-34c9-41f2-8b8c-8f9848b3f833" providerId="ADAL" clId="{B81E51B9-5505-4260-BCE8-0B7C691E0DBD}" dt="2025-03-19T22:01:11.883" v="12470" actId="1076"/>
          <ac:spMkLst>
            <pc:docMk/>
            <pc:sldMk cId="750190485" sldId="295"/>
            <ac:spMk id="2" creationId="{A7F0467F-C6DB-2977-675C-3767108E15B6}"/>
          </ac:spMkLst>
        </pc:spChg>
        <pc:spChg chg="del">
          <ac:chgData name="Kwapnoski, Christine" userId="b3cbe799-34c9-41f2-8b8c-8f9848b3f833" providerId="ADAL" clId="{B81E51B9-5505-4260-BCE8-0B7C691E0DBD}" dt="2025-03-19T22:08:32.776" v="12471" actId="478"/>
          <ac:spMkLst>
            <pc:docMk/>
            <pc:sldMk cId="750190485" sldId="295"/>
            <ac:spMk id="3" creationId="{9854B5F6-1606-744A-19EA-8515BF2C5260}"/>
          </ac:spMkLst>
        </pc:spChg>
        <pc:spChg chg="add mod">
          <ac:chgData name="Kwapnoski, Christine" userId="b3cbe799-34c9-41f2-8b8c-8f9848b3f833" providerId="ADAL" clId="{B81E51B9-5505-4260-BCE8-0B7C691E0DBD}" dt="2025-03-19T22:10:14.807" v="12548" actId="1076"/>
          <ac:spMkLst>
            <pc:docMk/>
            <pc:sldMk cId="750190485" sldId="295"/>
            <ac:spMk id="8" creationId="{EA54E229-AF38-BC7D-60D1-63B24A934F6D}"/>
          </ac:spMkLst>
        </pc:spChg>
        <pc:spChg chg="add mod">
          <ac:chgData name="Kwapnoski, Christine" userId="b3cbe799-34c9-41f2-8b8c-8f9848b3f833" providerId="ADAL" clId="{B81E51B9-5505-4260-BCE8-0B7C691E0DBD}" dt="2025-03-19T22:13:14.857" v="12655"/>
          <ac:spMkLst>
            <pc:docMk/>
            <pc:sldMk cId="750190485" sldId="295"/>
            <ac:spMk id="9" creationId="{F91A1967-6D6C-CB4C-9047-798AC5296740}"/>
          </ac:spMkLst>
        </pc:spChg>
        <pc:spChg chg="add mod">
          <ac:chgData name="Kwapnoski, Christine" userId="b3cbe799-34c9-41f2-8b8c-8f9848b3f833" providerId="ADAL" clId="{B81E51B9-5505-4260-BCE8-0B7C691E0DBD}" dt="2025-03-19T22:12:40.717" v="12652" actId="14100"/>
          <ac:spMkLst>
            <pc:docMk/>
            <pc:sldMk cId="750190485" sldId="295"/>
            <ac:spMk id="10" creationId="{CA1DFC4C-BC45-931A-9704-2B3D5A02477D}"/>
          </ac:spMkLst>
        </pc:spChg>
        <pc:spChg chg="add mod">
          <ac:chgData name="Kwapnoski, Christine" userId="b3cbe799-34c9-41f2-8b8c-8f9848b3f833" providerId="ADAL" clId="{B81E51B9-5505-4260-BCE8-0B7C691E0DBD}" dt="2025-03-19T22:12:12.005" v="12650" actId="688"/>
          <ac:spMkLst>
            <pc:docMk/>
            <pc:sldMk cId="750190485" sldId="295"/>
            <ac:spMk id="11" creationId="{812B58E2-01D9-DD21-1DF0-A0B678D4AD79}"/>
          </ac:spMkLst>
        </pc:spChg>
        <pc:picChg chg="add mod">
          <ac:chgData name="Kwapnoski, Christine" userId="b3cbe799-34c9-41f2-8b8c-8f9848b3f833" providerId="ADAL" clId="{B81E51B9-5505-4260-BCE8-0B7C691E0DBD}" dt="2025-03-19T22:11:58.544" v="12646" actId="1076"/>
          <ac:picMkLst>
            <pc:docMk/>
            <pc:sldMk cId="750190485" sldId="295"/>
            <ac:picMk id="5" creationId="{5D636FD1-CFA5-B622-8937-B016832412CA}"/>
          </ac:picMkLst>
        </pc:picChg>
        <pc:picChg chg="add mod">
          <ac:chgData name="Kwapnoski, Christine" userId="b3cbe799-34c9-41f2-8b8c-8f9848b3f833" providerId="ADAL" clId="{B81E51B9-5505-4260-BCE8-0B7C691E0DBD}" dt="2025-03-19T22:09:24.172" v="12478" actId="1076"/>
          <ac:picMkLst>
            <pc:docMk/>
            <pc:sldMk cId="750190485" sldId="295"/>
            <ac:picMk id="7" creationId="{86A93169-A66B-D793-CC27-38439BCF7B55}"/>
          </ac:picMkLst>
        </pc:picChg>
      </pc:sldChg>
      <pc:sldChg chg="addSp delSp modSp new mod setBg">
        <pc:chgData name="Kwapnoski, Christine" userId="b3cbe799-34c9-41f2-8b8c-8f9848b3f833" providerId="ADAL" clId="{B81E51B9-5505-4260-BCE8-0B7C691E0DBD}" dt="2025-03-22T17:18:54.195" v="20097" actId="20577"/>
        <pc:sldMkLst>
          <pc:docMk/>
          <pc:sldMk cId="3023549168" sldId="296"/>
        </pc:sldMkLst>
        <pc:spChg chg="mod">
          <ac:chgData name="Kwapnoski, Christine" userId="b3cbe799-34c9-41f2-8b8c-8f9848b3f833" providerId="ADAL" clId="{B81E51B9-5505-4260-BCE8-0B7C691E0DBD}" dt="2025-03-19T22:19:29.729" v="12964" actId="1076"/>
          <ac:spMkLst>
            <pc:docMk/>
            <pc:sldMk cId="3023549168" sldId="296"/>
            <ac:spMk id="2" creationId="{DA746DDE-1E1A-4BC8-BCB2-6E00D7125078}"/>
          </ac:spMkLst>
        </pc:spChg>
        <pc:spChg chg="del">
          <ac:chgData name="Kwapnoski, Christine" userId="b3cbe799-34c9-41f2-8b8c-8f9848b3f833" providerId="ADAL" clId="{B81E51B9-5505-4260-BCE8-0B7C691E0DBD}" dt="2025-03-19T22:14:43.333" v="12664" actId="478"/>
          <ac:spMkLst>
            <pc:docMk/>
            <pc:sldMk cId="3023549168" sldId="296"/>
            <ac:spMk id="3" creationId="{A4F53E05-057E-310D-2AA9-C35F9CE9BA56}"/>
          </ac:spMkLst>
        </pc:spChg>
        <pc:spChg chg="add mod">
          <ac:chgData name="Kwapnoski, Christine" userId="b3cbe799-34c9-41f2-8b8c-8f9848b3f833" providerId="ADAL" clId="{B81E51B9-5505-4260-BCE8-0B7C691E0DBD}" dt="2025-03-22T17:18:54.195" v="20097" actId="20577"/>
          <ac:spMkLst>
            <pc:docMk/>
            <pc:sldMk cId="3023549168" sldId="296"/>
            <ac:spMk id="6" creationId="{9362B5E6-25A7-9CA9-B48C-E0FC6A43890F}"/>
          </ac:spMkLst>
        </pc:spChg>
        <pc:spChg chg="add mod">
          <ac:chgData name="Kwapnoski, Christine" userId="b3cbe799-34c9-41f2-8b8c-8f9848b3f833" providerId="ADAL" clId="{B81E51B9-5505-4260-BCE8-0B7C691E0DBD}" dt="2025-03-19T22:23:44.850" v="13231" actId="1076"/>
          <ac:spMkLst>
            <pc:docMk/>
            <pc:sldMk cId="3023549168" sldId="296"/>
            <ac:spMk id="7" creationId="{EFBEB84F-C01A-A7AC-72F0-3194236329AE}"/>
          </ac:spMkLst>
        </pc:spChg>
        <pc:spChg chg="add del">
          <ac:chgData name="Kwapnoski, Christine" userId="b3cbe799-34c9-41f2-8b8c-8f9848b3f833" providerId="ADAL" clId="{B81E51B9-5505-4260-BCE8-0B7C691E0DBD}" dt="2025-03-19T22:15:31.661" v="12669" actId="26606"/>
          <ac:spMkLst>
            <pc:docMk/>
            <pc:sldMk cId="3023549168" sldId="296"/>
            <ac:spMk id="10" creationId="{D4771268-CB57-404A-9271-370EB28F6090}"/>
          </ac:spMkLst>
        </pc:spChg>
        <pc:spChg chg="add del">
          <ac:chgData name="Kwapnoski, Christine" userId="b3cbe799-34c9-41f2-8b8c-8f9848b3f833" providerId="ADAL" clId="{B81E51B9-5505-4260-BCE8-0B7C691E0DBD}" dt="2025-03-19T22:15:46.838" v="12672" actId="26606"/>
          <ac:spMkLst>
            <pc:docMk/>
            <pc:sldMk cId="3023549168" sldId="296"/>
            <ac:spMk id="15" creationId="{47942995-B07F-4636-9A06-C6A104B260A8}"/>
          </ac:spMkLst>
        </pc:spChg>
        <pc:spChg chg="add del">
          <ac:chgData name="Kwapnoski, Christine" userId="b3cbe799-34c9-41f2-8b8c-8f9848b3f833" providerId="ADAL" clId="{B81E51B9-5505-4260-BCE8-0B7C691E0DBD}" dt="2025-03-19T22:15:46.838" v="12672" actId="26606"/>
          <ac:spMkLst>
            <pc:docMk/>
            <pc:sldMk cId="3023549168" sldId="296"/>
            <ac:spMk id="22" creationId="{B81933D1-5615-42C7-9C0B-4EB7105CCE2D}"/>
          </ac:spMkLst>
        </pc:spChg>
        <pc:spChg chg="add del">
          <ac:chgData name="Kwapnoski, Christine" userId="b3cbe799-34c9-41f2-8b8c-8f9848b3f833" providerId="ADAL" clId="{B81E51B9-5505-4260-BCE8-0B7C691E0DBD}" dt="2025-03-19T22:15:46.838" v="12672" actId="26606"/>
          <ac:spMkLst>
            <pc:docMk/>
            <pc:sldMk cId="3023549168" sldId="296"/>
            <ac:spMk id="24" creationId="{19C9EAEA-39D0-4B0E-A0EB-51E7B26740B1}"/>
          </ac:spMkLst>
        </pc:spChg>
        <pc:spChg chg="add">
          <ac:chgData name="Kwapnoski, Christine" userId="b3cbe799-34c9-41f2-8b8c-8f9848b3f833" providerId="ADAL" clId="{B81E51B9-5505-4260-BCE8-0B7C691E0DBD}" dt="2025-03-19T22:15:46.838" v="12672" actId="26606"/>
          <ac:spMkLst>
            <pc:docMk/>
            <pc:sldMk cId="3023549168" sldId="296"/>
            <ac:spMk id="29" creationId="{3C54F4CE-85F0-46ED-80DA-9518C9251AD1}"/>
          </ac:spMkLst>
        </pc:spChg>
        <pc:spChg chg="add">
          <ac:chgData name="Kwapnoski, Christine" userId="b3cbe799-34c9-41f2-8b8c-8f9848b3f833" providerId="ADAL" clId="{B81E51B9-5505-4260-BCE8-0B7C691E0DBD}" dt="2025-03-19T22:15:46.838" v="12672" actId="26606"/>
          <ac:spMkLst>
            <pc:docMk/>
            <pc:sldMk cId="3023549168" sldId="296"/>
            <ac:spMk id="31" creationId="{DADD1FCA-8ACB-4958-81DD-4CDD6D3E1921}"/>
          </ac:spMkLst>
        </pc:spChg>
        <pc:grpChg chg="add del">
          <ac:chgData name="Kwapnoski, Christine" userId="b3cbe799-34c9-41f2-8b8c-8f9848b3f833" providerId="ADAL" clId="{B81E51B9-5505-4260-BCE8-0B7C691E0DBD}" dt="2025-03-19T22:15:46.838" v="12672" actId="26606"/>
          <ac:grpSpMkLst>
            <pc:docMk/>
            <pc:sldMk cId="3023549168" sldId="296"/>
            <ac:grpSpMk id="17" creationId="{032D8612-31EB-44CF-A1D0-14FD4C705424}"/>
          </ac:grpSpMkLst>
        </pc:grpChg>
        <pc:picChg chg="add mod">
          <ac:chgData name="Kwapnoski, Christine" userId="b3cbe799-34c9-41f2-8b8c-8f9848b3f833" providerId="ADAL" clId="{B81E51B9-5505-4260-BCE8-0B7C691E0DBD}" dt="2025-03-19T22:21:35.969" v="13004" actId="339"/>
          <ac:picMkLst>
            <pc:docMk/>
            <pc:sldMk cId="3023549168" sldId="296"/>
            <ac:picMk id="5" creationId="{F355C6DF-B7D9-8A42-9B9B-D135AC708BF5}"/>
          </ac:picMkLst>
        </pc:picChg>
      </pc:sldChg>
      <pc:sldChg chg="addSp delSp modSp new mod">
        <pc:chgData name="Kwapnoski, Christine" userId="b3cbe799-34c9-41f2-8b8c-8f9848b3f833" providerId="ADAL" clId="{B81E51B9-5505-4260-BCE8-0B7C691E0DBD}" dt="2025-03-20T20:22:01.335" v="14988" actId="20577"/>
        <pc:sldMkLst>
          <pc:docMk/>
          <pc:sldMk cId="3347541362" sldId="297"/>
        </pc:sldMkLst>
        <pc:spChg chg="mod">
          <ac:chgData name="Kwapnoski, Christine" userId="b3cbe799-34c9-41f2-8b8c-8f9848b3f833" providerId="ADAL" clId="{B81E51B9-5505-4260-BCE8-0B7C691E0DBD}" dt="2025-03-20T20:17:08.890" v="14902" actId="1076"/>
          <ac:spMkLst>
            <pc:docMk/>
            <pc:sldMk cId="3347541362" sldId="297"/>
            <ac:spMk id="2" creationId="{99568AC8-ACC3-216D-5B58-E259195D4601}"/>
          </ac:spMkLst>
        </pc:spChg>
        <pc:spChg chg="del mod">
          <ac:chgData name="Kwapnoski, Christine" userId="b3cbe799-34c9-41f2-8b8c-8f9848b3f833" providerId="ADAL" clId="{B81E51B9-5505-4260-BCE8-0B7C691E0DBD}" dt="2025-03-20T17:43:55.166" v="13727" actId="22"/>
          <ac:spMkLst>
            <pc:docMk/>
            <pc:sldMk cId="3347541362" sldId="297"/>
            <ac:spMk id="3" creationId="{AF5A74F0-5DDF-F809-F0D6-108B2B3ECEF5}"/>
          </ac:spMkLst>
        </pc:spChg>
        <pc:spChg chg="add mod">
          <ac:chgData name="Kwapnoski, Christine" userId="b3cbe799-34c9-41f2-8b8c-8f9848b3f833" providerId="ADAL" clId="{B81E51B9-5505-4260-BCE8-0B7C691E0DBD}" dt="2025-03-20T20:22:01.335" v="14988" actId="20577"/>
          <ac:spMkLst>
            <pc:docMk/>
            <pc:sldMk cId="3347541362" sldId="297"/>
            <ac:spMk id="6" creationId="{56CB6D78-C0B7-BDEC-E010-6EDD23334168}"/>
          </ac:spMkLst>
        </pc:spChg>
        <pc:spChg chg="add del mod">
          <ac:chgData name="Kwapnoski, Christine" userId="b3cbe799-34c9-41f2-8b8c-8f9848b3f833" providerId="ADAL" clId="{B81E51B9-5505-4260-BCE8-0B7C691E0DBD}" dt="2025-03-20T17:46:34.990" v="13876" actId="478"/>
          <ac:spMkLst>
            <pc:docMk/>
            <pc:sldMk cId="3347541362" sldId="297"/>
            <ac:spMk id="8" creationId="{CD1880FE-E398-14CC-AEA9-541FF11304FD}"/>
          </ac:spMkLst>
        </pc:spChg>
        <pc:spChg chg="add mod ord">
          <ac:chgData name="Kwapnoski, Christine" userId="b3cbe799-34c9-41f2-8b8c-8f9848b3f833" providerId="ADAL" clId="{B81E51B9-5505-4260-BCE8-0B7C691E0DBD}" dt="2025-03-20T20:17:23.619" v="14906" actId="166"/>
          <ac:spMkLst>
            <pc:docMk/>
            <pc:sldMk cId="3347541362" sldId="297"/>
            <ac:spMk id="13" creationId="{EA0348CA-5EB4-C5C3-1134-F4351113E287}"/>
          </ac:spMkLst>
        </pc:spChg>
        <pc:spChg chg="add mod ord">
          <ac:chgData name="Kwapnoski, Christine" userId="b3cbe799-34c9-41f2-8b8c-8f9848b3f833" providerId="ADAL" clId="{B81E51B9-5505-4260-BCE8-0B7C691E0DBD}" dt="2025-03-20T20:17:15.434" v="14904" actId="1076"/>
          <ac:spMkLst>
            <pc:docMk/>
            <pc:sldMk cId="3347541362" sldId="297"/>
            <ac:spMk id="14" creationId="{02A26D3C-1A2A-C956-85E3-2B6769057363}"/>
          </ac:spMkLst>
        </pc:spChg>
        <pc:picChg chg="add del mod ord">
          <ac:chgData name="Kwapnoski, Christine" userId="b3cbe799-34c9-41f2-8b8c-8f9848b3f833" providerId="ADAL" clId="{B81E51B9-5505-4260-BCE8-0B7C691E0DBD}" dt="2025-03-20T17:46:29.038" v="13874" actId="478"/>
          <ac:picMkLst>
            <pc:docMk/>
            <pc:sldMk cId="3347541362" sldId="297"/>
            <ac:picMk id="5" creationId="{59FCA937-F5D9-AA42-72F8-68214C680D96}"/>
          </ac:picMkLst>
        </pc:picChg>
        <pc:picChg chg="add del mod">
          <ac:chgData name="Kwapnoski, Christine" userId="b3cbe799-34c9-41f2-8b8c-8f9848b3f833" providerId="ADAL" clId="{B81E51B9-5505-4260-BCE8-0B7C691E0DBD}" dt="2025-03-20T20:11:58.448" v="14886" actId="478"/>
          <ac:picMkLst>
            <pc:docMk/>
            <pc:sldMk cId="3347541362" sldId="297"/>
            <ac:picMk id="10" creationId="{4F8758E6-9E84-9500-68DE-637A3EC53304}"/>
          </ac:picMkLst>
        </pc:picChg>
        <pc:picChg chg="add mod">
          <ac:chgData name="Kwapnoski, Christine" userId="b3cbe799-34c9-41f2-8b8c-8f9848b3f833" providerId="ADAL" clId="{B81E51B9-5505-4260-BCE8-0B7C691E0DBD}" dt="2025-03-20T20:17:52.629" v="14909" actId="1076"/>
          <ac:picMkLst>
            <pc:docMk/>
            <pc:sldMk cId="3347541362" sldId="297"/>
            <ac:picMk id="12" creationId="{8F2A28CF-E800-CC90-0FF6-9290FDB6A47F}"/>
          </ac:picMkLst>
        </pc:picChg>
        <pc:picChg chg="add mod">
          <ac:chgData name="Kwapnoski, Christine" userId="b3cbe799-34c9-41f2-8b8c-8f9848b3f833" providerId="ADAL" clId="{B81E51B9-5505-4260-BCE8-0B7C691E0DBD}" dt="2025-03-20T20:16:53.234" v="14899" actId="1076"/>
          <ac:picMkLst>
            <pc:docMk/>
            <pc:sldMk cId="3347541362" sldId="297"/>
            <ac:picMk id="15" creationId="{22621950-6B5E-ADA1-2AD0-6B6B6FFF34F8}"/>
          </ac:picMkLst>
        </pc:picChg>
      </pc:sldChg>
      <pc:sldChg chg="addSp delSp modSp new del mod setBg">
        <pc:chgData name="Kwapnoski, Christine" userId="b3cbe799-34c9-41f2-8b8c-8f9848b3f833" providerId="ADAL" clId="{B81E51B9-5505-4260-BCE8-0B7C691E0DBD}" dt="2025-03-20T17:41:36.353" v="13722" actId="2696"/>
        <pc:sldMkLst>
          <pc:docMk/>
          <pc:sldMk cId="4185489096" sldId="297"/>
        </pc:sldMkLst>
        <pc:spChg chg="mod">
          <ac:chgData name="Kwapnoski, Christine" userId="b3cbe799-34c9-41f2-8b8c-8f9848b3f833" providerId="ADAL" clId="{B81E51B9-5505-4260-BCE8-0B7C691E0DBD}" dt="2025-03-20T17:40:56.509" v="13719" actId="26606"/>
          <ac:spMkLst>
            <pc:docMk/>
            <pc:sldMk cId="4185489096" sldId="297"/>
            <ac:spMk id="2" creationId="{71C4F936-8524-446F-F5B5-5965B59536C5}"/>
          </ac:spMkLst>
        </pc:spChg>
        <pc:spChg chg="del">
          <ac:chgData name="Kwapnoski, Christine" userId="b3cbe799-34c9-41f2-8b8c-8f9848b3f833" providerId="ADAL" clId="{B81E51B9-5505-4260-BCE8-0B7C691E0DBD}" dt="2025-03-20T17:37:28.441" v="13687" actId="478"/>
          <ac:spMkLst>
            <pc:docMk/>
            <pc:sldMk cId="4185489096" sldId="297"/>
            <ac:spMk id="3" creationId="{AA3ADDB1-71F6-6C7F-948A-03ABFB08237E}"/>
          </ac:spMkLst>
        </pc:spChg>
        <pc:spChg chg="add">
          <ac:chgData name="Kwapnoski, Christine" userId="b3cbe799-34c9-41f2-8b8c-8f9848b3f833" providerId="ADAL" clId="{B81E51B9-5505-4260-BCE8-0B7C691E0DBD}" dt="2025-03-20T17:40:56.509" v="13719" actId="26606"/>
          <ac:spMkLst>
            <pc:docMk/>
            <pc:sldMk cId="4185489096" sldId="297"/>
            <ac:spMk id="11" creationId="{A4AC5506-6312-4701-8D3C-40187889A947}"/>
          </ac:spMkLst>
        </pc:spChg>
        <pc:graphicFrameChg chg="add del mod modGraphic">
          <ac:chgData name="Kwapnoski, Christine" userId="b3cbe799-34c9-41f2-8b8c-8f9848b3f833" providerId="ADAL" clId="{B81E51B9-5505-4260-BCE8-0B7C691E0DBD}" dt="2025-03-20T17:38:01.254" v="13691" actId="478"/>
          <ac:graphicFrameMkLst>
            <pc:docMk/>
            <pc:sldMk cId="4185489096" sldId="297"/>
            <ac:graphicFrameMk id="4" creationId="{913CF558-FDE7-4D41-9BFE-312F2E24BAD3}"/>
          </ac:graphicFrameMkLst>
        </pc:graphicFrameChg>
        <pc:graphicFrameChg chg="add del mod modGraphic">
          <ac:chgData name="Kwapnoski, Christine" userId="b3cbe799-34c9-41f2-8b8c-8f9848b3f833" providerId="ADAL" clId="{B81E51B9-5505-4260-BCE8-0B7C691E0DBD}" dt="2025-03-20T17:40:22.506" v="13717" actId="478"/>
          <ac:graphicFrameMkLst>
            <pc:docMk/>
            <pc:sldMk cId="4185489096" sldId="297"/>
            <ac:graphicFrameMk id="5" creationId="{F9FCC762-D319-BE45-1BBD-33CD832F8A05}"/>
          </ac:graphicFrameMkLst>
        </pc:graphicFrameChg>
        <pc:graphicFrameChg chg="add mod">
          <ac:chgData name="Kwapnoski, Christine" userId="b3cbe799-34c9-41f2-8b8c-8f9848b3f833" providerId="ADAL" clId="{B81E51B9-5505-4260-BCE8-0B7C691E0DBD}" dt="2025-03-20T17:40:56.509" v="13719" actId="26606"/>
          <ac:graphicFrameMkLst>
            <pc:docMk/>
            <pc:sldMk cId="4185489096" sldId="297"/>
            <ac:graphicFrameMk id="6" creationId="{8BB97FC6-42CF-9CE4-1E14-094EFA909E0C}"/>
          </ac:graphicFrameMkLst>
        </pc:graphicFrameChg>
      </pc:sldChg>
      <pc:sldChg chg="addSp delSp modSp add mod">
        <pc:chgData name="Kwapnoski, Christine" userId="b3cbe799-34c9-41f2-8b8c-8f9848b3f833" providerId="ADAL" clId="{B81E51B9-5505-4260-BCE8-0B7C691E0DBD}" dt="2025-03-20T20:53:17.388" v="15317" actId="478"/>
        <pc:sldMkLst>
          <pc:docMk/>
          <pc:sldMk cId="3816482507" sldId="298"/>
        </pc:sldMkLst>
        <pc:spChg chg="add del mod">
          <ac:chgData name="Kwapnoski, Christine" userId="b3cbe799-34c9-41f2-8b8c-8f9848b3f833" providerId="ADAL" clId="{B81E51B9-5505-4260-BCE8-0B7C691E0DBD}" dt="2025-03-20T20:53:13.052" v="15313" actId="478"/>
          <ac:spMkLst>
            <pc:docMk/>
            <pc:sldMk cId="3816482507" sldId="298"/>
            <ac:spMk id="5" creationId="{DF5CFCB6-3015-A13B-9602-1BD025AFE927}"/>
          </ac:spMkLst>
        </pc:spChg>
        <pc:spChg chg="mod">
          <ac:chgData name="Kwapnoski, Christine" userId="b3cbe799-34c9-41f2-8b8c-8f9848b3f833" providerId="ADAL" clId="{B81E51B9-5505-4260-BCE8-0B7C691E0DBD}" dt="2025-03-20T20:52:51.399" v="15310" actId="5793"/>
          <ac:spMkLst>
            <pc:docMk/>
            <pc:sldMk cId="3816482507" sldId="298"/>
            <ac:spMk id="6" creationId="{1018B1E0-3089-398B-969B-CE5F8B11D5BD}"/>
          </ac:spMkLst>
        </pc:spChg>
        <pc:spChg chg="add mod">
          <ac:chgData name="Kwapnoski, Christine" userId="b3cbe799-34c9-41f2-8b8c-8f9848b3f833" providerId="ADAL" clId="{B81E51B9-5505-4260-BCE8-0B7C691E0DBD}" dt="2025-03-20T20:37:20.569" v="15164" actId="1076"/>
          <ac:spMkLst>
            <pc:docMk/>
            <pc:sldMk cId="3816482507" sldId="298"/>
            <ac:spMk id="7" creationId="{CCECDE23-9179-D242-F2B1-F48A048008FE}"/>
          </ac:spMkLst>
        </pc:spChg>
        <pc:spChg chg="add del mod">
          <ac:chgData name="Kwapnoski, Christine" userId="b3cbe799-34c9-41f2-8b8c-8f9848b3f833" providerId="ADAL" clId="{B81E51B9-5505-4260-BCE8-0B7C691E0DBD}" dt="2025-03-20T20:53:13.964" v="15314" actId="478"/>
          <ac:spMkLst>
            <pc:docMk/>
            <pc:sldMk cId="3816482507" sldId="298"/>
            <ac:spMk id="8" creationId="{4E327C0B-B85B-6759-4C78-5EC44C6A34BA}"/>
          </ac:spMkLst>
        </pc:spChg>
        <pc:spChg chg="add del mod">
          <ac:chgData name="Kwapnoski, Christine" userId="b3cbe799-34c9-41f2-8b8c-8f9848b3f833" providerId="ADAL" clId="{B81E51B9-5505-4260-BCE8-0B7C691E0DBD}" dt="2025-03-20T20:37:05.711" v="15161" actId="478"/>
          <ac:spMkLst>
            <pc:docMk/>
            <pc:sldMk cId="3816482507" sldId="298"/>
            <ac:spMk id="9" creationId="{902CD174-CB53-740F-B3E2-2E25AF82E3C3}"/>
          </ac:spMkLst>
        </pc:spChg>
        <pc:spChg chg="add del mod">
          <ac:chgData name="Kwapnoski, Christine" userId="b3cbe799-34c9-41f2-8b8c-8f9848b3f833" providerId="ADAL" clId="{B81E51B9-5505-4260-BCE8-0B7C691E0DBD}" dt="2025-03-20T20:53:17.388" v="15317" actId="478"/>
          <ac:spMkLst>
            <pc:docMk/>
            <pc:sldMk cId="3816482507" sldId="298"/>
            <ac:spMk id="11" creationId="{6E70F9E5-2A98-D1AC-E09E-5E6F0F1393A0}"/>
          </ac:spMkLst>
        </pc:spChg>
        <pc:spChg chg="del">
          <ac:chgData name="Kwapnoski, Christine" userId="b3cbe799-34c9-41f2-8b8c-8f9848b3f833" providerId="ADAL" clId="{B81E51B9-5505-4260-BCE8-0B7C691E0DBD}" dt="2025-03-20T19:44:44.026" v="14551" actId="478"/>
          <ac:spMkLst>
            <pc:docMk/>
            <pc:sldMk cId="3816482507" sldId="298"/>
            <ac:spMk id="13" creationId="{90B00B1F-EF82-6850-819C-EEC3CB02A531}"/>
          </ac:spMkLst>
        </pc:spChg>
        <pc:spChg chg="del mod ord">
          <ac:chgData name="Kwapnoski, Christine" userId="b3cbe799-34c9-41f2-8b8c-8f9848b3f833" providerId="ADAL" clId="{B81E51B9-5505-4260-BCE8-0B7C691E0DBD}" dt="2025-03-20T19:46:05.116" v="14564" actId="21"/>
          <ac:spMkLst>
            <pc:docMk/>
            <pc:sldMk cId="3816482507" sldId="298"/>
            <ac:spMk id="14" creationId="{902CD174-CB53-740F-B3E2-2E25AF82E3C3}"/>
          </ac:spMkLst>
        </pc:spChg>
        <pc:spChg chg="add del mod">
          <ac:chgData name="Kwapnoski, Christine" userId="b3cbe799-34c9-41f2-8b8c-8f9848b3f833" providerId="ADAL" clId="{B81E51B9-5505-4260-BCE8-0B7C691E0DBD}" dt="2025-03-20T20:37:04.491" v="15160" actId="478"/>
          <ac:spMkLst>
            <pc:docMk/>
            <pc:sldMk cId="3816482507" sldId="298"/>
            <ac:spMk id="15" creationId="{08BA7E37-A9E7-FA3D-46F9-AAE1AF1CC827}"/>
          </ac:spMkLst>
        </pc:spChg>
        <pc:spChg chg="add del mod">
          <ac:chgData name="Kwapnoski, Christine" userId="b3cbe799-34c9-41f2-8b8c-8f9848b3f833" providerId="ADAL" clId="{B81E51B9-5505-4260-BCE8-0B7C691E0DBD}" dt="2025-03-20T20:53:15.530" v="15316" actId="478"/>
          <ac:spMkLst>
            <pc:docMk/>
            <pc:sldMk cId="3816482507" sldId="298"/>
            <ac:spMk id="16" creationId="{77885AE1-62F8-7BB5-8153-E1ECB47855FA}"/>
          </ac:spMkLst>
        </pc:spChg>
        <pc:spChg chg="add del mod">
          <ac:chgData name="Kwapnoski, Christine" userId="b3cbe799-34c9-41f2-8b8c-8f9848b3f833" providerId="ADAL" clId="{B81E51B9-5505-4260-BCE8-0B7C691E0DBD}" dt="2025-03-20T20:53:14.763" v="15315" actId="478"/>
          <ac:spMkLst>
            <pc:docMk/>
            <pc:sldMk cId="3816482507" sldId="298"/>
            <ac:spMk id="17" creationId="{CF3BEEB5-8115-FADD-D210-D8D79F0FED3A}"/>
          </ac:spMkLst>
        </pc:spChg>
        <pc:picChg chg="add del mod">
          <ac:chgData name="Kwapnoski, Christine" userId="b3cbe799-34c9-41f2-8b8c-8f9848b3f833" providerId="ADAL" clId="{B81E51B9-5505-4260-BCE8-0B7C691E0DBD}" dt="2025-03-20T20:12:02.088" v="14887" actId="478"/>
          <ac:picMkLst>
            <pc:docMk/>
            <pc:sldMk cId="3816482507" sldId="298"/>
            <ac:picMk id="4" creationId="{7B0B1251-F040-2A14-4C1D-5188A4FBEA38}"/>
          </ac:picMkLst>
        </pc:picChg>
        <pc:picChg chg="del">
          <ac:chgData name="Kwapnoski, Christine" userId="b3cbe799-34c9-41f2-8b8c-8f9848b3f833" providerId="ADAL" clId="{B81E51B9-5505-4260-BCE8-0B7C691E0DBD}" dt="2025-03-20T19:40:36.668" v="14128" actId="478"/>
          <ac:picMkLst>
            <pc:docMk/>
            <pc:sldMk cId="3816482507" sldId="298"/>
            <ac:picMk id="10" creationId="{AF5D64AB-725E-04A9-CF3F-918DF7C689D9}"/>
          </ac:picMkLst>
        </pc:picChg>
        <pc:picChg chg="del">
          <ac:chgData name="Kwapnoski, Christine" userId="b3cbe799-34c9-41f2-8b8c-8f9848b3f833" providerId="ADAL" clId="{B81E51B9-5505-4260-BCE8-0B7C691E0DBD}" dt="2025-03-20T19:41:29.175" v="14162" actId="478"/>
          <ac:picMkLst>
            <pc:docMk/>
            <pc:sldMk cId="3816482507" sldId="298"/>
            <ac:picMk id="12" creationId="{89F3E8FB-8FF1-E2B8-0594-817C240352C4}"/>
          </ac:picMkLst>
        </pc:picChg>
        <pc:picChg chg="add del mod">
          <ac:chgData name="Kwapnoski, Christine" userId="b3cbe799-34c9-41f2-8b8c-8f9848b3f833" providerId="ADAL" clId="{B81E51B9-5505-4260-BCE8-0B7C691E0DBD}" dt="2025-03-20T20:24:41.533" v="14993" actId="478"/>
          <ac:picMkLst>
            <pc:docMk/>
            <pc:sldMk cId="3816482507" sldId="298"/>
            <ac:picMk id="19" creationId="{B6E3AC7D-545D-1006-1782-0DB275576484}"/>
          </ac:picMkLst>
        </pc:picChg>
        <pc:picChg chg="add mod">
          <ac:chgData name="Kwapnoski, Christine" userId="b3cbe799-34c9-41f2-8b8c-8f9848b3f833" providerId="ADAL" clId="{B81E51B9-5505-4260-BCE8-0B7C691E0DBD}" dt="2025-03-20T20:27:59.751" v="15007" actId="1076"/>
          <ac:picMkLst>
            <pc:docMk/>
            <pc:sldMk cId="3816482507" sldId="298"/>
            <ac:picMk id="21" creationId="{E5534803-A7E0-B902-3DA3-F0374F48D98F}"/>
          </ac:picMkLst>
        </pc:picChg>
      </pc:sldChg>
      <pc:sldChg chg="addSp delSp modSp add mod">
        <pc:chgData name="Kwapnoski, Christine" userId="b3cbe799-34c9-41f2-8b8c-8f9848b3f833" providerId="ADAL" clId="{B81E51B9-5505-4260-BCE8-0B7C691E0DBD}" dt="2025-03-20T21:05:07.598" v="15696" actId="20577"/>
        <pc:sldMkLst>
          <pc:docMk/>
          <pc:sldMk cId="3644633142" sldId="299"/>
        </pc:sldMkLst>
        <pc:spChg chg="mod">
          <ac:chgData name="Kwapnoski, Christine" userId="b3cbe799-34c9-41f2-8b8c-8f9848b3f833" providerId="ADAL" clId="{B81E51B9-5505-4260-BCE8-0B7C691E0DBD}" dt="2025-03-20T20:54:39.558" v="15410" actId="27636"/>
          <ac:spMkLst>
            <pc:docMk/>
            <pc:sldMk cId="3644633142" sldId="299"/>
            <ac:spMk id="2" creationId="{DD1F6471-2EF1-F144-21D8-79CE08159DAC}"/>
          </ac:spMkLst>
        </pc:spChg>
        <pc:spChg chg="mod ord">
          <ac:chgData name="Kwapnoski, Christine" userId="b3cbe799-34c9-41f2-8b8c-8f9848b3f833" providerId="ADAL" clId="{B81E51B9-5505-4260-BCE8-0B7C691E0DBD}" dt="2025-03-20T20:59:18.038" v="15486" actId="166"/>
          <ac:spMkLst>
            <pc:docMk/>
            <pc:sldMk cId="3644633142" sldId="299"/>
            <ac:spMk id="5" creationId="{9BEF8BEB-E61E-3689-2D65-5FE9DC2DEAA9}"/>
          </ac:spMkLst>
        </pc:spChg>
        <pc:spChg chg="mod">
          <ac:chgData name="Kwapnoski, Christine" userId="b3cbe799-34c9-41f2-8b8c-8f9848b3f833" providerId="ADAL" clId="{B81E51B9-5505-4260-BCE8-0B7C691E0DBD}" dt="2025-03-20T21:04:39.518" v="15684" actId="20577"/>
          <ac:spMkLst>
            <pc:docMk/>
            <pc:sldMk cId="3644633142" sldId="299"/>
            <ac:spMk id="6" creationId="{0406A026-BB94-6BCE-B819-DE700AA817F6}"/>
          </ac:spMkLst>
        </pc:spChg>
        <pc:spChg chg="mod">
          <ac:chgData name="Kwapnoski, Christine" userId="b3cbe799-34c9-41f2-8b8c-8f9848b3f833" providerId="ADAL" clId="{B81E51B9-5505-4260-BCE8-0B7C691E0DBD}" dt="2025-03-20T20:58:08.048" v="15481" actId="1076"/>
          <ac:spMkLst>
            <pc:docMk/>
            <pc:sldMk cId="3644633142" sldId="299"/>
            <ac:spMk id="7" creationId="{AAD67AA9-368C-83B3-FF52-9291C4D5C08D}"/>
          </ac:spMkLst>
        </pc:spChg>
        <pc:spChg chg="del">
          <ac:chgData name="Kwapnoski, Christine" userId="b3cbe799-34c9-41f2-8b8c-8f9848b3f833" providerId="ADAL" clId="{B81E51B9-5505-4260-BCE8-0B7C691E0DBD}" dt="2025-03-20T20:54:53.539" v="15413" actId="478"/>
          <ac:spMkLst>
            <pc:docMk/>
            <pc:sldMk cId="3644633142" sldId="299"/>
            <ac:spMk id="8" creationId="{8C385E07-0DE2-D0E7-E990-D18E9BCE0E9B}"/>
          </ac:spMkLst>
        </pc:spChg>
        <pc:spChg chg="del">
          <ac:chgData name="Kwapnoski, Christine" userId="b3cbe799-34c9-41f2-8b8c-8f9848b3f833" providerId="ADAL" clId="{B81E51B9-5505-4260-BCE8-0B7C691E0DBD}" dt="2025-03-20T20:54:56.723" v="15416" actId="478"/>
          <ac:spMkLst>
            <pc:docMk/>
            <pc:sldMk cId="3644633142" sldId="299"/>
            <ac:spMk id="11" creationId="{9E3CDB33-84E0-761D-21E2-40E90111B562}"/>
          </ac:spMkLst>
        </pc:spChg>
        <pc:spChg chg="add mod">
          <ac:chgData name="Kwapnoski, Christine" userId="b3cbe799-34c9-41f2-8b8c-8f9848b3f833" providerId="ADAL" clId="{B81E51B9-5505-4260-BCE8-0B7C691E0DBD}" dt="2025-03-20T20:59:27.311" v="15488" actId="1076"/>
          <ac:spMkLst>
            <pc:docMk/>
            <pc:sldMk cId="3644633142" sldId="299"/>
            <ac:spMk id="14" creationId="{65EF0C66-62CF-53D0-1293-3FE7D522BA30}"/>
          </ac:spMkLst>
        </pc:spChg>
        <pc:spChg chg="del">
          <ac:chgData name="Kwapnoski, Christine" userId="b3cbe799-34c9-41f2-8b8c-8f9848b3f833" providerId="ADAL" clId="{B81E51B9-5505-4260-BCE8-0B7C691E0DBD}" dt="2025-03-20T20:54:55.034" v="15415" actId="478"/>
          <ac:spMkLst>
            <pc:docMk/>
            <pc:sldMk cId="3644633142" sldId="299"/>
            <ac:spMk id="16" creationId="{C3434F20-AE7A-9BAF-4A9B-9B1A5A796FEE}"/>
          </ac:spMkLst>
        </pc:spChg>
        <pc:spChg chg="del">
          <ac:chgData name="Kwapnoski, Christine" userId="b3cbe799-34c9-41f2-8b8c-8f9848b3f833" providerId="ADAL" clId="{B81E51B9-5505-4260-BCE8-0B7C691E0DBD}" dt="2025-03-20T20:54:54.283" v="15414" actId="478"/>
          <ac:spMkLst>
            <pc:docMk/>
            <pc:sldMk cId="3644633142" sldId="299"/>
            <ac:spMk id="17" creationId="{DB1DD487-2BD9-E7DB-0CFF-B5F0EEC7B84C}"/>
          </ac:spMkLst>
        </pc:spChg>
        <pc:spChg chg="add mod">
          <ac:chgData name="Kwapnoski, Christine" userId="b3cbe799-34c9-41f2-8b8c-8f9848b3f833" providerId="ADAL" clId="{B81E51B9-5505-4260-BCE8-0B7C691E0DBD}" dt="2025-03-20T21:00:05.037" v="15492" actId="1076"/>
          <ac:spMkLst>
            <pc:docMk/>
            <pc:sldMk cId="3644633142" sldId="299"/>
            <ac:spMk id="19" creationId="{B4B6DA98-C8B3-0154-E69D-F209E640BD7F}"/>
          </ac:spMkLst>
        </pc:spChg>
        <pc:spChg chg="add mod">
          <ac:chgData name="Kwapnoski, Christine" userId="b3cbe799-34c9-41f2-8b8c-8f9848b3f833" providerId="ADAL" clId="{B81E51B9-5505-4260-BCE8-0B7C691E0DBD}" dt="2025-03-20T21:04:59.696" v="15693" actId="20577"/>
          <ac:spMkLst>
            <pc:docMk/>
            <pc:sldMk cId="3644633142" sldId="299"/>
            <ac:spMk id="20" creationId="{7A337B23-357B-791E-A282-FAA83613EA3B}"/>
          </ac:spMkLst>
        </pc:spChg>
        <pc:spChg chg="add mod">
          <ac:chgData name="Kwapnoski, Christine" userId="b3cbe799-34c9-41f2-8b8c-8f9848b3f833" providerId="ADAL" clId="{B81E51B9-5505-4260-BCE8-0B7C691E0DBD}" dt="2025-03-20T21:02:15.312" v="15570" actId="688"/>
          <ac:spMkLst>
            <pc:docMk/>
            <pc:sldMk cId="3644633142" sldId="299"/>
            <ac:spMk id="24" creationId="{C86E40B9-75D8-7A0F-9DB1-B485BFFC9006}"/>
          </ac:spMkLst>
        </pc:spChg>
        <pc:spChg chg="add mod">
          <ac:chgData name="Kwapnoski, Christine" userId="b3cbe799-34c9-41f2-8b8c-8f9848b3f833" providerId="ADAL" clId="{B81E51B9-5505-4260-BCE8-0B7C691E0DBD}" dt="2025-03-20T21:02:34.348" v="15573" actId="688"/>
          <ac:spMkLst>
            <pc:docMk/>
            <pc:sldMk cId="3644633142" sldId="299"/>
            <ac:spMk id="25" creationId="{A3E6A838-C380-0EA9-3416-CAC63A201A5F}"/>
          </ac:spMkLst>
        </pc:spChg>
        <pc:spChg chg="add mod">
          <ac:chgData name="Kwapnoski, Christine" userId="b3cbe799-34c9-41f2-8b8c-8f9848b3f833" providerId="ADAL" clId="{B81E51B9-5505-4260-BCE8-0B7C691E0DBD}" dt="2025-03-20T21:05:07.598" v="15696" actId="20577"/>
          <ac:spMkLst>
            <pc:docMk/>
            <pc:sldMk cId="3644633142" sldId="299"/>
            <ac:spMk id="26" creationId="{AD2F58ED-E30F-B32F-9150-72DCC22E5BE8}"/>
          </ac:spMkLst>
        </pc:spChg>
        <pc:spChg chg="add mod">
          <ac:chgData name="Kwapnoski, Christine" userId="b3cbe799-34c9-41f2-8b8c-8f9848b3f833" providerId="ADAL" clId="{B81E51B9-5505-4260-BCE8-0B7C691E0DBD}" dt="2025-03-20T21:04:52.116" v="15690" actId="1076"/>
          <ac:spMkLst>
            <pc:docMk/>
            <pc:sldMk cId="3644633142" sldId="299"/>
            <ac:spMk id="29" creationId="{7B492530-5807-E2D2-4B9C-601F49FB77F0}"/>
          </ac:spMkLst>
        </pc:spChg>
        <pc:picChg chg="add del mod">
          <ac:chgData name="Kwapnoski, Christine" userId="b3cbe799-34c9-41f2-8b8c-8f9848b3f833" providerId="ADAL" clId="{B81E51B9-5505-4260-BCE8-0B7C691E0DBD}" dt="2025-03-20T20:56:50.114" v="15422" actId="478"/>
          <ac:picMkLst>
            <pc:docMk/>
            <pc:sldMk cId="3644633142" sldId="299"/>
            <ac:picMk id="4" creationId="{8E3D8BEC-0763-479C-0A61-B70B32F1DD0D}"/>
          </ac:picMkLst>
        </pc:picChg>
        <pc:picChg chg="add mod">
          <ac:chgData name="Kwapnoski, Christine" userId="b3cbe799-34c9-41f2-8b8c-8f9848b3f833" providerId="ADAL" clId="{B81E51B9-5505-4260-BCE8-0B7C691E0DBD}" dt="2025-03-20T20:58:04.077" v="15480" actId="1076"/>
          <ac:picMkLst>
            <pc:docMk/>
            <pc:sldMk cId="3644633142" sldId="299"/>
            <ac:picMk id="10" creationId="{98EB6916-C777-4F3F-DC56-CA7B8FC8913C}"/>
          </ac:picMkLst>
        </pc:picChg>
        <pc:picChg chg="add mod">
          <ac:chgData name="Kwapnoski, Christine" userId="b3cbe799-34c9-41f2-8b8c-8f9848b3f833" providerId="ADAL" clId="{B81E51B9-5505-4260-BCE8-0B7C691E0DBD}" dt="2025-03-20T20:59:03.123" v="15484" actId="1076"/>
          <ac:picMkLst>
            <pc:docMk/>
            <pc:sldMk cId="3644633142" sldId="299"/>
            <ac:picMk id="13" creationId="{13709FDA-2576-21F3-F69C-3871E2EFBE74}"/>
          </ac:picMkLst>
        </pc:picChg>
        <pc:picChg chg="add mod">
          <ac:chgData name="Kwapnoski, Christine" userId="b3cbe799-34c9-41f2-8b8c-8f9848b3f833" providerId="ADAL" clId="{B81E51B9-5505-4260-BCE8-0B7C691E0DBD}" dt="2025-03-20T20:59:54.457" v="15490" actId="1076"/>
          <ac:picMkLst>
            <pc:docMk/>
            <pc:sldMk cId="3644633142" sldId="299"/>
            <ac:picMk id="18" creationId="{3C53E5B0-BF43-7C6E-0FD2-C6589401F19C}"/>
          </ac:picMkLst>
        </pc:picChg>
        <pc:picChg chg="del">
          <ac:chgData name="Kwapnoski, Christine" userId="b3cbe799-34c9-41f2-8b8c-8f9848b3f833" providerId="ADAL" clId="{B81E51B9-5505-4260-BCE8-0B7C691E0DBD}" dt="2025-03-20T20:56:03.274" v="15417" actId="478"/>
          <ac:picMkLst>
            <pc:docMk/>
            <pc:sldMk cId="3644633142" sldId="299"/>
            <ac:picMk id="21" creationId="{BF2D2032-90C5-CC6C-4462-ED81E88E5EAB}"/>
          </ac:picMkLst>
        </pc:picChg>
        <pc:picChg chg="add del mod">
          <ac:chgData name="Kwapnoski, Christine" userId="b3cbe799-34c9-41f2-8b8c-8f9848b3f833" providerId="ADAL" clId="{B81E51B9-5505-4260-BCE8-0B7C691E0DBD}" dt="2025-03-20T21:03:39.648" v="15636" actId="478"/>
          <ac:picMkLst>
            <pc:docMk/>
            <pc:sldMk cId="3644633142" sldId="299"/>
            <ac:picMk id="23" creationId="{6F9218A3-2CCF-1CDF-A1AA-0678DED06088}"/>
          </ac:picMkLst>
        </pc:picChg>
        <pc:picChg chg="add mod">
          <ac:chgData name="Kwapnoski, Christine" userId="b3cbe799-34c9-41f2-8b8c-8f9848b3f833" providerId="ADAL" clId="{B81E51B9-5505-4260-BCE8-0B7C691E0DBD}" dt="2025-03-20T21:03:50.514" v="15639" actId="1076"/>
          <ac:picMkLst>
            <pc:docMk/>
            <pc:sldMk cId="3644633142" sldId="299"/>
            <ac:picMk id="28" creationId="{7D22AB71-8577-4E00-C016-437016A7528E}"/>
          </ac:picMkLst>
        </pc:picChg>
      </pc:sldChg>
      <pc:sldChg chg="addSp delSp modSp add del mod">
        <pc:chgData name="Kwapnoski, Christine" userId="b3cbe799-34c9-41f2-8b8c-8f9848b3f833" providerId="ADAL" clId="{B81E51B9-5505-4260-BCE8-0B7C691E0DBD}" dt="2025-03-20T20:53:04.965" v="15311" actId="2696"/>
        <pc:sldMkLst>
          <pc:docMk/>
          <pc:sldMk cId="3997184136" sldId="299"/>
        </pc:sldMkLst>
        <pc:spChg chg="del mod">
          <ac:chgData name="Kwapnoski, Christine" userId="b3cbe799-34c9-41f2-8b8c-8f9848b3f833" providerId="ADAL" clId="{B81E51B9-5505-4260-BCE8-0B7C691E0DBD}" dt="2025-03-20T19:58:24.942" v="14745" actId="478"/>
          <ac:spMkLst>
            <pc:docMk/>
            <pc:sldMk cId="3997184136" sldId="299"/>
            <ac:spMk id="5" creationId="{06D5EB66-C78B-EE49-2BC8-EBBFC75BD78C}"/>
          </ac:spMkLst>
        </pc:spChg>
        <pc:spChg chg="mod">
          <ac:chgData name="Kwapnoski, Christine" userId="b3cbe799-34c9-41f2-8b8c-8f9848b3f833" providerId="ADAL" clId="{B81E51B9-5505-4260-BCE8-0B7C691E0DBD}" dt="2025-03-20T20:16:19.531" v="14892" actId="1076"/>
          <ac:spMkLst>
            <pc:docMk/>
            <pc:sldMk cId="3997184136" sldId="299"/>
            <ac:spMk id="6" creationId="{38598A77-EAFB-6B61-DACB-D72929DDAC47}"/>
          </ac:spMkLst>
        </pc:spChg>
        <pc:spChg chg="del">
          <ac:chgData name="Kwapnoski, Christine" userId="b3cbe799-34c9-41f2-8b8c-8f9848b3f833" providerId="ADAL" clId="{B81E51B9-5505-4260-BCE8-0B7C691E0DBD}" dt="2025-03-20T19:58:22.097" v="14740" actId="478"/>
          <ac:spMkLst>
            <pc:docMk/>
            <pc:sldMk cId="3997184136" sldId="299"/>
            <ac:spMk id="7" creationId="{448587CF-44AF-4191-EBAD-ECEA8D1EA1E7}"/>
          </ac:spMkLst>
        </pc:spChg>
        <pc:spChg chg="del">
          <ac:chgData name="Kwapnoski, Christine" userId="b3cbe799-34c9-41f2-8b8c-8f9848b3f833" providerId="ADAL" clId="{B81E51B9-5505-4260-BCE8-0B7C691E0DBD}" dt="2025-03-20T19:58:25.805" v="14746" actId="478"/>
          <ac:spMkLst>
            <pc:docMk/>
            <pc:sldMk cId="3997184136" sldId="299"/>
            <ac:spMk id="8" creationId="{6F56A2D1-DF44-8966-1EBE-63A5828443A0}"/>
          </ac:spMkLst>
        </pc:spChg>
        <pc:spChg chg="del">
          <ac:chgData name="Kwapnoski, Christine" userId="b3cbe799-34c9-41f2-8b8c-8f9848b3f833" providerId="ADAL" clId="{B81E51B9-5505-4260-BCE8-0B7C691E0DBD}" dt="2025-03-20T19:58:19.380" v="14736" actId="478"/>
          <ac:spMkLst>
            <pc:docMk/>
            <pc:sldMk cId="3997184136" sldId="299"/>
            <ac:spMk id="9" creationId="{12F4DF55-80E8-3EE6-45FC-8B76E4BC0461}"/>
          </ac:spMkLst>
        </pc:spChg>
        <pc:spChg chg="del">
          <ac:chgData name="Kwapnoski, Christine" userId="b3cbe799-34c9-41f2-8b8c-8f9848b3f833" providerId="ADAL" clId="{B81E51B9-5505-4260-BCE8-0B7C691E0DBD}" dt="2025-03-20T19:58:20.416" v="14737" actId="478"/>
          <ac:spMkLst>
            <pc:docMk/>
            <pc:sldMk cId="3997184136" sldId="299"/>
            <ac:spMk id="11" creationId="{6036B1B1-DF97-20D8-BF17-1BDD643A7D05}"/>
          </ac:spMkLst>
        </pc:spChg>
        <pc:spChg chg="del mod">
          <ac:chgData name="Kwapnoski, Christine" userId="b3cbe799-34c9-41f2-8b8c-8f9848b3f833" providerId="ADAL" clId="{B81E51B9-5505-4260-BCE8-0B7C691E0DBD}" dt="2025-03-20T19:58:21.239" v="14739" actId="478"/>
          <ac:spMkLst>
            <pc:docMk/>
            <pc:sldMk cId="3997184136" sldId="299"/>
            <ac:spMk id="15" creationId="{7E2E637D-88F8-4FB2-EFAD-2F3B784DF577}"/>
          </ac:spMkLst>
        </pc:spChg>
        <pc:spChg chg="del mod">
          <ac:chgData name="Kwapnoski, Christine" userId="b3cbe799-34c9-41f2-8b8c-8f9848b3f833" providerId="ADAL" clId="{B81E51B9-5505-4260-BCE8-0B7C691E0DBD}" dt="2025-03-20T19:58:22.966" v="14742" actId="478"/>
          <ac:spMkLst>
            <pc:docMk/>
            <pc:sldMk cId="3997184136" sldId="299"/>
            <ac:spMk id="16" creationId="{5C99A028-D4FE-2E9B-C94C-C443434F78BA}"/>
          </ac:spMkLst>
        </pc:spChg>
        <pc:spChg chg="del">
          <ac:chgData name="Kwapnoski, Christine" userId="b3cbe799-34c9-41f2-8b8c-8f9848b3f833" providerId="ADAL" clId="{B81E51B9-5505-4260-BCE8-0B7C691E0DBD}" dt="2025-03-20T19:58:23.686" v="14743" actId="478"/>
          <ac:spMkLst>
            <pc:docMk/>
            <pc:sldMk cId="3997184136" sldId="299"/>
            <ac:spMk id="17" creationId="{3EFDAE18-0264-32DF-3DF6-0A7F83FA402B}"/>
          </ac:spMkLst>
        </pc:spChg>
        <pc:picChg chg="del">
          <ac:chgData name="Kwapnoski, Christine" userId="b3cbe799-34c9-41f2-8b8c-8f9848b3f833" providerId="ADAL" clId="{B81E51B9-5505-4260-BCE8-0B7C691E0DBD}" dt="2025-03-20T19:58:07.607" v="14733" actId="478"/>
          <ac:picMkLst>
            <pc:docMk/>
            <pc:sldMk cId="3997184136" sldId="299"/>
            <ac:picMk id="4" creationId="{19AB58BD-2EA5-3E11-56A7-6EDEA26CFD52}"/>
          </ac:picMkLst>
        </pc:picChg>
        <pc:picChg chg="add del mod">
          <ac:chgData name="Kwapnoski, Christine" userId="b3cbe799-34c9-41f2-8b8c-8f9848b3f833" providerId="ADAL" clId="{B81E51B9-5505-4260-BCE8-0B7C691E0DBD}" dt="2025-03-20T20:12:04.913" v="14888" actId="478"/>
          <ac:picMkLst>
            <pc:docMk/>
            <pc:sldMk cId="3997184136" sldId="299"/>
            <ac:picMk id="10" creationId="{657A5483-DEDF-175D-B752-6A2858E926A0}"/>
          </ac:picMkLst>
        </pc:picChg>
        <pc:picChg chg="add del mod">
          <ac:chgData name="Kwapnoski, Christine" userId="b3cbe799-34c9-41f2-8b8c-8f9848b3f833" providerId="ADAL" clId="{B81E51B9-5505-4260-BCE8-0B7C691E0DBD}" dt="2025-03-20T20:16:31.462" v="14894" actId="21"/>
          <ac:picMkLst>
            <pc:docMk/>
            <pc:sldMk cId="3997184136" sldId="299"/>
            <ac:picMk id="13" creationId="{22621950-6B5E-ADA1-2AD0-6B6B6FFF34F8}"/>
          </ac:picMkLst>
        </pc:picChg>
      </pc:sldChg>
      <pc:sldChg chg="addSp delSp modSp add mod">
        <pc:chgData name="Kwapnoski, Christine" userId="b3cbe799-34c9-41f2-8b8c-8f9848b3f833" providerId="ADAL" clId="{B81E51B9-5505-4260-BCE8-0B7C691E0DBD}" dt="2025-03-21T19:54:51.224" v="16293" actId="20577"/>
        <pc:sldMkLst>
          <pc:docMk/>
          <pc:sldMk cId="1214718181" sldId="300"/>
        </pc:sldMkLst>
        <pc:spChg chg="mod">
          <ac:chgData name="Kwapnoski, Christine" userId="b3cbe799-34c9-41f2-8b8c-8f9848b3f833" providerId="ADAL" clId="{B81E51B9-5505-4260-BCE8-0B7C691E0DBD}" dt="2025-03-21T19:47:10.141" v="15941" actId="1076"/>
          <ac:spMkLst>
            <pc:docMk/>
            <pc:sldMk cId="1214718181" sldId="300"/>
            <ac:spMk id="2" creationId="{97DBEAFD-A78D-D541-CB78-943B959A1AE1}"/>
          </ac:spMkLst>
        </pc:spChg>
        <pc:spChg chg="del">
          <ac:chgData name="Kwapnoski, Christine" userId="b3cbe799-34c9-41f2-8b8c-8f9848b3f833" providerId="ADAL" clId="{B81E51B9-5505-4260-BCE8-0B7C691E0DBD}" dt="2025-03-20T21:07:35.824" v="15709" actId="478"/>
          <ac:spMkLst>
            <pc:docMk/>
            <pc:sldMk cId="1214718181" sldId="300"/>
            <ac:spMk id="5" creationId="{274DA43A-B761-6B53-7578-FDB1619BAE48}"/>
          </ac:spMkLst>
        </pc:spChg>
        <pc:spChg chg="del">
          <ac:chgData name="Kwapnoski, Christine" userId="b3cbe799-34c9-41f2-8b8c-8f9848b3f833" providerId="ADAL" clId="{B81E51B9-5505-4260-BCE8-0B7C691E0DBD}" dt="2025-03-20T21:07:10.766" v="15699" actId="478"/>
          <ac:spMkLst>
            <pc:docMk/>
            <pc:sldMk cId="1214718181" sldId="300"/>
            <ac:spMk id="6" creationId="{6652F371-3D3E-1C3F-381C-D78F865C005D}"/>
          </ac:spMkLst>
        </pc:spChg>
        <pc:spChg chg="mod">
          <ac:chgData name="Kwapnoski, Christine" userId="b3cbe799-34c9-41f2-8b8c-8f9848b3f833" providerId="ADAL" clId="{B81E51B9-5505-4260-BCE8-0B7C691E0DBD}" dt="2025-03-21T19:52:31.183" v="16250" actId="1076"/>
          <ac:spMkLst>
            <pc:docMk/>
            <pc:sldMk cId="1214718181" sldId="300"/>
            <ac:spMk id="7" creationId="{A7B266A8-80E1-2F87-7737-CA3851B5C481}"/>
          </ac:spMkLst>
        </pc:spChg>
        <pc:spChg chg="add mod">
          <ac:chgData name="Kwapnoski, Christine" userId="b3cbe799-34c9-41f2-8b8c-8f9848b3f833" providerId="ADAL" clId="{B81E51B9-5505-4260-BCE8-0B7C691E0DBD}" dt="2025-03-21T19:53:20.827" v="16267" actId="1076"/>
          <ac:spMkLst>
            <pc:docMk/>
            <pc:sldMk cId="1214718181" sldId="300"/>
            <ac:spMk id="9" creationId="{59BB510E-3E95-D78F-FE96-CF12FE0ED57C}"/>
          </ac:spMkLst>
        </pc:spChg>
        <pc:spChg chg="add mod">
          <ac:chgData name="Kwapnoski, Christine" userId="b3cbe799-34c9-41f2-8b8c-8f9848b3f833" providerId="ADAL" clId="{B81E51B9-5505-4260-BCE8-0B7C691E0DBD}" dt="2025-03-21T19:53:43.440" v="16277" actId="1076"/>
          <ac:spMkLst>
            <pc:docMk/>
            <pc:sldMk cId="1214718181" sldId="300"/>
            <ac:spMk id="10" creationId="{283A17FB-75F6-3696-3C52-E8C2D0817AA5}"/>
          </ac:spMkLst>
        </pc:spChg>
        <pc:spChg chg="add mod">
          <ac:chgData name="Kwapnoski, Christine" userId="b3cbe799-34c9-41f2-8b8c-8f9848b3f833" providerId="ADAL" clId="{B81E51B9-5505-4260-BCE8-0B7C691E0DBD}" dt="2025-03-21T19:53:41.477" v="16276" actId="1076"/>
          <ac:spMkLst>
            <pc:docMk/>
            <pc:sldMk cId="1214718181" sldId="300"/>
            <ac:spMk id="11" creationId="{AACC2C97-D063-8211-7AC5-68F24700B966}"/>
          </ac:spMkLst>
        </pc:spChg>
        <pc:spChg chg="add mod">
          <ac:chgData name="Kwapnoski, Christine" userId="b3cbe799-34c9-41f2-8b8c-8f9848b3f833" providerId="ADAL" clId="{B81E51B9-5505-4260-BCE8-0B7C691E0DBD}" dt="2025-03-21T19:53:37.801" v="16274" actId="1076"/>
          <ac:spMkLst>
            <pc:docMk/>
            <pc:sldMk cId="1214718181" sldId="300"/>
            <ac:spMk id="12" creationId="{5405E948-BC30-B61D-B35A-7A84833DC052}"/>
          </ac:spMkLst>
        </pc:spChg>
        <pc:spChg chg="add mod">
          <ac:chgData name="Kwapnoski, Christine" userId="b3cbe799-34c9-41f2-8b8c-8f9848b3f833" providerId="ADAL" clId="{B81E51B9-5505-4260-BCE8-0B7C691E0DBD}" dt="2025-03-21T19:53:39.719" v="16275" actId="1076"/>
          <ac:spMkLst>
            <pc:docMk/>
            <pc:sldMk cId="1214718181" sldId="300"/>
            <ac:spMk id="13" creationId="{7D4512FA-CE46-0CCD-B32D-79E7862DAD3E}"/>
          </ac:spMkLst>
        </pc:spChg>
        <pc:spChg chg="mod">
          <ac:chgData name="Kwapnoski, Christine" userId="b3cbe799-34c9-41f2-8b8c-8f9848b3f833" providerId="ADAL" clId="{B81E51B9-5505-4260-BCE8-0B7C691E0DBD}" dt="2025-03-21T19:53:15.388" v="16264" actId="1076"/>
          <ac:spMkLst>
            <pc:docMk/>
            <pc:sldMk cId="1214718181" sldId="300"/>
            <ac:spMk id="14" creationId="{A7512DF4-0E05-450F-83CC-4757E3DD4CB7}"/>
          </ac:spMkLst>
        </pc:spChg>
        <pc:spChg chg="add mod">
          <ac:chgData name="Kwapnoski, Christine" userId="b3cbe799-34c9-41f2-8b8c-8f9848b3f833" providerId="ADAL" clId="{B81E51B9-5505-4260-BCE8-0B7C691E0DBD}" dt="2025-03-21T19:53:30.311" v="16271" actId="1076"/>
          <ac:spMkLst>
            <pc:docMk/>
            <pc:sldMk cId="1214718181" sldId="300"/>
            <ac:spMk id="15" creationId="{AE2E4B3B-790D-1400-E99D-0A937A5018B6}"/>
          </ac:spMkLst>
        </pc:spChg>
        <pc:spChg chg="add mod">
          <ac:chgData name="Kwapnoski, Christine" userId="b3cbe799-34c9-41f2-8b8c-8f9848b3f833" providerId="ADAL" clId="{B81E51B9-5505-4260-BCE8-0B7C691E0DBD}" dt="2025-03-21T19:53:32.619" v="16272" actId="1076"/>
          <ac:spMkLst>
            <pc:docMk/>
            <pc:sldMk cId="1214718181" sldId="300"/>
            <ac:spMk id="16" creationId="{E88F95EB-8E13-5DBC-5FD1-0395AC9E5BF8}"/>
          </ac:spMkLst>
        </pc:spChg>
        <pc:spChg chg="add mod">
          <ac:chgData name="Kwapnoski, Christine" userId="b3cbe799-34c9-41f2-8b8c-8f9848b3f833" providerId="ADAL" clId="{B81E51B9-5505-4260-BCE8-0B7C691E0DBD}" dt="2025-03-21T19:54:51.224" v="16293" actId="20577"/>
          <ac:spMkLst>
            <pc:docMk/>
            <pc:sldMk cId="1214718181" sldId="300"/>
            <ac:spMk id="17" creationId="{1333521E-5163-01F3-480F-F1D11ECC2FEA}"/>
          </ac:spMkLst>
        </pc:spChg>
        <pc:spChg chg="mod">
          <ac:chgData name="Kwapnoski, Christine" userId="b3cbe799-34c9-41f2-8b8c-8f9848b3f833" providerId="ADAL" clId="{B81E51B9-5505-4260-BCE8-0B7C691E0DBD}" dt="2025-03-21T19:53:12.892" v="16263" actId="1076"/>
          <ac:spMkLst>
            <pc:docMk/>
            <pc:sldMk cId="1214718181" sldId="300"/>
            <ac:spMk id="19" creationId="{DCE10580-F47B-5672-CC3E-92669BBC26EC}"/>
          </ac:spMkLst>
        </pc:spChg>
        <pc:spChg chg="del">
          <ac:chgData name="Kwapnoski, Christine" userId="b3cbe799-34c9-41f2-8b8c-8f9848b3f833" providerId="ADAL" clId="{B81E51B9-5505-4260-BCE8-0B7C691E0DBD}" dt="2025-03-20T21:07:17.117" v="15703" actId="478"/>
          <ac:spMkLst>
            <pc:docMk/>
            <pc:sldMk cId="1214718181" sldId="300"/>
            <ac:spMk id="20" creationId="{DF4ACEE6-332F-3361-0B33-53F74E85F18E}"/>
          </ac:spMkLst>
        </pc:spChg>
        <pc:spChg chg="add del mod">
          <ac:chgData name="Kwapnoski, Christine" userId="b3cbe799-34c9-41f2-8b8c-8f9848b3f833" providerId="ADAL" clId="{B81E51B9-5505-4260-BCE8-0B7C691E0DBD}" dt="2025-03-21T19:54:21.832" v="16286" actId="478"/>
          <ac:spMkLst>
            <pc:docMk/>
            <pc:sldMk cId="1214718181" sldId="300"/>
            <ac:spMk id="21" creationId="{99A46E15-C180-2CC1-493E-0608D433D4D7}"/>
          </ac:spMkLst>
        </pc:spChg>
        <pc:spChg chg="mod">
          <ac:chgData name="Kwapnoski, Christine" userId="b3cbe799-34c9-41f2-8b8c-8f9848b3f833" providerId="ADAL" clId="{B81E51B9-5505-4260-BCE8-0B7C691E0DBD}" dt="2025-03-21T19:53:19.223" v="16266" actId="1076"/>
          <ac:spMkLst>
            <pc:docMk/>
            <pc:sldMk cId="1214718181" sldId="300"/>
            <ac:spMk id="24" creationId="{D4F25A80-E4B0-5135-A60A-0B95CE4C9858}"/>
          </ac:spMkLst>
        </pc:spChg>
        <pc:spChg chg="mod">
          <ac:chgData name="Kwapnoski, Christine" userId="b3cbe799-34c9-41f2-8b8c-8f9848b3f833" providerId="ADAL" clId="{B81E51B9-5505-4260-BCE8-0B7C691E0DBD}" dt="2025-03-21T19:53:17.101" v="16265" actId="1076"/>
          <ac:spMkLst>
            <pc:docMk/>
            <pc:sldMk cId="1214718181" sldId="300"/>
            <ac:spMk id="25" creationId="{DE749775-7737-78C0-66CD-4A36099CEA5B}"/>
          </ac:spMkLst>
        </pc:spChg>
        <pc:spChg chg="del">
          <ac:chgData name="Kwapnoski, Christine" userId="b3cbe799-34c9-41f2-8b8c-8f9848b3f833" providerId="ADAL" clId="{B81E51B9-5505-4260-BCE8-0B7C691E0DBD}" dt="2025-03-20T21:07:19.033" v="15704" actId="478"/>
          <ac:spMkLst>
            <pc:docMk/>
            <pc:sldMk cId="1214718181" sldId="300"/>
            <ac:spMk id="26" creationId="{14424F3B-355D-758E-20A3-A1C77F372669}"/>
          </ac:spMkLst>
        </pc:spChg>
        <pc:spChg chg="del">
          <ac:chgData name="Kwapnoski, Christine" userId="b3cbe799-34c9-41f2-8b8c-8f9848b3f833" providerId="ADAL" clId="{B81E51B9-5505-4260-BCE8-0B7C691E0DBD}" dt="2025-03-20T21:07:12.580" v="15700" actId="478"/>
          <ac:spMkLst>
            <pc:docMk/>
            <pc:sldMk cId="1214718181" sldId="300"/>
            <ac:spMk id="29" creationId="{BACA95E9-0CA6-4D3D-BBEB-BDC5D8A516C1}"/>
          </ac:spMkLst>
        </pc:spChg>
        <pc:picChg chg="add del mod">
          <ac:chgData name="Kwapnoski, Christine" userId="b3cbe799-34c9-41f2-8b8c-8f9848b3f833" providerId="ADAL" clId="{B81E51B9-5505-4260-BCE8-0B7C691E0DBD}" dt="2025-03-21T19:45:58.525" v="15916" actId="478"/>
          <ac:picMkLst>
            <pc:docMk/>
            <pc:sldMk cId="1214718181" sldId="300"/>
            <ac:picMk id="4" creationId="{337245BC-AC69-5CE5-E0F7-A12D3EC283DB}"/>
          </ac:picMkLst>
        </pc:picChg>
        <pc:picChg chg="add del mod">
          <ac:chgData name="Kwapnoski, Christine" userId="b3cbe799-34c9-41f2-8b8c-8f9848b3f833" providerId="ADAL" clId="{B81E51B9-5505-4260-BCE8-0B7C691E0DBD}" dt="2025-03-21T19:43:41.877" v="15908" actId="478"/>
          <ac:picMkLst>
            <pc:docMk/>
            <pc:sldMk cId="1214718181" sldId="300"/>
            <ac:picMk id="5" creationId="{2EF61ACE-67A4-B3A4-20D5-B178636B7D76}"/>
          </ac:picMkLst>
        </pc:picChg>
        <pc:picChg chg="add mod">
          <ac:chgData name="Kwapnoski, Christine" userId="b3cbe799-34c9-41f2-8b8c-8f9848b3f833" providerId="ADAL" clId="{B81E51B9-5505-4260-BCE8-0B7C691E0DBD}" dt="2025-03-21T19:53:46.616" v="16278" actId="1076"/>
          <ac:picMkLst>
            <pc:docMk/>
            <pc:sldMk cId="1214718181" sldId="300"/>
            <ac:picMk id="8" creationId="{7C6E227D-E3FB-9E8E-EE2A-8E20AEB908E4}"/>
          </ac:picMkLst>
        </pc:picChg>
        <pc:picChg chg="del">
          <ac:chgData name="Kwapnoski, Christine" userId="b3cbe799-34c9-41f2-8b8c-8f9848b3f833" providerId="ADAL" clId="{B81E51B9-5505-4260-BCE8-0B7C691E0DBD}" dt="2025-03-20T21:07:08.866" v="15698" actId="478"/>
          <ac:picMkLst>
            <pc:docMk/>
            <pc:sldMk cId="1214718181" sldId="300"/>
            <ac:picMk id="10" creationId="{2FD18C5A-174A-C76C-FF5B-1043D62A5498}"/>
          </ac:picMkLst>
        </pc:picChg>
        <pc:picChg chg="del">
          <ac:chgData name="Kwapnoski, Christine" userId="b3cbe799-34c9-41f2-8b8c-8f9848b3f833" providerId="ADAL" clId="{B81E51B9-5505-4260-BCE8-0B7C691E0DBD}" dt="2025-03-20T21:07:13.665" v="15701" actId="478"/>
          <ac:picMkLst>
            <pc:docMk/>
            <pc:sldMk cId="1214718181" sldId="300"/>
            <ac:picMk id="13" creationId="{E7189778-A039-4EB0-B13A-73BBBA3DB877}"/>
          </ac:picMkLst>
        </pc:picChg>
        <pc:picChg chg="del">
          <ac:chgData name="Kwapnoski, Christine" userId="b3cbe799-34c9-41f2-8b8c-8f9848b3f833" providerId="ADAL" clId="{B81E51B9-5505-4260-BCE8-0B7C691E0DBD}" dt="2025-03-20T21:07:15.209" v="15702" actId="478"/>
          <ac:picMkLst>
            <pc:docMk/>
            <pc:sldMk cId="1214718181" sldId="300"/>
            <ac:picMk id="18" creationId="{98807582-F466-8040-4B4B-2CC910438C62}"/>
          </ac:picMkLst>
        </pc:picChg>
        <pc:picChg chg="add mod">
          <ac:chgData name="Kwapnoski, Christine" userId="b3cbe799-34c9-41f2-8b8c-8f9848b3f833" providerId="ADAL" clId="{B81E51B9-5505-4260-BCE8-0B7C691E0DBD}" dt="2025-03-21T19:54:37.952" v="16289" actId="14100"/>
          <ac:picMkLst>
            <pc:docMk/>
            <pc:sldMk cId="1214718181" sldId="300"/>
            <ac:picMk id="20" creationId="{01F7B4EC-A9D4-F6DF-66E0-2B13CEE8224B}"/>
          </ac:picMkLst>
        </pc:picChg>
        <pc:picChg chg="del">
          <ac:chgData name="Kwapnoski, Christine" userId="b3cbe799-34c9-41f2-8b8c-8f9848b3f833" providerId="ADAL" clId="{B81E51B9-5505-4260-BCE8-0B7C691E0DBD}" dt="2025-03-20T21:07:20.257" v="15705" actId="478"/>
          <ac:picMkLst>
            <pc:docMk/>
            <pc:sldMk cId="1214718181" sldId="300"/>
            <ac:picMk id="28" creationId="{69807567-8CFA-896C-FC01-4843C0A66A29}"/>
          </ac:picMkLst>
        </pc:picChg>
      </pc:sldChg>
      <pc:sldChg chg="addSp delSp modSp new mod">
        <pc:chgData name="Kwapnoski, Christine" userId="b3cbe799-34c9-41f2-8b8c-8f9848b3f833" providerId="ADAL" clId="{B81E51B9-5505-4260-BCE8-0B7C691E0DBD}" dt="2025-03-21T21:05:55.207" v="18205" actId="20577"/>
        <pc:sldMkLst>
          <pc:docMk/>
          <pc:sldMk cId="2162200904" sldId="301"/>
        </pc:sldMkLst>
        <pc:spChg chg="mod">
          <ac:chgData name="Kwapnoski, Christine" userId="b3cbe799-34c9-41f2-8b8c-8f9848b3f833" providerId="ADAL" clId="{B81E51B9-5505-4260-BCE8-0B7C691E0DBD}" dt="2025-03-21T19:34:43.043" v="15888" actId="1076"/>
          <ac:spMkLst>
            <pc:docMk/>
            <pc:sldMk cId="2162200904" sldId="301"/>
            <ac:spMk id="2" creationId="{0D8FDC57-71CB-2148-4D24-0421E853DCD5}"/>
          </ac:spMkLst>
        </pc:spChg>
        <pc:spChg chg="del">
          <ac:chgData name="Kwapnoski, Christine" userId="b3cbe799-34c9-41f2-8b8c-8f9848b3f833" providerId="ADAL" clId="{B81E51B9-5505-4260-BCE8-0B7C691E0DBD}" dt="2025-03-21T16:49:15.604" v="15720" actId="478"/>
          <ac:spMkLst>
            <pc:docMk/>
            <pc:sldMk cId="2162200904" sldId="301"/>
            <ac:spMk id="3" creationId="{2CD73717-D71F-9707-6BC1-33B081DACAE5}"/>
          </ac:spMkLst>
        </pc:spChg>
        <pc:spChg chg="del">
          <ac:chgData name="Kwapnoski, Christine" userId="b3cbe799-34c9-41f2-8b8c-8f9848b3f833" providerId="ADAL" clId="{B81E51B9-5505-4260-BCE8-0B7C691E0DBD}" dt="2025-03-21T16:49:17.535" v="15721" actId="478"/>
          <ac:spMkLst>
            <pc:docMk/>
            <pc:sldMk cId="2162200904" sldId="301"/>
            <ac:spMk id="4" creationId="{C590ED85-5A03-2E5A-4C63-C8773ED15305}"/>
          </ac:spMkLst>
        </pc:spChg>
        <pc:spChg chg="add mod">
          <ac:chgData name="Kwapnoski, Christine" userId="b3cbe799-34c9-41f2-8b8c-8f9848b3f833" providerId="ADAL" clId="{B81E51B9-5505-4260-BCE8-0B7C691E0DBD}" dt="2025-03-21T21:05:55.207" v="18205" actId="20577"/>
          <ac:spMkLst>
            <pc:docMk/>
            <pc:sldMk cId="2162200904" sldId="301"/>
            <ac:spMk id="7" creationId="{FC775A22-0F5A-A520-5F13-6F91FAD674E4}"/>
          </ac:spMkLst>
        </pc:spChg>
        <pc:spChg chg="add mod">
          <ac:chgData name="Kwapnoski, Christine" userId="b3cbe799-34c9-41f2-8b8c-8f9848b3f833" providerId="ADAL" clId="{B81E51B9-5505-4260-BCE8-0B7C691E0DBD}" dt="2025-03-21T21:03:58.407" v="18204" actId="1076"/>
          <ac:spMkLst>
            <pc:docMk/>
            <pc:sldMk cId="2162200904" sldId="301"/>
            <ac:spMk id="8" creationId="{DD4F9A83-0F85-059D-4DD3-34582F3DDC0E}"/>
          </ac:spMkLst>
        </pc:spChg>
        <pc:picChg chg="add mod">
          <ac:chgData name="Kwapnoski, Christine" userId="b3cbe799-34c9-41f2-8b8c-8f9848b3f833" providerId="ADAL" clId="{B81E51B9-5505-4260-BCE8-0B7C691E0DBD}" dt="2025-03-21T19:34:31.867" v="15883" actId="1076"/>
          <ac:picMkLst>
            <pc:docMk/>
            <pc:sldMk cId="2162200904" sldId="301"/>
            <ac:picMk id="6" creationId="{B103E206-E107-D319-7AA7-F4BAB61A3BC7}"/>
          </ac:picMkLst>
        </pc:picChg>
      </pc:sldChg>
      <pc:sldChg chg="addSp delSp modSp add mod">
        <pc:chgData name="Kwapnoski, Christine" userId="b3cbe799-34c9-41f2-8b8c-8f9848b3f833" providerId="ADAL" clId="{B81E51B9-5505-4260-BCE8-0B7C691E0DBD}" dt="2025-03-21T20:53:22.589" v="18055" actId="20577"/>
        <pc:sldMkLst>
          <pc:docMk/>
          <pc:sldMk cId="2371585165" sldId="302"/>
        </pc:sldMkLst>
        <pc:spChg chg="mod">
          <ac:chgData name="Kwapnoski, Christine" userId="b3cbe799-34c9-41f2-8b8c-8f9848b3f833" providerId="ADAL" clId="{B81E51B9-5505-4260-BCE8-0B7C691E0DBD}" dt="2025-03-21T20:09:04.069" v="16609" actId="1076"/>
          <ac:spMkLst>
            <pc:docMk/>
            <pc:sldMk cId="2371585165" sldId="302"/>
            <ac:spMk id="2" creationId="{370A9389-B7DE-4FAD-3FE2-A61AE38CA9BD}"/>
          </ac:spMkLst>
        </pc:spChg>
        <pc:spChg chg="mod">
          <ac:chgData name="Kwapnoski, Christine" userId="b3cbe799-34c9-41f2-8b8c-8f9848b3f833" providerId="ADAL" clId="{B81E51B9-5505-4260-BCE8-0B7C691E0DBD}" dt="2025-03-21T20:01:10.132" v="16440" actId="1076"/>
          <ac:spMkLst>
            <pc:docMk/>
            <pc:sldMk cId="2371585165" sldId="302"/>
            <ac:spMk id="7" creationId="{679984D3-7B69-8A25-64A3-414E151F3773}"/>
          </ac:spMkLst>
        </pc:spChg>
        <pc:spChg chg="add mod">
          <ac:chgData name="Kwapnoski, Christine" userId="b3cbe799-34c9-41f2-8b8c-8f9848b3f833" providerId="ADAL" clId="{B81E51B9-5505-4260-BCE8-0B7C691E0DBD}" dt="2025-03-21T20:53:22.589" v="18055" actId="20577"/>
          <ac:spMkLst>
            <pc:docMk/>
            <pc:sldMk cId="2371585165" sldId="302"/>
            <ac:spMk id="10" creationId="{C00CE2DC-9871-FBB8-0945-D390E76DEADD}"/>
          </ac:spMkLst>
        </pc:spChg>
        <pc:spChg chg="mod">
          <ac:chgData name="Kwapnoski, Christine" userId="b3cbe799-34c9-41f2-8b8c-8f9848b3f833" providerId="ADAL" clId="{B81E51B9-5505-4260-BCE8-0B7C691E0DBD}" dt="2025-03-21T20:01:12.330" v="16441" actId="1076"/>
          <ac:spMkLst>
            <pc:docMk/>
            <pc:sldMk cId="2371585165" sldId="302"/>
            <ac:spMk id="14" creationId="{DB0A0079-AB29-8995-16C1-92BD0F51FE4D}"/>
          </ac:spMkLst>
        </pc:spChg>
        <pc:spChg chg="mod">
          <ac:chgData name="Kwapnoski, Christine" userId="b3cbe799-34c9-41f2-8b8c-8f9848b3f833" providerId="ADAL" clId="{B81E51B9-5505-4260-BCE8-0B7C691E0DBD}" dt="2025-03-21T20:01:14.183" v="16442" actId="1076"/>
          <ac:spMkLst>
            <pc:docMk/>
            <pc:sldMk cId="2371585165" sldId="302"/>
            <ac:spMk id="19" creationId="{AF704249-CE71-85D0-A402-181B1196FC7D}"/>
          </ac:spMkLst>
        </pc:spChg>
        <pc:spChg chg="mod">
          <ac:chgData name="Kwapnoski, Christine" userId="b3cbe799-34c9-41f2-8b8c-8f9848b3f833" providerId="ADAL" clId="{B81E51B9-5505-4260-BCE8-0B7C691E0DBD}" dt="2025-03-21T20:01:18.709" v="16444" actId="1076"/>
          <ac:spMkLst>
            <pc:docMk/>
            <pc:sldMk cId="2371585165" sldId="302"/>
            <ac:spMk id="24" creationId="{57B8074E-6BE0-364C-19BA-595E40601761}"/>
          </ac:spMkLst>
        </pc:spChg>
        <pc:spChg chg="mod">
          <ac:chgData name="Kwapnoski, Christine" userId="b3cbe799-34c9-41f2-8b8c-8f9848b3f833" providerId="ADAL" clId="{B81E51B9-5505-4260-BCE8-0B7C691E0DBD}" dt="2025-03-21T20:01:16.525" v="16443" actId="1076"/>
          <ac:spMkLst>
            <pc:docMk/>
            <pc:sldMk cId="2371585165" sldId="302"/>
            <ac:spMk id="25" creationId="{B2C9BD89-B33C-1A01-D589-EE027C48420D}"/>
          </ac:spMkLst>
        </pc:spChg>
        <pc:picChg chg="del">
          <ac:chgData name="Kwapnoski, Christine" userId="b3cbe799-34c9-41f2-8b8c-8f9848b3f833" providerId="ADAL" clId="{B81E51B9-5505-4260-BCE8-0B7C691E0DBD}" dt="2025-03-21T19:55:22.774" v="16294" actId="478"/>
          <ac:picMkLst>
            <pc:docMk/>
            <pc:sldMk cId="2371585165" sldId="302"/>
            <ac:picMk id="4" creationId="{B6F547A2-5120-CC39-D990-C356C5CB4B12}"/>
          </ac:picMkLst>
        </pc:picChg>
        <pc:picChg chg="add del mod">
          <ac:chgData name="Kwapnoski, Christine" userId="b3cbe799-34c9-41f2-8b8c-8f9848b3f833" providerId="ADAL" clId="{B81E51B9-5505-4260-BCE8-0B7C691E0DBD}" dt="2025-03-21T19:55:59.477" v="16301" actId="478"/>
          <ac:picMkLst>
            <pc:docMk/>
            <pc:sldMk cId="2371585165" sldId="302"/>
            <ac:picMk id="5" creationId="{247BAF8B-A7C5-8F88-A647-E636D57FD044}"/>
          </ac:picMkLst>
        </pc:picChg>
        <pc:picChg chg="add del mod">
          <ac:chgData name="Kwapnoski, Christine" userId="b3cbe799-34c9-41f2-8b8c-8f9848b3f833" providerId="ADAL" clId="{B81E51B9-5505-4260-BCE8-0B7C691E0DBD}" dt="2025-03-21T19:57:13.129" v="16312" actId="478"/>
          <ac:picMkLst>
            <pc:docMk/>
            <pc:sldMk cId="2371585165" sldId="302"/>
            <ac:picMk id="6" creationId="{8CD7D0FD-690F-B5E9-E5BB-B0AD196C695D}"/>
          </ac:picMkLst>
        </pc:picChg>
        <pc:picChg chg="add mod">
          <ac:chgData name="Kwapnoski, Christine" userId="b3cbe799-34c9-41f2-8b8c-8f9848b3f833" providerId="ADAL" clId="{B81E51B9-5505-4260-BCE8-0B7C691E0DBD}" dt="2025-03-21T20:00:08.724" v="16315" actId="1076"/>
          <ac:picMkLst>
            <pc:docMk/>
            <pc:sldMk cId="2371585165" sldId="302"/>
            <ac:picMk id="9" creationId="{3BAE1EBB-8594-5115-8C64-E57A6F75BE48}"/>
          </ac:picMkLst>
        </pc:picChg>
      </pc:sldChg>
      <pc:sldChg chg="new del">
        <pc:chgData name="Kwapnoski, Christine" userId="b3cbe799-34c9-41f2-8b8c-8f9848b3f833" providerId="ADAL" clId="{B81E51B9-5505-4260-BCE8-0B7C691E0DBD}" dt="2025-03-21T19:33:18.872" v="15729" actId="2696"/>
        <pc:sldMkLst>
          <pc:docMk/>
          <pc:sldMk cId="3145563141" sldId="302"/>
        </pc:sldMkLst>
      </pc:sldChg>
      <pc:sldChg chg="addSp delSp modSp new mod">
        <pc:chgData name="Kwapnoski, Christine" userId="b3cbe799-34c9-41f2-8b8c-8f9848b3f833" providerId="ADAL" clId="{B81E51B9-5505-4260-BCE8-0B7C691E0DBD}" dt="2025-03-21T20:16:23.167" v="17314" actId="20577"/>
        <pc:sldMkLst>
          <pc:docMk/>
          <pc:sldMk cId="3221229474" sldId="303"/>
        </pc:sldMkLst>
        <pc:spChg chg="del">
          <ac:chgData name="Kwapnoski, Christine" userId="b3cbe799-34c9-41f2-8b8c-8f9848b3f833" providerId="ADAL" clId="{B81E51B9-5505-4260-BCE8-0B7C691E0DBD}" dt="2025-03-21T19:44:40.003" v="15910" actId="478"/>
          <ac:spMkLst>
            <pc:docMk/>
            <pc:sldMk cId="3221229474" sldId="303"/>
            <ac:spMk id="2" creationId="{B44C2B74-0839-8259-8D85-059D7C719A25}"/>
          </ac:spMkLst>
        </pc:spChg>
        <pc:spChg chg="del">
          <ac:chgData name="Kwapnoski, Christine" userId="b3cbe799-34c9-41f2-8b8c-8f9848b3f833" providerId="ADAL" clId="{B81E51B9-5505-4260-BCE8-0B7C691E0DBD}" dt="2025-03-21T19:44:41.247" v="15911" actId="478"/>
          <ac:spMkLst>
            <pc:docMk/>
            <pc:sldMk cId="3221229474" sldId="303"/>
            <ac:spMk id="3" creationId="{ED0524D0-FBFD-BC75-ADB0-CCFE99DD0834}"/>
          </ac:spMkLst>
        </pc:spChg>
        <pc:spChg chg="add mod">
          <ac:chgData name="Kwapnoski, Christine" userId="b3cbe799-34c9-41f2-8b8c-8f9848b3f833" providerId="ADAL" clId="{B81E51B9-5505-4260-BCE8-0B7C691E0DBD}" dt="2025-03-21T20:09:33.091" v="16617" actId="1076"/>
          <ac:spMkLst>
            <pc:docMk/>
            <pc:sldMk cId="3221229474" sldId="303"/>
            <ac:spMk id="10" creationId="{9200570B-ECC8-8499-46E0-46BE83407ADB}"/>
          </ac:spMkLst>
        </pc:spChg>
        <pc:spChg chg="add mod">
          <ac:chgData name="Kwapnoski, Christine" userId="b3cbe799-34c9-41f2-8b8c-8f9848b3f833" providerId="ADAL" clId="{B81E51B9-5505-4260-BCE8-0B7C691E0DBD}" dt="2025-03-21T20:16:23.167" v="17314" actId="20577"/>
          <ac:spMkLst>
            <pc:docMk/>
            <pc:sldMk cId="3221229474" sldId="303"/>
            <ac:spMk id="11" creationId="{504ED26C-C1C0-3F38-1C8F-BC8BA613B29F}"/>
          </ac:spMkLst>
        </pc:spChg>
        <pc:spChg chg="add mod">
          <ac:chgData name="Kwapnoski, Christine" userId="b3cbe799-34c9-41f2-8b8c-8f9848b3f833" providerId="ADAL" clId="{B81E51B9-5505-4260-BCE8-0B7C691E0DBD}" dt="2025-03-21T20:13:59.604" v="17145" actId="1076"/>
          <ac:spMkLst>
            <pc:docMk/>
            <pc:sldMk cId="3221229474" sldId="303"/>
            <ac:spMk id="14" creationId="{85DA7B32-A850-7F5F-1BB8-6D42F3665202}"/>
          </ac:spMkLst>
        </pc:spChg>
        <pc:picChg chg="add del">
          <ac:chgData name="Kwapnoski, Christine" userId="b3cbe799-34c9-41f2-8b8c-8f9848b3f833" providerId="ADAL" clId="{B81E51B9-5505-4260-BCE8-0B7C691E0DBD}" dt="2025-03-21T19:44:48.061" v="15913" actId="22"/>
          <ac:picMkLst>
            <pc:docMk/>
            <pc:sldMk cId="3221229474" sldId="303"/>
            <ac:picMk id="5" creationId="{25BDAE3B-98E4-83F2-5028-03AC41D9BD9A}"/>
          </ac:picMkLst>
        </pc:picChg>
        <pc:picChg chg="add del">
          <ac:chgData name="Kwapnoski, Christine" userId="b3cbe799-34c9-41f2-8b8c-8f9848b3f833" providerId="ADAL" clId="{B81E51B9-5505-4260-BCE8-0B7C691E0DBD}" dt="2025-03-21T20:07:03.334" v="16600" actId="478"/>
          <ac:picMkLst>
            <pc:docMk/>
            <pc:sldMk cId="3221229474" sldId="303"/>
            <ac:picMk id="7" creationId="{A9E1038E-D747-194A-F82B-AB9882DB1E1B}"/>
          </ac:picMkLst>
        </pc:picChg>
        <pc:picChg chg="add mod">
          <ac:chgData name="Kwapnoski, Christine" userId="b3cbe799-34c9-41f2-8b8c-8f9848b3f833" providerId="ADAL" clId="{B81E51B9-5505-4260-BCE8-0B7C691E0DBD}" dt="2025-03-21T20:08:27.311" v="16603" actId="1076"/>
          <ac:picMkLst>
            <pc:docMk/>
            <pc:sldMk cId="3221229474" sldId="303"/>
            <ac:picMk id="9" creationId="{21935758-9304-1AB3-F913-A3667466E8AD}"/>
          </ac:picMkLst>
        </pc:picChg>
        <pc:picChg chg="add mod">
          <ac:chgData name="Kwapnoski, Christine" userId="b3cbe799-34c9-41f2-8b8c-8f9848b3f833" providerId="ADAL" clId="{B81E51B9-5505-4260-BCE8-0B7C691E0DBD}" dt="2025-03-21T20:13:45.321" v="17143" actId="1076"/>
          <ac:picMkLst>
            <pc:docMk/>
            <pc:sldMk cId="3221229474" sldId="303"/>
            <ac:picMk id="13" creationId="{591B576D-EC6C-9332-6806-92850AF02FF6}"/>
          </ac:picMkLst>
        </pc:picChg>
        <pc:picChg chg="add mod">
          <ac:chgData name="Kwapnoski, Christine" userId="b3cbe799-34c9-41f2-8b8c-8f9848b3f833" providerId="ADAL" clId="{B81E51B9-5505-4260-BCE8-0B7C691E0DBD}" dt="2025-03-21T20:14:39.572" v="17148" actId="1076"/>
          <ac:picMkLst>
            <pc:docMk/>
            <pc:sldMk cId="3221229474" sldId="303"/>
            <ac:picMk id="16" creationId="{37B4C659-96F5-0013-4E97-88C16C612634}"/>
          </ac:picMkLst>
        </pc:picChg>
      </pc:sldChg>
      <pc:sldChg chg="addSp delSp modSp add mod">
        <pc:chgData name="Kwapnoski, Christine" userId="b3cbe799-34c9-41f2-8b8c-8f9848b3f833" providerId="ADAL" clId="{B81E51B9-5505-4260-BCE8-0B7C691E0DBD}" dt="2025-03-21T20:51:47.936" v="18013" actId="20577"/>
        <pc:sldMkLst>
          <pc:docMk/>
          <pc:sldMk cId="1880796339" sldId="304"/>
        </pc:sldMkLst>
        <pc:spChg chg="add mod">
          <ac:chgData name="Kwapnoski, Christine" userId="b3cbe799-34c9-41f2-8b8c-8f9848b3f833" providerId="ADAL" clId="{B81E51B9-5505-4260-BCE8-0B7C691E0DBD}" dt="2025-03-21T20:51:47.936" v="18013" actId="20577"/>
          <ac:spMkLst>
            <pc:docMk/>
            <pc:sldMk cId="1880796339" sldId="304"/>
            <ac:spMk id="4" creationId="{3341651E-C5AB-F0A1-071B-36B2AED34A2D}"/>
          </ac:spMkLst>
        </pc:spChg>
        <pc:spChg chg="add mod">
          <ac:chgData name="Kwapnoski, Christine" userId="b3cbe799-34c9-41f2-8b8c-8f9848b3f833" providerId="ADAL" clId="{B81E51B9-5505-4260-BCE8-0B7C691E0DBD}" dt="2025-03-21T20:48:58.936" v="17894" actId="1076"/>
          <ac:spMkLst>
            <pc:docMk/>
            <pc:sldMk cId="1880796339" sldId="304"/>
            <ac:spMk id="8" creationId="{12316BA4-71D9-7756-9425-AE5D80FB19D1}"/>
          </ac:spMkLst>
        </pc:spChg>
        <pc:spChg chg="del mod">
          <ac:chgData name="Kwapnoski, Christine" userId="b3cbe799-34c9-41f2-8b8c-8f9848b3f833" providerId="ADAL" clId="{B81E51B9-5505-4260-BCE8-0B7C691E0DBD}" dt="2025-03-21T20:36:22.362" v="17388"/>
          <ac:spMkLst>
            <pc:docMk/>
            <pc:sldMk cId="1880796339" sldId="304"/>
            <ac:spMk id="11" creationId="{40460708-171E-027D-434B-E404519C8CA0}"/>
          </ac:spMkLst>
        </pc:spChg>
        <pc:spChg chg="mod ord">
          <ac:chgData name="Kwapnoski, Christine" userId="b3cbe799-34c9-41f2-8b8c-8f9848b3f833" providerId="ADAL" clId="{B81E51B9-5505-4260-BCE8-0B7C691E0DBD}" dt="2025-03-21T20:49:01.037" v="17895" actId="1076"/>
          <ac:spMkLst>
            <pc:docMk/>
            <pc:sldMk cId="1880796339" sldId="304"/>
            <ac:spMk id="14" creationId="{F3DF4F7C-430A-2866-7F62-8D2B1C5C930F}"/>
          </ac:spMkLst>
        </pc:spChg>
        <pc:picChg chg="add mod">
          <ac:chgData name="Kwapnoski, Christine" userId="b3cbe799-34c9-41f2-8b8c-8f9848b3f833" providerId="ADAL" clId="{B81E51B9-5505-4260-BCE8-0B7C691E0DBD}" dt="2025-03-21T20:48:54.074" v="17892" actId="14100"/>
          <ac:picMkLst>
            <pc:docMk/>
            <pc:sldMk cId="1880796339" sldId="304"/>
            <ac:picMk id="3" creationId="{8AFB3C20-F078-7695-C11B-E3D05F2F12D7}"/>
          </ac:picMkLst>
        </pc:picChg>
        <pc:picChg chg="add mod">
          <ac:chgData name="Kwapnoski, Christine" userId="b3cbe799-34c9-41f2-8b8c-8f9848b3f833" providerId="ADAL" clId="{B81E51B9-5505-4260-BCE8-0B7C691E0DBD}" dt="2025-03-21T20:48:48.164" v="17891" actId="1076"/>
          <ac:picMkLst>
            <pc:docMk/>
            <pc:sldMk cId="1880796339" sldId="304"/>
            <ac:picMk id="5" creationId="{89F55663-9A3F-A5A2-B7EB-6F8C3C536F40}"/>
          </ac:picMkLst>
        </pc:picChg>
        <pc:picChg chg="add mod">
          <ac:chgData name="Kwapnoski, Christine" userId="b3cbe799-34c9-41f2-8b8c-8f9848b3f833" providerId="ADAL" clId="{B81E51B9-5505-4260-BCE8-0B7C691E0DBD}" dt="2025-03-21T20:48:46.312" v="17890" actId="1076"/>
          <ac:picMkLst>
            <pc:docMk/>
            <pc:sldMk cId="1880796339" sldId="304"/>
            <ac:picMk id="7" creationId="{1A35E2E3-CC4E-3D7B-A1F7-1512E45241CD}"/>
          </ac:picMkLst>
        </pc:picChg>
        <pc:picChg chg="del">
          <ac:chgData name="Kwapnoski, Christine" userId="b3cbe799-34c9-41f2-8b8c-8f9848b3f833" providerId="ADAL" clId="{B81E51B9-5505-4260-BCE8-0B7C691E0DBD}" dt="2025-03-21T20:34:04.132" v="17373" actId="478"/>
          <ac:picMkLst>
            <pc:docMk/>
            <pc:sldMk cId="1880796339" sldId="304"/>
            <ac:picMk id="9" creationId="{9381F7E7-64DB-D166-F7FA-3105D0F1266B}"/>
          </ac:picMkLst>
        </pc:picChg>
        <pc:picChg chg="del">
          <ac:chgData name="Kwapnoski, Christine" userId="b3cbe799-34c9-41f2-8b8c-8f9848b3f833" providerId="ADAL" clId="{B81E51B9-5505-4260-BCE8-0B7C691E0DBD}" dt="2025-03-21T20:36:12.593" v="17383" actId="478"/>
          <ac:picMkLst>
            <pc:docMk/>
            <pc:sldMk cId="1880796339" sldId="304"/>
            <ac:picMk id="13" creationId="{ABF155FC-9172-E316-E6C8-81B5FBEAD71C}"/>
          </ac:picMkLst>
        </pc:picChg>
        <pc:picChg chg="del">
          <ac:chgData name="Kwapnoski, Christine" userId="b3cbe799-34c9-41f2-8b8c-8f9848b3f833" providerId="ADAL" clId="{B81E51B9-5505-4260-BCE8-0B7C691E0DBD}" dt="2025-03-21T20:34:07.145" v="17374" actId="478"/>
          <ac:picMkLst>
            <pc:docMk/>
            <pc:sldMk cId="1880796339" sldId="304"/>
            <ac:picMk id="16" creationId="{5AB5FDE2-5B30-BD3E-7CC1-5CF9CD802396}"/>
          </ac:picMkLst>
        </pc:picChg>
      </pc:sldChg>
      <pc:sldChg chg="addSp delSp modSp new del mod">
        <pc:chgData name="Kwapnoski, Christine" userId="b3cbe799-34c9-41f2-8b8c-8f9848b3f833" providerId="ADAL" clId="{B81E51B9-5505-4260-BCE8-0B7C691E0DBD}" dt="2025-03-21T21:15:08.647" v="18310" actId="2696"/>
        <pc:sldMkLst>
          <pc:docMk/>
          <pc:sldMk cId="661149550" sldId="305"/>
        </pc:sldMkLst>
        <pc:spChg chg="mod">
          <ac:chgData name="Kwapnoski, Christine" userId="b3cbe799-34c9-41f2-8b8c-8f9848b3f833" providerId="ADAL" clId="{B81E51B9-5505-4260-BCE8-0B7C691E0DBD}" dt="2025-03-21T21:13:42.377" v="18228" actId="20577"/>
          <ac:spMkLst>
            <pc:docMk/>
            <pc:sldMk cId="661149550" sldId="305"/>
            <ac:spMk id="2" creationId="{CE4D90F2-FC58-FAD1-F50F-9B71482AF002}"/>
          </ac:spMkLst>
        </pc:spChg>
        <pc:spChg chg="del">
          <ac:chgData name="Kwapnoski, Christine" userId="b3cbe799-34c9-41f2-8b8c-8f9848b3f833" providerId="ADAL" clId="{B81E51B9-5505-4260-BCE8-0B7C691E0DBD}" dt="2025-03-21T21:12:50.505" v="18210" actId="478"/>
          <ac:spMkLst>
            <pc:docMk/>
            <pc:sldMk cId="661149550" sldId="305"/>
            <ac:spMk id="3" creationId="{8843B213-5A2D-B965-E514-9BF23FEB8F30}"/>
          </ac:spMkLst>
        </pc:spChg>
        <pc:picChg chg="add mod">
          <ac:chgData name="Kwapnoski, Christine" userId="b3cbe799-34c9-41f2-8b8c-8f9848b3f833" providerId="ADAL" clId="{B81E51B9-5505-4260-BCE8-0B7C691E0DBD}" dt="2025-03-21T21:12:59.059" v="18213" actId="1076"/>
          <ac:picMkLst>
            <pc:docMk/>
            <pc:sldMk cId="661149550" sldId="305"/>
            <ac:picMk id="5" creationId="{80865BDC-4773-B2C4-3399-97AF6D442539}"/>
          </ac:picMkLst>
        </pc:picChg>
      </pc:sldChg>
      <pc:sldChg chg="addSp delSp modSp new mod">
        <pc:chgData name="Kwapnoski, Christine" userId="b3cbe799-34c9-41f2-8b8c-8f9848b3f833" providerId="ADAL" clId="{B81E51B9-5505-4260-BCE8-0B7C691E0DBD}" dt="2025-03-22T16:31:31.713" v="19158" actId="1076"/>
        <pc:sldMkLst>
          <pc:docMk/>
          <pc:sldMk cId="3328853671" sldId="305"/>
        </pc:sldMkLst>
        <pc:spChg chg="mod">
          <ac:chgData name="Kwapnoski, Christine" userId="b3cbe799-34c9-41f2-8b8c-8f9848b3f833" providerId="ADAL" clId="{B81E51B9-5505-4260-BCE8-0B7C691E0DBD}" dt="2025-03-22T16:19:49.813" v="19078" actId="1076"/>
          <ac:spMkLst>
            <pc:docMk/>
            <pc:sldMk cId="3328853671" sldId="305"/>
            <ac:spMk id="2" creationId="{2F515974-C802-4DE3-B3C8-0406369A5400}"/>
          </ac:spMkLst>
        </pc:spChg>
        <pc:spChg chg="add del">
          <ac:chgData name="Kwapnoski, Christine" userId="b3cbe799-34c9-41f2-8b8c-8f9848b3f833" providerId="ADAL" clId="{B81E51B9-5505-4260-BCE8-0B7C691E0DBD}" dt="2025-03-22T16:20:29.335" v="19081" actId="22"/>
          <ac:spMkLst>
            <pc:docMk/>
            <pc:sldMk cId="3328853671" sldId="305"/>
            <ac:spMk id="3" creationId="{1B24AEB1-5BD9-5F07-4F51-C22DEBFD71F3}"/>
          </ac:spMkLst>
        </pc:spChg>
        <pc:spChg chg="add del mod">
          <ac:chgData name="Kwapnoski, Christine" userId="b3cbe799-34c9-41f2-8b8c-8f9848b3f833" providerId="ADAL" clId="{B81E51B9-5505-4260-BCE8-0B7C691E0DBD}" dt="2025-03-22T16:27:51.964" v="19084" actId="478"/>
          <ac:spMkLst>
            <pc:docMk/>
            <pc:sldMk cId="3328853671" sldId="305"/>
            <ac:spMk id="7" creationId="{DC34BE8C-9EEF-5585-3038-511A66B03CD6}"/>
          </ac:spMkLst>
        </pc:spChg>
        <pc:spChg chg="add mod">
          <ac:chgData name="Kwapnoski, Christine" userId="b3cbe799-34c9-41f2-8b8c-8f9848b3f833" providerId="ADAL" clId="{B81E51B9-5505-4260-BCE8-0B7C691E0DBD}" dt="2025-03-22T16:29:02.568" v="19116" actId="207"/>
          <ac:spMkLst>
            <pc:docMk/>
            <pc:sldMk cId="3328853671" sldId="305"/>
            <ac:spMk id="10" creationId="{89C0CCA4-8467-B026-6DE2-5B877CBD587E}"/>
          </ac:spMkLst>
        </pc:spChg>
        <pc:spChg chg="add mod">
          <ac:chgData name="Kwapnoski, Christine" userId="b3cbe799-34c9-41f2-8b8c-8f9848b3f833" providerId="ADAL" clId="{B81E51B9-5505-4260-BCE8-0B7C691E0DBD}" dt="2025-03-22T16:31:31.713" v="19158" actId="1076"/>
          <ac:spMkLst>
            <pc:docMk/>
            <pc:sldMk cId="3328853671" sldId="305"/>
            <ac:spMk id="13" creationId="{6CAD45AD-D3D1-D76D-FD4D-F0FDE83F85A3}"/>
          </ac:spMkLst>
        </pc:spChg>
        <pc:picChg chg="add del mod ord">
          <ac:chgData name="Kwapnoski, Christine" userId="b3cbe799-34c9-41f2-8b8c-8f9848b3f833" providerId="ADAL" clId="{B81E51B9-5505-4260-BCE8-0B7C691E0DBD}" dt="2025-03-22T16:27:22.444" v="19082" actId="478"/>
          <ac:picMkLst>
            <pc:docMk/>
            <pc:sldMk cId="3328853671" sldId="305"/>
            <ac:picMk id="5" creationId="{7320007E-60F9-B865-0F99-CB88E6F09D65}"/>
          </ac:picMkLst>
        </pc:picChg>
        <pc:picChg chg="add mod">
          <ac:chgData name="Kwapnoski, Christine" userId="b3cbe799-34c9-41f2-8b8c-8f9848b3f833" providerId="ADAL" clId="{B81E51B9-5505-4260-BCE8-0B7C691E0DBD}" dt="2025-03-22T16:27:55.718" v="19085" actId="1076"/>
          <ac:picMkLst>
            <pc:docMk/>
            <pc:sldMk cId="3328853671" sldId="305"/>
            <ac:picMk id="9" creationId="{FDD5EC77-0734-7656-F346-A04C4F0B1D12}"/>
          </ac:picMkLst>
        </pc:picChg>
        <pc:picChg chg="add mod">
          <ac:chgData name="Kwapnoski, Christine" userId="b3cbe799-34c9-41f2-8b8c-8f9848b3f833" providerId="ADAL" clId="{B81E51B9-5505-4260-BCE8-0B7C691E0DBD}" dt="2025-03-22T16:31:26.118" v="19157" actId="14100"/>
          <ac:picMkLst>
            <pc:docMk/>
            <pc:sldMk cId="3328853671" sldId="305"/>
            <ac:picMk id="12" creationId="{DEB211FA-9C20-BED5-1B95-E5CC2CA25A77}"/>
          </ac:picMkLst>
        </pc:picChg>
      </pc:sldChg>
      <pc:sldChg chg="add del">
        <pc:chgData name="Kwapnoski, Christine" userId="b3cbe799-34c9-41f2-8b8c-8f9848b3f833" providerId="ADAL" clId="{B81E51B9-5505-4260-BCE8-0B7C691E0DBD}" dt="2025-03-22T16:18:49.312" v="19070" actId="2696"/>
        <pc:sldMkLst>
          <pc:docMk/>
          <pc:sldMk cId="3593350970" sldId="305"/>
        </pc:sldMkLst>
      </pc:sldChg>
      <pc:sldChg chg="modSp add del mod">
        <pc:chgData name="Kwapnoski, Christine" userId="b3cbe799-34c9-41f2-8b8c-8f9848b3f833" providerId="ADAL" clId="{B81E51B9-5505-4260-BCE8-0B7C691E0DBD}" dt="2025-03-22T16:09:30.298" v="19013" actId="2696"/>
        <pc:sldMkLst>
          <pc:docMk/>
          <pc:sldMk cId="1366887619" sldId="306"/>
        </pc:sldMkLst>
        <pc:spChg chg="mod">
          <ac:chgData name="Kwapnoski, Christine" userId="b3cbe799-34c9-41f2-8b8c-8f9848b3f833" providerId="ADAL" clId="{B81E51B9-5505-4260-BCE8-0B7C691E0DBD}" dt="2025-03-22T16:08:43.382" v="19008" actId="1076"/>
          <ac:spMkLst>
            <pc:docMk/>
            <pc:sldMk cId="1366887619" sldId="306"/>
            <ac:spMk id="2" creationId="{D4658A33-DC3B-7C57-41D8-A2C306AD5B76}"/>
          </ac:spMkLst>
        </pc:spChg>
        <pc:spChg chg="mod">
          <ac:chgData name="Kwapnoski, Christine" userId="b3cbe799-34c9-41f2-8b8c-8f9848b3f833" providerId="ADAL" clId="{B81E51B9-5505-4260-BCE8-0B7C691E0DBD}" dt="2025-03-22T16:08:52.459" v="19010" actId="1076"/>
          <ac:spMkLst>
            <pc:docMk/>
            <pc:sldMk cId="1366887619" sldId="306"/>
            <ac:spMk id="5" creationId="{5988B5FA-78AE-0353-DEC3-A99A1BF98055}"/>
          </ac:spMkLst>
        </pc:spChg>
        <pc:spChg chg="mod">
          <ac:chgData name="Kwapnoski, Christine" userId="b3cbe799-34c9-41f2-8b8c-8f9848b3f833" providerId="ADAL" clId="{B81E51B9-5505-4260-BCE8-0B7C691E0DBD}" dt="2025-03-22T16:09:26.856" v="19012" actId="27636"/>
          <ac:spMkLst>
            <pc:docMk/>
            <pc:sldMk cId="1366887619" sldId="306"/>
            <ac:spMk id="6" creationId="{833EA037-0BCF-154E-FC03-08F66DA89F1E}"/>
          </ac:spMkLst>
        </pc:spChg>
        <pc:spChg chg="mod">
          <ac:chgData name="Kwapnoski, Christine" userId="b3cbe799-34c9-41f2-8b8c-8f9848b3f833" providerId="ADAL" clId="{B81E51B9-5505-4260-BCE8-0B7C691E0DBD}" dt="2025-03-22T16:08:27.522" v="19002" actId="1076"/>
          <ac:spMkLst>
            <pc:docMk/>
            <pc:sldMk cId="1366887619" sldId="306"/>
            <ac:spMk id="7" creationId="{40C9B66B-7462-DCEF-9ADF-F27DBF536481}"/>
          </ac:spMkLst>
        </pc:spChg>
        <pc:spChg chg="mod">
          <ac:chgData name="Kwapnoski, Christine" userId="b3cbe799-34c9-41f2-8b8c-8f9848b3f833" providerId="ADAL" clId="{B81E51B9-5505-4260-BCE8-0B7C691E0DBD}" dt="2025-03-22T16:08:29.956" v="19003" actId="1076"/>
          <ac:spMkLst>
            <pc:docMk/>
            <pc:sldMk cId="1366887619" sldId="306"/>
            <ac:spMk id="18" creationId="{F0CD6096-9A50-F63C-07E6-4B0C1DCEAB7F}"/>
          </ac:spMkLst>
        </pc:spChg>
        <pc:picChg chg="mod">
          <ac:chgData name="Kwapnoski, Christine" userId="b3cbe799-34c9-41f2-8b8c-8f9848b3f833" providerId="ADAL" clId="{B81E51B9-5505-4260-BCE8-0B7C691E0DBD}" dt="2025-03-22T16:08:48.877" v="19009" actId="1076"/>
          <ac:picMkLst>
            <pc:docMk/>
            <pc:sldMk cId="1366887619" sldId="306"/>
            <ac:picMk id="4" creationId="{75873615-E99C-DD1F-5A4C-0B43D03AD73F}"/>
          </ac:picMkLst>
        </pc:picChg>
      </pc:sldChg>
      <pc:sldChg chg="addSp delSp modSp add mod ord">
        <pc:chgData name="Kwapnoski, Christine" userId="b3cbe799-34c9-41f2-8b8c-8f9848b3f833" providerId="ADAL" clId="{B81E51B9-5505-4260-BCE8-0B7C691E0DBD}" dt="2025-03-22T17:27:19.947" v="20142" actId="1076"/>
        <pc:sldMkLst>
          <pc:docMk/>
          <pc:sldMk cId="1735367134" sldId="306"/>
        </pc:sldMkLst>
        <pc:spChg chg="mod">
          <ac:chgData name="Kwapnoski, Christine" userId="b3cbe799-34c9-41f2-8b8c-8f9848b3f833" providerId="ADAL" clId="{B81E51B9-5505-4260-BCE8-0B7C691E0DBD}" dt="2025-03-22T17:27:19.947" v="20142" actId="1076"/>
          <ac:spMkLst>
            <pc:docMk/>
            <pc:sldMk cId="1735367134" sldId="306"/>
            <ac:spMk id="2" creationId="{CF320489-F748-C159-0A0C-C58027AFC11C}"/>
          </ac:spMkLst>
        </pc:spChg>
        <pc:spChg chg="mod">
          <ac:chgData name="Kwapnoski, Christine" userId="b3cbe799-34c9-41f2-8b8c-8f9848b3f833" providerId="ADAL" clId="{B81E51B9-5505-4260-BCE8-0B7C691E0DBD}" dt="2025-03-22T16:33:22.898" v="19165" actId="207"/>
          <ac:spMkLst>
            <pc:docMk/>
            <pc:sldMk cId="1735367134" sldId="306"/>
            <ac:spMk id="10" creationId="{EDE2D9DB-E77A-B979-C515-B81602BEEB9E}"/>
          </ac:spMkLst>
        </pc:spChg>
        <pc:spChg chg="mod">
          <ac:chgData name="Kwapnoski, Christine" userId="b3cbe799-34c9-41f2-8b8c-8f9848b3f833" providerId="ADAL" clId="{B81E51B9-5505-4260-BCE8-0B7C691E0DBD}" dt="2025-03-22T16:38:32.260" v="19253" actId="20577"/>
          <ac:spMkLst>
            <pc:docMk/>
            <pc:sldMk cId="1735367134" sldId="306"/>
            <ac:spMk id="13" creationId="{F27F5020-6D18-87A4-9656-CBF4107119C7}"/>
          </ac:spMkLst>
        </pc:spChg>
        <pc:picChg chg="add mod">
          <ac:chgData name="Kwapnoski, Christine" userId="b3cbe799-34c9-41f2-8b8c-8f9848b3f833" providerId="ADAL" clId="{B81E51B9-5505-4260-BCE8-0B7C691E0DBD}" dt="2025-03-22T16:33:02.854" v="19162" actId="1076"/>
          <ac:picMkLst>
            <pc:docMk/>
            <pc:sldMk cId="1735367134" sldId="306"/>
            <ac:picMk id="4" creationId="{C489DFED-E035-90A6-EC4D-1E35156C9425}"/>
          </ac:picMkLst>
        </pc:picChg>
        <pc:picChg chg="add del">
          <ac:chgData name="Kwapnoski, Christine" userId="b3cbe799-34c9-41f2-8b8c-8f9848b3f833" providerId="ADAL" clId="{B81E51B9-5505-4260-BCE8-0B7C691E0DBD}" dt="2025-03-22T16:34:31.328" v="19169" actId="22"/>
          <ac:picMkLst>
            <pc:docMk/>
            <pc:sldMk cId="1735367134" sldId="306"/>
            <ac:picMk id="6" creationId="{090ABAA6-4FD5-9013-0563-A854A837CFA9}"/>
          </ac:picMkLst>
        </pc:picChg>
        <pc:picChg chg="add mod">
          <ac:chgData name="Kwapnoski, Christine" userId="b3cbe799-34c9-41f2-8b8c-8f9848b3f833" providerId="ADAL" clId="{B81E51B9-5505-4260-BCE8-0B7C691E0DBD}" dt="2025-03-22T16:34:53.101" v="19171" actId="1076"/>
          <ac:picMkLst>
            <pc:docMk/>
            <pc:sldMk cId="1735367134" sldId="306"/>
            <ac:picMk id="8" creationId="{BC8AFB52-86FF-DD96-4634-85C2FB2237AC}"/>
          </ac:picMkLst>
        </pc:picChg>
        <pc:picChg chg="del">
          <ac:chgData name="Kwapnoski, Christine" userId="b3cbe799-34c9-41f2-8b8c-8f9848b3f833" providerId="ADAL" clId="{B81E51B9-5505-4260-BCE8-0B7C691E0DBD}" dt="2025-03-22T16:32:58.602" v="19161" actId="478"/>
          <ac:picMkLst>
            <pc:docMk/>
            <pc:sldMk cId="1735367134" sldId="306"/>
            <ac:picMk id="9" creationId="{3AADAD94-B15C-9654-5603-3F18FF544A59}"/>
          </ac:picMkLst>
        </pc:picChg>
        <pc:picChg chg="del mod">
          <ac:chgData name="Kwapnoski, Christine" userId="b3cbe799-34c9-41f2-8b8c-8f9848b3f833" providerId="ADAL" clId="{B81E51B9-5505-4260-BCE8-0B7C691E0DBD}" dt="2025-03-22T16:34:06.563" v="19167" actId="478"/>
          <ac:picMkLst>
            <pc:docMk/>
            <pc:sldMk cId="1735367134" sldId="306"/>
            <ac:picMk id="12" creationId="{05F71E82-E19F-5FB6-D05E-B1914B4794D1}"/>
          </ac:picMkLst>
        </pc:picChg>
      </pc:sldChg>
      <pc:sldChg chg="addSp delSp modSp add mod ord">
        <pc:chgData name="Kwapnoski, Christine" userId="b3cbe799-34c9-41f2-8b8c-8f9848b3f833" providerId="ADAL" clId="{B81E51B9-5505-4260-BCE8-0B7C691E0DBD}" dt="2025-03-22T17:27:34.335" v="20145" actId="1076"/>
        <pc:sldMkLst>
          <pc:docMk/>
          <pc:sldMk cId="1945855850" sldId="307"/>
        </pc:sldMkLst>
        <pc:spChg chg="mod">
          <ac:chgData name="Kwapnoski, Christine" userId="b3cbe799-34c9-41f2-8b8c-8f9848b3f833" providerId="ADAL" clId="{B81E51B9-5505-4260-BCE8-0B7C691E0DBD}" dt="2025-03-22T17:27:34.335" v="20145" actId="1076"/>
          <ac:spMkLst>
            <pc:docMk/>
            <pc:sldMk cId="1945855850" sldId="307"/>
            <ac:spMk id="2" creationId="{ECBB8BD4-8322-3AFB-4AD0-166C751FF008}"/>
          </ac:spMkLst>
        </pc:spChg>
        <pc:spChg chg="mod">
          <ac:chgData name="Kwapnoski, Christine" userId="b3cbe799-34c9-41f2-8b8c-8f9848b3f833" providerId="ADAL" clId="{B81E51B9-5505-4260-BCE8-0B7C691E0DBD}" dt="2025-03-22T16:41:19.599" v="19269" actId="20577"/>
          <ac:spMkLst>
            <pc:docMk/>
            <pc:sldMk cId="1945855850" sldId="307"/>
            <ac:spMk id="10" creationId="{DCFE1096-9314-2315-9C21-EB465DC4C6E1}"/>
          </ac:spMkLst>
        </pc:spChg>
        <pc:spChg chg="add mod">
          <ac:chgData name="Kwapnoski, Christine" userId="b3cbe799-34c9-41f2-8b8c-8f9848b3f833" providerId="ADAL" clId="{B81E51B9-5505-4260-BCE8-0B7C691E0DBD}" dt="2025-03-22T16:44:53.053" v="19363" actId="14100"/>
          <ac:spMkLst>
            <pc:docMk/>
            <pc:sldMk cId="1945855850" sldId="307"/>
            <ac:spMk id="12" creationId="{55F456EA-84B3-1E39-A231-265B5706D89E}"/>
          </ac:spMkLst>
        </pc:spChg>
        <pc:spChg chg="mod">
          <ac:chgData name="Kwapnoski, Christine" userId="b3cbe799-34c9-41f2-8b8c-8f9848b3f833" providerId="ADAL" clId="{B81E51B9-5505-4260-BCE8-0B7C691E0DBD}" dt="2025-03-22T16:46:04.644" v="19389" actId="115"/>
          <ac:spMkLst>
            <pc:docMk/>
            <pc:sldMk cId="1945855850" sldId="307"/>
            <ac:spMk id="13" creationId="{F866BC58-3DAD-F7C3-B453-EBC149291C7C}"/>
          </ac:spMkLst>
        </pc:spChg>
        <pc:spChg chg="add mod">
          <ac:chgData name="Kwapnoski, Christine" userId="b3cbe799-34c9-41f2-8b8c-8f9848b3f833" providerId="ADAL" clId="{B81E51B9-5505-4260-BCE8-0B7C691E0DBD}" dt="2025-03-22T17:00:46.196" v="19532" actId="1076"/>
          <ac:spMkLst>
            <pc:docMk/>
            <pc:sldMk cId="1945855850" sldId="307"/>
            <ac:spMk id="15" creationId="{774E4520-31EA-CBBC-A111-F45047130A64}"/>
          </ac:spMkLst>
        </pc:spChg>
        <pc:spChg chg="add mod">
          <ac:chgData name="Kwapnoski, Christine" userId="b3cbe799-34c9-41f2-8b8c-8f9848b3f833" providerId="ADAL" clId="{B81E51B9-5505-4260-BCE8-0B7C691E0DBD}" dt="2025-03-22T17:00:22.981" v="19531" actId="1076"/>
          <ac:spMkLst>
            <pc:docMk/>
            <pc:sldMk cId="1945855850" sldId="307"/>
            <ac:spMk id="16" creationId="{2ED055D8-0EB7-AB7C-8BAC-D642D9884D67}"/>
          </ac:spMkLst>
        </pc:spChg>
        <pc:picChg chg="del">
          <ac:chgData name="Kwapnoski, Christine" userId="b3cbe799-34c9-41f2-8b8c-8f9848b3f833" providerId="ADAL" clId="{B81E51B9-5505-4260-BCE8-0B7C691E0DBD}" dt="2025-03-22T16:39:01.824" v="19255" actId="478"/>
          <ac:picMkLst>
            <pc:docMk/>
            <pc:sldMk cId="1945855850" sldId="307"/>
            <ac:picMk id="4" creationId="{B9CB0910-21D7-F72E-2E8B-E3531C98E7B2}"/>
          </ac:picMkLst>
        </pc:picChg>
        <pc:picChg chg="add del mod">
          <ac:chgData name="Kwapnoski, Christine" userId="b3cbe799-34c9-41f2-8b8c-8f9848b3f833" providerId="ADAL" clId="{B81E51B9-5505-4260-BCE8-0B7C691E0DBD}" dt="2025-03-22T16:39:25.092" v="19259" actId="22"/>
          <ac:picMkLst>
            <pc:docMk/>
            <pc:sldMk cId="1945855850" sldId="307"/>
            <ac:picMk id="5" creationId="{B4833088-CFA7-F108-17F2-809939E8D1A4}"/>
          </ac:picMkLst>
        </pc:picChg>
        <pc:picChg chg="add del">
          <ac:chgData name="Kwapnoski, Christine" userId="b3cbe799-34c9-41f2-8b8c-8f9848b3f833" providerId="ADAL" clId="{B81E51B9-5505-4260-BCE8-0B7C691E0DBD}" dt="2025-03-22T16:39:53.453" v="19261" actId="22"/>
          <ac:picMkLst>
            <pc:docMk/>
            <pc:sldMk cId="1945855850" sldId="307"/>
            <ac:picMk id="7" creationId="{FA46AE5C-47E4-13E4-1185-E5AA9E198699}"/>
          </ac:picMkLst>
        </pc:picChg>
        <pc:picChg chg="mod">
          <ac:chgData name="Kwapnoski, Christine" userId="b3cbe799-34c9-41f2-8b8c-8f9848b3f833" providerId="ADAL" clId="{B81E51B9-5505-4260-BCE8-0B7C691E0DBD}" dt="2025-03-22T16:42:51.147" v="19281" actId="1076"/>
          <ac:picMkLst>
            <pc:docMk/>
            <pc:sldMk cId="1945855850" sldId="307"/>
            <ac:picMk id="8" creationId="{6E283F38-D79B-8E09-BB9A-52EC89A76F6C}"/>
          </ac:picMkLst>
        </pc:picChg>
        <pc:picChg chg="add mod">
          <ac:chgData name="Kwapnoski, Christine" userId="b3cbe799-34c9-41f2-8b8c-8f9848b3f833" providerId="ADAL" clId="{B81E51B9-5505-4260-BCE8-0B7C691E0DBD}" dt="2025-03-22T16:40:11.167" v="19263" actId="1076"/>
          <ac:picMkLst>
            <pc:docMk/>
            <pc:sldMk cId="1945855850" sldId="307"/>
            <ac:picMk id="11" creationId="{991549D4-BC90-2B77-72CB-4C04199A0DC8}"/>
          </ac:picMkLst>
        </pc:picChg>
        <pc:inkChg chg="add">
          <ac:chgData name="Kwapnoski, Christine" userId="b3cbe799-34c9-41f2-8b8c-8f9848b3f833" providerId="ADAL" clId="{B81E51B9-5505-4260-BCE8-0B7C691E0DBD}" dt="2025-03-22T16:46:29.712" v="19390" actId="9405"/>
          <ac:inkMkLst>
            <pc:docMk/>
            <pc:sldMk cId="1945855850" sldId="307"/>
            <ac:inkMk id="14" creationId="{DCCC1ED5-3999-8E99-67EE-A636DD6BED57}"/>
          </ac:inkMkLst>
        </pc:inkChg>
      </pc:sldChg>
      <pc:sldChg chg="addSp delSp modSp add mod ord">
        <pc:chgData name="Kwapnoski, Christine" userId="b3cbe799-34c9-41f2-8b8c-8f9848b3f833" providerId="ADAL" clId="{B81E51B9-5505-4260-BCE8-0B7C691E0DBD}" dt="2025-03-22T17:27:46.629" v="20148" actId="1076"/>
        <pc:sldMkLst>
          <pc:docMk/>
          <pc:sldMk cId="795972112" sldId="308"/>
        </pc:sldMkLst>
        <pc:spChg chg="mod">
          <ac:chgData name="Kwapnoski, Christine" userId="b3cbe799-34c9-41f2-8b8c-8f9848b3f833" providerId="ADAL" clId="{B81E51B9-5505-4260-BCE8-0B7C691E0DBD}" dt="2025-03-22T17:27:46.629" v="20148" actId="1076"/>
          <ac:spMkLst>
            <pc:docMk/>
            <pc:sldMk cId="795972112" sldId="308"/>
            <ac:spMk id="2" creationId="{84999F0E-E9B4-9AAB-ED92-9BF0EDE6266F}"/>
          </ac:spMkLst>
        </pc:spChg>
        <pc:spChg chg="add mod">
          <ac:chgData name="Kwapnoski, Christine" userId="b3cbe799-34c9-41f2-8b8c-8f9848b3f833" providerId="ADAL" clId="{B81E51B9-5505-4260-BCE8-0B7C691E0DBD}" dt="2025-03-22T16:51:54.659" v="19453" actId="1076"/>
          <ac:spMkLst>
            <pc:docMk/>
            <pc:sldMk cId="795972112" sldId="308"/>
            <ac:spMk id="9" creationId="{A418E94B-DA9F-07D7-1026-A6CC8667A140}"/>
          </ac:spMkLst>
        </pc:spChg>
        <pc:spChg chg="mod">
          <ac:chgData name="Kwapnoski, Christine" userId="b3cbe799-34c9-41f2-8b8c-8f9848b3f833" providerId="ADAL" clId="{B81E51B9-5505-4260-BCE8-0B7C691E0DBD}" dt="2025-03-22T16:50:58.012" v="19442" actId="20577"/>
          <ac:spMkLst>
            <pc:docMk/>
            <pc:sldMk cId="795972112" sldId="308"/>
            <ac:spMk id="10" creationId="{8A152D74-29A2-A824-6B33-CB7AD9C667B0}"/>
          </ac:spMkLst>
        </pc:spChg>
        <pc:spChg chg="mod">
          <ac:chgData name="Kwapnoski, Christine" userId="b3cbe799-34c9-41f2-8b8c-8f9848b3f833" providerId="ADAL" clId="{B81E51B9-5505-4260-BCE8-0B7C691E0DBD}" dt="2025-03-22T17:04:50.746" v="19727" actId="1076"/>
          <ac:spMkLst>
            <pc:docMk/>
            <pc:sldMk cId="795972112" sldId="308"/>
            <ac:spMk id="12" creationId="{5320D4ED-433A-7BAD-CB4F-97FE24A56A4C}"/>
          </ac:spMkLst>
        </pc:spChg>
        <pc:spChg chg="mod">
          <ac:chgData name="Kwapnoski, Christine" userId="b3cbe799-34c9-41f2-8b8c-8f9848b3f833" providerId="ADAL" clId="{B81E51B9-5505-4260-BCE8-0B7C691E0DBD}" dt="2025-03-22T17:08:57.788" v="19939" actId="115"/>
          <ac:spMkLst>
            <pc:docMk/>
            <pc:sldMk cId="795972112" sldId="308"/>
            <ac:spMk id="13" creationId="{97EE54C0-9291-D599-1C50-4FAF3CD3F036}"/>
          </ac:spMkLst>
        </pc:spChg>
        <pc:spChg chg="add mod">
          <ac:chgData name="Kwapnoski, Christine" userId="b3cbe799-34c9-41f2-8b8c-8f9848b3f833" providerId="ADAL" clId="{B81E51B9-5505-4260-BCE8-0B7C691E0DBD}" dt="2025-03-22T16:51:47.133" v="19450" actId="1076"/>
          <ac:spMkLst>
            <pc:docMk/>
            <pc:sldMk cId="795972112" sldId="308"/>
            <ac:spMk id="15" creationId="{57F39BD8-FBD7-C5F9-D0CA-930E2AF61159}"/>
          </ac:spMkLst>
        </pc:spChg>
        <pc:spChg chg="add mod">
          <ac:chgData name="Kwapnoski, Christine" userId="b3cbe799-34c9-41f2-8b8c-8f9848b3f833" providerId="ADAL" clId="{B81E51B9-5505-4260-BCE8-0B7C691E0DBD}" dt="2025-03-22T17:04:00.282" v="19672" actId="1076"/>
          <ac:spMkLst>
            <pc:docMk/>
            <pc:sldMk cId="795972112" sldId="308"/>
            <ac:spMk id="18" creationId="{0FCD7B4E-94CF-FFF5-7E87-CD58152E3CD3}"/>
          </ac:spMkLst>
        </pc:spChg>
        <pc:spChg chg="add mod">
          <ac:chgData name="Kwapnoski, Christine" userId="b3cbe799-34c9-41f2-8b8c-8f9848b3f833" providerId="ADAL" clId="{B81E51B9-5505-4260-BCE8-0B7C691E0DBD}" dt="2025-03-22T17:03:43.334" v="19668" actId="1076"/>
          <ac:spMkLst>
            <pc:docMk/>
            <pc:sldMk cId="795972112" sldId="308"/>
            <ac:spMk id="19" creationId="{29E652FE-EA23-61C2-6CC3-34AFE521715C}"/>
          </ac:spMkLst>
        </pc:spChg>
        <pc:spChg chg="add mod">
          <ac:chgData name="Kwapnoski, Christine" userId="b3cbe799-34c9-41f2-8b8c-8f9848b3f833" providerId="ADAL" clId="{B81E51B9-5505-4260-BCE8-0B7C691E0DBD}" dt="2025-03-22T17:08:22.418" v="19891" actId="688"/>
          <ac:spMkLst>
            <pc:docMk/>
            <pc:sldMk cId="795972112" sldId="308"/>
            <ac:spMk id="20" creationId="{88AD9565-C1E5-3E5D-E959-F647EA60B91B}"/>
          </ac:spMkLst>
        </pc:spChg>
        <pc:picChg chg="add mod">
          <ac:chgData name="Kwapnoski, Christine" userId="b3cbe799-34c9-41f2-8b8c-8f9848b3f833" providerId="ADAL" clId="{B81E51B9-5505-4260-BCE8-0B7C691E0DBD}" dt="2025-03-22T16:48:29.633" v="19395" actId="1076"/>
          <ac:picMkLst>
            <pc:docMk/>
            <pc:sldMk cId="795972112" sldId="308"/>
            <ac:picMk id="4" creationId="{C0CD3DB9-069F-C2A4-24F0-D07183686B46}"/>
          </ac:picMkLst>
        </pc:picChg>
        <pc:picChg chg="del">
          <ac:chgData name="Kwapnoski, Christine" userId="b3cbe799-34c9-41f2-8b8c-8f9848b3f833" providerId="ADAL" clId="{B81E51B9-5505-4260-BCE8-0B7C691E0DBD}" dt="2025-03-22T16:52:34.117" v="19455" actId="478"/>
          <ac:picMkLst>
            <pc:docMk/>
            <pc:sldMk cId="795972112" sldId="308"/>
            <ac:picMk id="8" creationId="{E52659BD-A4EC-64A6-A56D-C82D66D0CA8A}"/>
          </ac:picMkLst>
        </pc:picChg>
        <pc:picChg chg="del">
          <ac:chgData name="Kwapnoski, Christine" userId="b3cbe799-34c9-41f2-8b8c-8f9848b3f833" providerId="ADAL" clId="{B81E51B9-5505-4260-BCE8-0B7C691E0DBD}" dt="2025-03-22T16:48:22.565" v="19392" actId="478"/>
          <ac:picMkLst>
            <pc:docMk/>
            <pc:sldMk cId="795972112" sldId="308"/>
            <ac:picMk id="11" creationId="{635AE367-9760-15D3-548E-761927B02865}"/>
          </ac:picMkLst>
        </pc:picChg>
        <pc:picChg chg="add mod">
          <ac:chgData name="Kwapnoski, Christine" userId="b3cbe799-34c9-41f2-8b8c-8f9848b3f833" providerId="ADAL" clId="{B81E51B9-5505-4260-BCE8-0B7C691E0DBD}" dt="2025-03-22T16:54:05.940" v="19465" actId="14100"/>
          <ac:picMkLst>
            <pc:docMk/>
            <pc:sldMk cId="795972112" sldId="308"/>
            <ac:picMk id="17" creationId="{1ED6E95B-DE6F-9B41-A2AF-6EA826B53EDF}"/>
          </ac:picMkLst>
        </pc:picChg>
        <pc:inkChg chg="add">
          <ac:chgData name="Kwapnoski, Christine" userId="b3cbe799-34c9-41f2-8b8c-8f9848b3f833" providerId="ADAL" clId="{B81E51B9-5505-4260-BCE8-0B7C691E0DBD}" dt="2025-03-22T16:51:21.456" v="19443" actId="9405"/>
          <ac:inkMkLst>
            <pc:docMk/>
            <pc:sldMk cId="795972112" sldId="308"/>
            <ac:inkMk id="5" creationId="{BADD5E1B-53CE-D4BC-8D8E-D170BC09FEEE}"/>
          </ac:inkMkLst>
        </pc:inkChg>
        <pc:inkChg chg="add">
          <ac:chgData name="Kwapnoski, Christine" userId="b3cbe799-34c9-41f2-8b8c-8f9848b3f833" providerId="ADAL" clId="{B81E51B9-5505-4260-BCE8-0B7C691E0DBD}" dt="2025-03-22T16:51:24.517" v="19444" actId="9405"/>
          <ac:inkMkLst>
            <pc:docMk/>
            <pc:sldMk cId="795972112" sldId="308"/>
            <ac:inkMk id="6" creationId="{3239ACE1-AA81-0962-2A13-C376BCBE4E60}"/>
          </ac:inkMkLst>
        </pc:inkChg>
        <pc:inkChg chg="add">
          <ac:chgData name="Kwapnoski, Christine" userId="b3cbe799-34c9-41f2-8b8c-8f9848b3f833" providerId="ADAL" clId="{B81E51B9-5505-4260-BCE8-0B7C691E0DBD}" dt="2025-03-22T16:51:26.621" v="19445" actId="9405"/>
          <ac:inkMkLst>
            <pc:docMk/>
            <pc:sldMk cId="795972112" sldId="308"/>
            <ac:inkMk id="7" creationId="{DD471705-80D2-3AFE-F9CD-3633153DA80D}"/>
          </ac:inkMkLst>
        </pc:inkChg>
        <pc:inkChg chg="del">
          <ac:chgData name="Kwapnoski, Christine" userId="b3cbe799-34c9-41f2-8b8c-8f9848b3f833" providerId="ADAL" clId="{B81E51B9-5505-4260-BCE8-0B7C691E0DBD}" dt="2025-03-22T16:52:43.282" v="19458" actId="478"/>
          <ac:inkMkLst>
            <pc:docMk/>
            <pc:sldMk cId="795972112" sldId="308"/>
            <ac:inkMk id="14" creationId="{93181D57-E44A-98D9-99C1-761AB241C4E2}"/>
          </ac:inkMkLst>
        </pc:inkChg>
      </pc:sldChg>
      <pc:sldChg chg="addSp delSp modSp add mod ord">
        <pc:chgData name="Kwapnoski, Christine" userId="b3cbe799-34c9-41f2-8b8c-8f9848b3f833" providerId="ADAL" clId="{B81E51B9-5505-4260-BCE8-0B7C691E0DBD}" dt="2025-03-22T17:27:57.540" v="20151" actId="1076"/>
        <pc:sldMkLst>
          <pc:docMk/>
          <pc:sldMk cId="2006495441" sldId="309"/>
        </pc:sldMkLst>
        <pc:spChg chg="mod">
          <ac:chgData name="Kwapnoski, Christine" userId="b3cbe799-34c9-41f2-8b8c-8f9848b3f833" providerId="ADAL" clId="{B81E51B9-5505-4260-BCE8-0B7C691E0DBD}" dt="2025-03-22T17:27:57.540" v="20151" actId="1076"/>
          <ac:spMkLst>
            <pc:docMk/>
            <pc:sldMk cId="2006495441" sldId="309"/>
            <ac:spMk id="2" creationId="{93783F12-D337-FE65-6558-4FE4C135E698}"/>
          </ac:spMkLst>
        </pc:spChg>
        <pc:spChg chg="del">
          <ac:chgData name="Kwapnoski, Christine" userId="b3cbe799-34c9-41f2-8b8c-8f9848b3f833" providerId="ADAL" clId="{B81E51B9-5505-4260-BCE8-0B7C691E0DBD}" dt="2025-03-22T17:09:30.358" v="19946" actId="478"/>
          <ac:spMkLst>
            <pc:docMk/>
            <pc:sldMk cId="2006495441" sldId="309"/>
            <ac:spMk id="9" creationId="{729B022C-CF66-9F63-D022-FE7822863637}"/>
          </ac:spMkLst>
        </pc:spChg>
        <pc:spChg chg="mod">
          <ac:chgData name="Kwapnoski, Christine" userId="b3cbe799-34c9-41f2-8b8c-8f9848b3f833" providerId="ADAL" clId="{B81E51B9-5505-4260-BCE8-0B7C691E0DBD}" dt="2025-03-22T17:11:47.547" v="19971" actId="1076"/>
          <ac:spMkLst>
            <pc:docMk/>
            <pc:sldMk cId="2006495441" sldId="309"/>
            <ac:spMk id="10" creationId="{D52D033F-50B4-853E-2570-85A26EE67641}"/>
          </ac:spMkLst>
        </pc:spChg>
        <pc:spChg chg="del">
          <ac:chgData name="Kwapnoski, Christine" userId="b3cbe799-34c9-41f2-8b8c-8f9848b3f833" providerId="ADAL" clId="{B81E51B9-5505-4260-BCE8-0B7C691E0DBD}" dt="2025-03-22T17:11:24.850" v="19965" actId="478"/>
          <ac:spMkLst>
            <pc:docMk/>
            <pc:sldMk cId="2006495441" sldId="309"/>
            <ac:spMk id="12" creationId="{B696549B-AF41-998B-C47D-CFAD5783DE33}"/>
          </ac:spMkLst>
        </pc:spChg>
        <pc:spChg chg="mod">
          <ac:chgData name="Kwapnoski, Christine" userId="b3cbe799-34c9-41f2-8b8c-8f9848b3f833" providerId="ADAL" clId="{B81E51B9-5505-4260-BCE8-0B7C691E0DBD}" dt="2025-03-22T17:12:30.849" v="19977" actId="20577"/>
          <ac:spMkLst>
            <pc:docMk/>
            <pc:sldMk cId="2006495441" sldId="309"/>
            <ac:spMk id="13" creationId="{6134492A-F34C-C047-443D-56220BF4CC15}"/>
          </ac:spMkLst>
        </pc:spChg>
        <pc:spChg chg="del">
          <ac:chgData name="Kwapnoski, Christine" userId="b3cbe799-34c9-41f2-8b8c-8f9848b3f833" providerId="ADAL" clId="{B81E51B9-5505-4260-BCE8-0B7C691E0DBD}" dt="2025-03-22T17:09:29.446" v="19945" actId="478"/>
          <ac:spMkLst>
            <pc:docMk/>
            <pc:sldMk cId="2006495441" sldId="309"/>
            <ac:spMk id="15" creationId="{04572DBD-15AF-19A3-CCEC-7BE1984F0FAB}"/>
          </ac:spMkLst>
        </pc:spChg>
        <pc:spChg chg="del">
          <ac:chgData name="Kwapnoski, Christine" userId="b3cbe799-34c9-41f2-8b8c-8f9848b3f833" providerId="ADAL" clId="{B81E51B9-5505-4260-BCE8-0B7C691E0DBD}" dt="2025-03-22T17:11:24.007" v="19964" actId="478"/>
          <ac:spMkLst>
            <pc:docMk/>
            <pc:sldMk cId="2006495441" sldId="309"/>
            <ac:spMk id="18" creationId="{8F110DFA-5393-1967-2A5F-AE88CCAEE08B}"/>
          </ac:spMkLst>
        </pc:spChg>
        <pc:spChg chg="del">
          <ac:chgData name="Kwapnoski, Christine" userId="b3cbe799-34c9-41f2-8b8c-8f9848b3f833" providerId="ADAL" clId="{B81E51B9-5505-4260-BCE8-0B7C691E0DBD}" dt="2025-03-22T17:11:23.061" v="19963" actId="478"/>
          <ac:spMkLst>
            <pc:docMk/>
            <pc:sldMk cId="2006495441" sldId="309"/>
            <ac:spMk id="19" creationId="{539F839F-7488-ED6C-115C-AAE49B135488}"/>
          </ac:spMkLst>
        </pc:spChg>
        <pc:spChg chg="del">
          <ac:chgData name="Kwapnoski, Christine" userId="b3cbe799-34c9-41f2-8b8c-8f9848b3f833" providerId="ADAL" clId="{B81E51B9-5505-4260-BCE8-0B7C691E0DBD}" dt="2025-03-22T17:11:25.912" v="19966" actId="478"/>
          <ac:spMkLst>
            <pc:docMk/>
            <pc:sldMk cId="2006495441" sldId="309"/>
            <ac:spMk id="20" creationId="{EB088F9C-748A-6A0D-BFFA-2E1237C2C3CF}"/>
          </ac:spMkLst>
        </pc:spChg>
        <pc:picChg chg="del">
          <ac:chgData name="Kwapnoski, Christine" userId="b3cbe799-34c9-41f2-8b8c-8f9848b3f833" providerId="ADAL" clId="{B81E51B9-5505-4260-BCE8-0B7C691E0DBD}" dt="2025-03-22T17:09:15.221" v="19941" actId="478"/>
          <ac:picMkLst>
            <pc:docMk/>
            <pc:sldMk cId="2006495441" sldId="309"/>
            <ac:picMk id="4" creationId="{7297E51B-F666-F594-5C73-1EDD1DFE5431}"/>
          </ac:picMkLst>
        </pc:picChg>
        <pc:picChg chg="add mod">
          <ac:chgData name="Kwapnoski, Christine" userId="b3cbe799-34c9-41f2-8b8c-8f9848b3f833" providerId="ADAL" clId="{B81E51B9-5505-4260-BCE8-0B7C691E0DBD}" dt="2025-03-22T17:11:41.658" v="19970" actId="14100"/>
          <ac:picMkLst>
            <pc:docMk/>
            <pc:sldMk cId="2006495441" sldId="309"/>
            <ac:picMk id="8" creationId="{A2D463B5-5912-EB41-1E5E-53B6A766423B}"/>
          </ac:picMkLst>
        </pc:picChg>
        <pc:picChg chg="add mod">
          <ac:chgData name="Kwapnoski, Christine" userId="b3cbe799-34c9-41f2-8b8c-8f9848b3f833" providerId="ADAL" clId="{B81E51B9-5505-4260-BCE8-0B7C691E0DBD}" dt="2025-03-22T17:12:22.935" v="19976" actId="14100"/>
          <ac:picMkLst>
            <pc:docMk/>
            <pc:sldMk cId="2006495441" sldId="309"/>
            <ac:picMk id="14" creationId="{801BC1BC-4F8A-0B3A-0A13-8E6DE29147A6}"/>
          </ac:picMkLst>
        </pc:picChg>
        <pc:picChg chg="del">
          <ac:chgData name="Kwapnoski, Christine" userId="b3cbe799-34c9-41f2-8b8c-8f9848b3f833" providerId="ADAL" clId="{B81E51B9-5505-4260-BCE8-0B7C691E0DBD}" dt="2025-03-22T17:11:16.912" v="19961" actId="478"/>
          <ac:picMkLst>
            <pc:docMk/>
            <pc:sldMk cId="2006495441" sldId="309"/>
            <ac:picMk id="17" creationId="{00EBC9C3-4F59-B434-9D08-A2E55048603C}"/>
          </ac:picMkLst>
        </pc:picChg>
        <pc:inkChg chg="del">
          <ac:chgData name="Kwapnoski, Christine" userId="b3cbe799-34c9-41f2-8b8c-8f9848b3f833" providerId="ADAL" clId="{B81E51B9-5505-4260-BCE8-0B7C691E0DBD}" dt="2025-03-22T17:09:19.525" v="19942" actId="478"/>
          <ac:inkMkLst>
            <pc:docMk/>
            <pc:sldMk cId="2006495441" sldId="309"/>
            <ac:inkMk id="5" creationId="{E2B507D2-CA32-EE33-C396-089817EEBAF6}"/>
          </ac:inkMkLst>
        </pc:inkChg>
        <pc:inkChg chg="del">
          <ac:chgData name="Kwapnoski, Christine" userId="b3cbe799-34c9-41f2-8b8c-8f9848b3f833" providerId="ADAL" clId="{B81E51B9-5505-4260-BCE8-0B7C691E0DBD}" dt="2025-03-22T17:09:20.765" v="19943" actId="478"/>
          <ac:inkMkLst>
            <pc:docMk/>
            <pc:sldMk cId="2006495441" sldId="309"/>
            <ac:inkMk id="6" creationId="{6D227EF3-7A04-8001-7CC7-A6478678B2D0}"/>
          </ac:inkMkLst>
        </pc:inkChg>
        <pc:inkChg chg="del">
          <ac:chgData name="Kwapnoski, Christine" userId="b3cbe799-34c9-41f2-8b8c-8f9848b3f833" providerId="ADAL" clId="{B81E51B9-5505-4260-BCE8-0B7C691E0DBD}" dt="2025-03-22T17:09:21.628" v="19944" actId="478"/>
          <ac:inkMkLst>
            <pc:docMk/>
            <pc:sldMk cId="2006495441" sldId="309"/>
            <ac:inkMk id="7" creationId="{114B583C-429C-6107-82F2-8252575E56B1}"/>
          </ac:inkMkLst>
        </pc:inkChg>
      </pc:sldChg>
      <pc:sldChg chg="addSp delSp modSp add mod ord">
        <pc:chgData name="Kwapnoski, Christine" userId="b3cbe799-34c9-41f2-8b8c-8f9848b3f833" providerId="ADAL" clId="{B81E51B9-5505-4260-BCE8-0B7C691E0DBD}" dt="2025-03-22T17:29:05.489" v="20156"/>
        <pc:sldMkLst>
          <pc:docMk/>
          <pc:sldMk cId="1163276300" sldId="310"/>
        </pc:sldMkLst>
        <pc:spChg chg="mod">
          <ac:chgData name="Kwapnoski, Christine" userId="b3cbe799-34c9-41f2-8b8c-8f9848b3f833" providerId="ADAL" clId="{B81E51B9-5505-4260-BCE8-0B7C691E0DBD}" dt="2025-03-22T17:28:10.482" v="20154" actId="1076"/>
          <ac:spMkLst>
            <pc:docMk/>
            <pc:sldMk cId="1163276300" sldId="310"/>
            <ac:spMk id="2" creationId="{46C92AFB-9BD4-7AEE-9633-30B6E46384B4}"/>
          </ac:spMkLst>
        </pc:spChg>
        <pc:spChg chg="mod">
          <ac:chgData name="Kwapnoski, Christine" userId="b3cbe799-34c9-41f2-8b8c-8f9848b3f833" providerId="ADAL" clId="{B81E51B9-5505-4260-BCE8-0B7C691E0DBD}" dt="2025-03-22T17:14:34.186" v="20003" actId="6549"/>
          <ac:spMkLst>
            <pc:docMk/>
            <pc:sldMk cId="1163276300" sldId="310"/>
            <ac:spMk id="10" creationId="{4D77C3AE-946F-B92E-F580-A7A694D32D66}"/>
          </ac:spMkLst>
        </pc:spChg>
        <pc:spChg chg="del">
          <ac:chgData name="Kwapnoski, Christine" userId="b3cbe799-34c9-41f2-8b8c-8f9848b3f833" providerId="ADAL" clId="{B81E51B9-5505-4260-BCE8-0B7C691E0DBD}" dt="2025-03-22T17:13:26.678" v="19983" actId="478"/>
          <ac:spMkLst>
            <pc:docMk/>
            <pc:sldMk cId="1163276300" sldId="310"/>
            <ac:spMk id="13" creationId="{EA2E3CD9-5538-A1B8-859E-46205410D3AF}"/>
          </ac:spMkLst>
        </pc:spChg>
        <pc:picChg chg="add mod">
          <ac:chgData name="Kwapnoski, Christine" userId="b3cbe799-34c9-41f2-8b8c-8f9848b3f833" providerId="ADAL" clId="{B81E51B9-5505-4260-BCE8-0B7C691E0DBD}" dt="2025-03-22T17:13:21.416" v="19982" actId="14100"/>
          <ac:picMkLst>
            <pc:docMk/>
            <pc:sldMk cId="1163276300" sldId="310"/>
            <ac:picMk id="4" creationId="{A0440C45-5AFE-76EB-CF1D-1CF33AC76C68}"/>
          </ac:picMkLst>
        </pc:picChg>
        <pc:picChg chg="del">
          <ac:chgData name="Kwapnoski, Christine" userId="b3cbe799-34c9-41f2-8b8c-8f9848b3f833" providerId="ADAL" clId="{B81E51B9-5505-4260-BCE8-0B7C691E0DBD}" dt="2025-03-22T17:12:57.396" v="19979" actId="478"/>
          <ac:picMkLst>
            <pc:docMk/>
            <pc:sldMk cId="1163276300" sldId="310"/>
            <ac:picMk id="8" creationId="{8DEBAF83-1919-D888-FC72-DB38DE5C756B}"/>
          </ac:picMkLst>
        </pc:picChg>
        <pc:picChg chg="del">
          <ac:chgData name="Kwapnoski, Christine" userId="b3cbe799-34c9-41f2-8b8c-8f9848b3f833" providerId="ADAL" clId="{B81E51B9-5505-4260-BCE8-0B7C691E0DBD}" dt="2025-03-22T17:12:58.812" v="19980" actId="478"/>
          <ac:picMkLst>
            <pc:docMk/>
            <pc:sldMk cId="1163276300" sldId="310"/>
            <ac:picMk id="14" creationId="{C4DE13DB-1DAC-7A1A-71B7-9FC42BBE8E04}"/>
          </ac:picMkLst>
        </pc:picChg>
      </pc:sldChg>
      <pc:sldChg chg="addSp delSp modSp new mod">
        <pc:chgData name="Kwapnoski, Christine" userId="b3cbe799-34c9-41f2-8b8c-8f9848b3f833" providerId="ADAL" clId="{B81E51B9-5505-4260-BCE8-0B7C691E0DBD}" dt="2025-03-22T17:36:06.108" v="20328" actId="1076"/>
        <pc:sldMkLst>
          <pc:docMk/>
          <pc:sldMk cId="337030086" sldId="311"/>
        </pc:sldMkLst>
        <pc:spChg chg="mod">
          <ac:chgData name="Kwapnoski, Christine" userId="b3cbe799-34c9-41f2-8b8c-8f9848b3f833" providerId="ADAL" clId="{B81E51B9-5505-4260-BCE8-0B7C691E0DBD}" dt="2025-03-22T17:29:46.955" v="20160" actId="1076"/>
          <ac:spMkLst>
            <pc:docMk/>
            <pc:sldMk cId="337030086" sldId="311"/>
            <ac:spMk id="2" creationId="{88CCC43A-2339-FC61-45A6-375FE0460CAF}"/>
          </ac:spMkLst>
        </pc:spChg>
        <pc:spChg chg="del mod">
          <ac:chgData name="Kwapnoski, Christine" userId="b3cbe799-34c9-41f2-8b8c-8f9848b3f833" providerId="ADAL" clId="{B81E51B9-5505-4260-BCE8-0B7C691E0DBD}" dt="2025-03-22T17:30:02.780" v="20162" actId="478"/>
          <ac:spMkLst>
            <pc:docMk/>
            <pc:sldMk cId="337030086" sldId="311"/>
            <ac:spMk id="3" creationId="{AB167E9A-4D74-B78A-6D05-53EF5D9D1287}"/>
          </ac:spMkLst>
        </pc:spChg>
        <pc:spChg chg="add del mod">
          <ac:chgData name="Kwapnoski, Christine" userId="b3cbe799-34c9-41f2-8b8c-8f9848b3f833" providerId="ADAL" clId="{B81E51B9-5505-4260-BCE8-0B7C691E0DBD}" dt="2025-03-22T17:30:04.263" v="20163" actId="478"/>
          <ac:spMkLst>
            <pc:docMk/>
            <pc:sldMk cId="337030086" sldId="311"/>
            <ac:spMk id="6" creationId="{2432BE5D-4EA6-DEBF-7678-996860819468}"/>
          </ac:spMkLst>
        </pc:spChg>
        <pc:spChg chg="add del">
          <ac:chgData name="Kwapnoski, Christine" userId="b3cbe799-34c9-41f2-8b8c-8f9848b3f833" providerId="ADAL" clId="{B81E51B9-5505-4260-BCE8-0B7C691E0DBD}" dt="2025-03-22T17:30:10.200" v="20165" actId="22"/>
          <ac:spMkLst>
            <pc:docMk/>
            <pc:sldMk cId="337030086" sldId="311"/>
            <ac:spMk id="8" creationId="{7505D69D-4A40-B0B3-661B-44D0685E2FF6}"/>
          </ac:spMkLst>
        </pc:spChg>
        <pc:spChg chg="add mod">
          <ac:chgData name="Kwapnoski, Christine" userId="b3cbe799-34c9-41f2-8b8c-8f9848b3f833" providerId="ADAL" clId="{B81E51B9-5505-4260-BCE8-0B7C691E0DBD}" dt="2025-03-22T17:36:06.108" v="20328" actId="1076"/>
          <ac:spMkLst>
            <pc:docMk/>
            <pc:sldMk cId="337030086" sldId="311"/>
            <ac:spMk id="9" creationId="{94C0CF60-DE3F-FCDA-7293-D0135858317C}"/>
          </ac:spMkLst>
        </pc:spChg>
        <pc:picChg chg="add mod">
          <ac:chgData name="Kwapnoski, Christine" userId="b3cbe799-34c9-41f2-8b8c-8f9848b3f833" providerId="ADAL" clId="{B81E51B9-5505-4260-BCE8-0B7C691E0DBD}" dt="2025-03-22T17:26:59.520" v="20141"/>
          <ac:picMkLst>
            <pc:docMk/>
            <pc:sldMk cId="337030086" sldId="311"/>
            <ac:picMk id="4" creationId="{A1D1B9C5-A275-6F39-BEAD-CAD1524B4794}"/>
          </ac:picMkLst>
        </pc:picChg>
      </pc:sldChg>
      <pc:sldChg chg="add">
        <pc:chgData name="Kwapnoski, Christine" userId="b3cbe799-34c9-41f2-8b8c-8f9848b3f833" providerId="ADAL" clId="{B81E51B9-5505-4260-BCE8-0B7C691E0DBD}" dt="2025-03-25T15:31:40.691" v="20356" actId="2890"/>
        <pc:sldMkLst>
          <pc:docMk/>
          <pc:sldMk cId="1617398241" sldId="312"/>
        </pc:sldMkLst>
      </pc:sldChg>
      <pc:sldMasterChg chg="setBg modSldLayout">
        <pc:chgData name="Kwapnoski, Christine" userId="b3cbe799-34c9-41f2-8b8c-8f9848b3f833" providerId="ADAL" clId="{B81E51B9-5505-4260-BCE8-0B7C691E0DBD}" dt="2025-03-19T22:26:41.288" v="13599"/>
        <pc:sldMasterMkLst>
          <pc:docMk/>
          <pc:sldMasterMk cId="1140815515" sldId="2147483648"/>
        </pc:sldMasterMkLst>
        <pc:sldLayoutChg chg="setBg">
          <pc:chgData name="Kwapnoski, Christine" userId="b3cbe799-34c9-41f2-8b8c-8f9848b3f833" providerId="ADAL" clId="{B81E51B9-5505-4260-BCE8-0B7C691E0DBD}" dt="2025-03-19T22:26:41.288" v="13599"/>
          <pc:sldLayoutMkLst>
            <pc:docMk/>
            <pc:sldMasterMk cId="1140815515" sldId="2147483648"/>
            <pc:sldLayoutMk cId="4181869956" sldId="2147483649"/>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1720953694" sldId="2147483650"/>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3577237856" sldId="2147483651"/>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749043838" sldId="2147483652"/>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4114603319" sldId="2147483653"/>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1609894388" sldId="2147483654"/>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2804101361" sldId="2147483655"/>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2689283209" sldId="2147483656"/>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896933232" sldId="2147483657"/>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3914411926" sldId="2147483658"/>
          </pc:sldLayoutMkLst>
        </pc:sldLayoutChg>
        <pc:sldLayoutChg chg="setBg">
          <pc:chgData name="Kwapnoski, Christine" userId="b3cbe799-34c9-41f2-8b8c-8f9848b3f833" providerId="ADAL" clId="{B81E51B9-5505-4260-BCE8-0B7C691E0DBD}" dt="2025-03-19T22:26:41.288" v="13599"/>
          <pc:sldLayoutMkLst>
            <pc:docMk/>
            <pc:sldMasterMk cId="1140815515" sldId="2147483648"/>
            <pc:sldLayoutMk cId="1515465852"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9213F-3748-4D21-BB08-B0E0FEB4856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526F48B-4688-4804-B251-C7047F0F0F87}">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chemeClr val="accent6">
                  <a:lumMod val="75000"/>
                </a:schemeClr>
              </a:solidFill>
            </a:rPr>
            <a:t>Click on </a:t>
          </a:r>
          <a:r>
            <a:rPr lang="en-US" b="1" u="sng" dirty="0">
              <a:solidFill>
                <a:schemeClr val="accent6">
                  <a:lumMod val="75000"/>
                </a:schemeClr>
              </a:solidFill>
            </a:rPr>
            <a:t>+Fees</a:t>
          </a:r>
          <a:endParaRPr lang="en-US" dirty="0">
            <a:solidFill>
              <a:schemeClr val="accent6">
                <a:lumMod val="75000"/>
              </a:schemeClr>
            </a:solidFill>
          </a:endParaRPr>
        </a:p>
      </dgm:t>
    </dgm:pt>
    <dgm:pt modelId="{A1248857-5A3A-41BE-BA6E-C26188C659C3}" type="parTrans" cxnId="{B4BE9CD7-B208-4D44-96F3-B39978A480CD}">
      <dgm:prSet/>
      <dgm:spPr/>
      <dgm:t>
        <a:bodyPr/>
        <a:lstStyle/>
        <a:p>
          <a:endParaRPr lang="en-US"/>
        </a:p>
      </dgm:t>
    </dgm:pt>
    <dgm:pt modelId="{7115DEEB-3D4D-48AB-9726-AD1F87347B4D}" type="sibTrans" cxnId="{B4BE9CD7-B208-4D44-96F3-B39978A480CD}">
      <dgm:prSet/>
      <dgm:spPr>
        <a:solidFill>
          <a:schemeClr val="accent6">
            <a:lumMod val="75000"/>
          </a:schemeClr>
        </a:solidFill>
      </dgm:spPr>
      <dgm:t>
        <a:bodyPr/>
        <a:lstStyle/>
        <a:p>
          <a:endParaRPr lang="en-US" dirty="0"/>
        </a:p>
      </dgm:t>
    </dgm:pt>
    <dgm:pt modelId="{2354251F-D179-4B4E-8189-C486CFD6180A}">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chemeClr val="accent6">
                  <a:lumMod val="75000"/>
                </a:schemeClr>
              </a:solidFill>
            </a:rPr>
            <a:t>Go to </a:t>
          </a:r>
          <a:r>
            <a:rPr lang="en-US" b="1" u="sng" dirty="0">
              <a:solidFill>
                <a:schemeClr val="accent6">
                  <a:lumMod val="75000"/>
                </a:schemeClr>
              </a:solidFill>
            </a:rPr>
            <a:t>Setup</a:t>
          </a:r>
          <a:r>
            <a:rPr lang="en-US" dirty="0">
              <a:solidFill>
                <a:schemeClr val="accent6">
                  <a:lumMod val="75000"/>
                </a:schemeClr>
              </a:solidFill>
            </a:rPr>
            <a:t> then </a:t>
          </a:r>
          <a:r>
            <a:rPr lang="en-US" b="1" u="sng" dirty="0">
              <a:solidFill>
                <a:schemeClr val="accent6">
                  <a:lumMod val="75000"/>
                </a:schemeClr>
              </a:solidFill>
            </a:rPr>
            <a:t>Fee Preferences</a:t>
          </a:r>
          <a:endParaRPr lang="en-US" dirty="0">
            <a:solidFill>
              <a:schemeClr val="accent6">
                <a:lumMod val="75000"/>
              </a:schemeClr>
            </a:solidFill>
          </a:endParaRPr>
        </a:p>
      </dgm:t>
    </dgm:pt>
    <dgm:pt modelId="{D82129B7-5FBC-433B-88AA-6E0ECE01EA4A}" type="parTrans" cxnId="{2AB23F96-D77C-43C8-8FBA-03F4D92594BB}">
      <dgm:prSet/>
      <dgm:spPr/>
      <dgm:t>
        <a:bodyPr/>
        <a:lstStyle/>
        <a:p>
          <a:endParaRPr lang="en-US"/>
        </a:p>
      </dgm:t>
    </dgm:pt>
    <dgm:pt modelId="{C9C07524-CDAE-44C8-AA51-F4784FBAF289}" type="sibTrans" cxnId="{2AB23F96-D77C-43C8-8FBA-03F4D92594BB}">
      <dgm:prSet/>
      <dgm:spPr>
        <a:solidFill>
          <a:schemeClr val="accent6">
            <a:lumMod val="75000"/>
          </a:schemeClr>
        </a:solidFill>
      </dgm:spPr>
      <dgm:t>
        <a:bodyPr/>
        <a:lstStyle/>
        <a:p>
          <a:endParaRPr lang="en-US"/>
        </a:p>
      </dgm:t>
    </dgm:pt>
    <dgm:pt modelId="{88B7E8EE-2755-4145-8796-55EA52B5741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chemeClr val="accent6">
                  <a:lumMod val="75000"/>
                </a:schemeClr>
              </a:solidFill>
            </a:rPr>
            <a:t>This is where you will check Display Fees on Portal and Active Years/Future Years</a:t>
          </a:r>
        </a:p>
      </dgm:t>
    </dgm:pt>
    <dgm:pt modelId="{1016FB66-08DB-4E97-A837-DFA45E9B53C7}" type="parTrans" cxnId="{AC893C93-4295-4262-AE11-91E289AAFF5E}">
      <dgm:prSet/>
      <dgm:spPr/>
      <dgm:t>
        <a:bodyPr/>
        <a:lstStyle/>
        <a:p>
          <a:endParaRPr lang="en-US"/>
        </a:p>
      </dgm:t>
    </dgm:pt>
    <dgm:pt modelId="{53D62EE5-5DA5-4552-B51C-ED4C242E61D1}" type="sibTrans" cxnId="{AC893C93-4295-4262-AE11-91E289AAFF5E}">
      <dgm:prSet/>
      <dgm:spPr/>
      <dgm:t>
        <a:bodyPr/>
        <a:lstStyle/>
        <a:p>
          <a:endParaRPr lang="en-US"/>
        </a:p>
      </dgm:t>
    </dgm:pt>
    <dgm:pt modelId="{6F59C2B2-17FC-4EFF-87AF-30405F0E79EC}" type="pres">
      <dgm:prSet presAssocID="{CF89213F-3748-4D21-BB08-B0E0FEB48564}" presName="diagram" presStyleCnt="0">
        <dgm:presLayoutVars>
          <dgm:dir/>
          <dgm:resizeHandles val="exact"/>
        </dgm:presLayoutVars>
      </dgm:prSet>
      <dgm:spPr/>
    </dgm:pt>
    <dgm:pt modelId="{91908318-1BE9-460A-BF06-6E3D9E25A399}" type="pres">
      <dgm:prSet presAssocID="{B526F48B-4688-4804-B251-C7047F0F0F87}" presName="node" presStyleLbl="node1" presStyleIdx="0" presStyleCnt="3" custLinFactNeighborX="7508" custLinFactNeighborY="-1695">
        <dgm:presLayoutVars>
          <dgm:bulletEnabled val="1"/>
        </dgm:presLayoutVars>
      </dgm:prSet>
      <dgm:spPr/>
    </dgm:pt>
    <dgm:pt modelId="{7F2AC063-DB4A-47C3-A425-70220284C6CE}" type="pres">
      <dgm:prSet presAssocID="{7115DEEB-3D4D-48AB-9726-AD1F87347B4D}" presName="sibTrans" presStyleLbl="sibTrans2D1" presStyleIdx="0" presStyleCnt="2"/>
      <dgm:spPr/>
    </dgm:pt>
    <dgm:pt modelId="{E35F5C12-1EF4-45ED-AAC0-2E47F51649CE}" type="pres">
      <dgm:prSet presAssocID="{7115DEEB-3D4D-48AB-9726-AD1F87347B4D}" presName="connectorText" presStyleLbl="sibTrans2D1" presStyleIdx="0" presStyleCnt="2"/>
      <dgm:spPr/>
    </dgm:pt>
    <dgm:pt modelId="{34A3D4B6-E970-4C60-A5D5-AB0C5C4D0CEC}" type="pres">
      <dgm:prSet presAssocID="{2354251F-D179-4B4E-8189-C486CFD6180A}" presName="node" presStyleLbl="node1" presStyleIdx="1" presStyleCnt="3">
        <dgm:presLayoutVars>
          <dgm:bulletEnabled val="1"/>
        </dgm:presLayoutVars>
      </dgm:prSet>
      <dgm:spPr/>
    </dgm:pt>
    <dgm:pt modelId="{FEBEA01A-7222-4A75-A7F4-AFD1E271C5A6}" type="pres">
      <dgm:prSet presAssocID="{C9C07524-CDAE-44C8-AA51-F4784FBAF289}" presName="sibTrans" presStyleLbl="sibTrans2D1" presStyleIdx="1" presStyleCnt="2" custLinFactNeighborX="-98460" custLinFactNeighborY="7752"/>
      <dgm:spPr/>
    </dgm:pt>
    <dgm:pt modelId="{A437CB47-7142-497A-9636-00B082244C4F}" type="pres">
      <dgm:prSet presAssocID="{C9C07524-CDAE-44C8-AA51-F4784FBAF289}" presName="connectorText" presStyleLbl="sibTrans2D1" presStyleIdx="1" presStyleCnt="2"/>
      <dgm:spPr/>
    </dgm:pt>
    <dgm:pt modelId="{7C322933-38A5-4A1C-A0D5-A3AF45338FF7}" type="pres">
      <dgm:prSet presAssocID="{88B7E8EE-2755-4145-8796-55EA52B5741E}" presName="node" presStyleLbl="node1" presStyleIdx="2" presStyleCnt="3" custScaleX="142796" custScaleY="142796" custLinFactNeighborX="-85844" custLinFactNeighborY="-28426">
        <dgm:presLayoutVars>
          <dgm:bulletEnabled val="1"/>
        </dgm:presLayoutVars>
      </dgm:prSet>
      <dgm:spPr/>
    </dgm:pt>
  </dgm:ptLst>
  <dgm:cxnLst>
    <dgm:cxn modelId="{495AB300-EB75-4C37-9E42-F10D5D3E59FE}" type="presOf" srcId="{2354251F-D179-4B4E-8189-C486CFD6180A}" destId="{34A3D4B6-E970-4C60-A5D5-AB0C5C4D0CEC}" srcOrd="0" destOrd="0" presId="urn:microsoft.com/office/officeart/2005/8/layout/process5"/>
    <dgm:cxn modelId="{FB260420-2821-48FC-8EA7-D98D4ACC362C}" type="presOf" srcId="{C9C07524-CDAE-44C8-AA51-F4784FBAF289}" destId="{FEBEA01A-7222-4A75-A7F4-AFD1E271C5A6}" srcOrd="0" destOrd="0" presId="urn:microsoft.com/office/officeart/2005/8/layout/process5"/>
    <dgm:cxn modelId="{C7C5F25E-493E-47F3-BCDB-54E7EEDE0870}" type="presOf" srcId="{7115DEEB-3D4D-48AB-9726-AD1F87347B4D}" destId="{7F2AC063-DB4A-47C3-A425-70220284C6CE}" srcOrd="0" destOrd="0" presId="urn:microsoft.com/office/officeart/2005/8/layout/process5"/>
    <dgm:cxn modelId="{AD1F894F-71E2-42AD-9FAE-BA94AC7CA927}" type="presOf" srcId="{C9C07524-CDAE-44C8-AA51-F4784FBAF289}" destId="{A437CB47-7142-497A-9636-00B082244C4F}" srcOrd="1" destOrd="0" presId="urn:microsoft.com/office/officeart/2005/8/layout/process5"/>
    <dgm:cxn modelId="{E38D4651-1419-4265-B087-3A84B8A1AA81}" type="presOf" srcId="{CF89213F-3748-4D21-BB08-B0E0FEB48564}" destId="{6F59C2B2-17FC-4EFF-87AF-30405F0E79EC}" srcOrd="0" destOrd="0" presId="urn:microsoft.com/office/officeart/2005/8/layout/process5"/>
    <dgm:cxn modelId="{E8D86B58-078D-4512-A738-181927B32BDC}" type="presOf" srcId="{7115DEEB-3D4D-48AB-9726-AD1F87347B4D}" destId="{E35F5C12-1EF4-45ED-AAC0-2E47F51649CE}" srcOrd="1" destOrd="0" presId="urn:microsoft.com/office/officeart/2005/8/layout/process5"/>
    <dgm:cxn modelId="{AC893C93-4295-4262-AE11-91E289AAFF5E}" srcId="{CF89213F-3748-4D21-BB08-B0E0FEB48564}" destId="{88B7E8EE-2755-4145-8796-55EA52B5741E}" srcOrd="2" destOrd="0" parTransId="{1016FB66-08DB-4E97-A837-DFA45E9B53C7}" sibTransId="{53D62EE5-5DA5-4552-B51C-ED4C242E61D1}"/>
    <dgm:cxn modelId="{2AB23F96-D77C-43C8-8FBA-03F4D92594BB}" srcId="{CF89213F-3748-4D21-BB08-B0E0FEB48564}" destId="{2354251F-D179-4B4E-8189-C486CFD6180A}" srcOrd="1" destOrd="0" parTransId="{D82129B7-5FBC-433B-88AA-6E0ECE01EA4A}" sibTransId="{C9C07524-CDAE-44C8-AA51-F4784FBAF289}"/>
    <dgm:cxn modelId="{1679B499-C162-406B-8027-F57B63595970}" type="presOf" srcId="{88B7E8EE-2755-4145-8796-55EA52B5741E}" destId="{7C322933-38A5-4A1C-A0D5-A3AF45338FF7}" srcOrd="0" destOrd="0" presId="urn:microsoft.com/office/officeart/2005/8/layout/process5"/>
    <dgm:cxn modelId="{B4BE9CD7-B208-4D44-96F3-B39978A480CD}" srcId="{CF89213F-3748-4D21-BB08-B0E0FEB48564}" destId="{B526F48B-4688-4804-B251-C7047F0F0F87}" srcOrd="0" destOrd="0" parTransId="{A1248857-5A3A-41BE-BA6E-C26188C659C3}" sibTransId="{7115DEEB-3D4D-48AB-9726-AD1F87347B4D}"/>
    <dgm:cxn modelId="{2D6737FE-D612-4B10-A97E-CDE85B4FF707}" type="presOf" srcId="{B526F48B-4688-4804-B251-C7047F0F0F87}" destId="{91908318-1BE9-460A-BF06-6E3D9E25A399}" srcOrd="0" destOrd="0" presId="urn:microsoft.com/office/officeart/2005/8/layout/process5"/>
    <dgm:cxn modelId="{42373305-8CB6-48C6-A496-204A01403500}" type="presParOf" srcId="{6F59C2B2-17FC-4EFF-87AF-30405F0E79EC}" destId="{91908318-1BE9-460A-BF06-6E3D9E25A399}" srcOrd="0" destOrd="0" presId="urn:microsoft.com/office/officeart/2005/8/layout/process5"/>
    <dgm:cxn modelId="{11FE41A7-AEC2-4EED-8493-1565CBF0A80B}" type="presParOf" srcId="{6F59C2B2-17FC-4EFF-87AF-30405F0E79EC}" destId="{7F2AC063-DB4A-47C3-A425-70220284C6CE}" srcOrd="1" destOrd="0" presId="urn:microsoft.com/office/officeart/2005/8/layout/process5"/>
    <dgm:cxn modelId="{AD9A37C1-C0AA-4BBF-AA43-6816B904A8D0}" type="presParOf" srcId="{7F2AC063-DB4A-47C3-A425-70220284C6CE}" destId="{E35F5C12-1EF4-45ED-AAC0-2E47F51649CE}" srcOrd="0" destOrd="0" presId="urn:microsoft.com/office/officeart/2005/8/layout/process5"/>
    <dgm:cxn modelId="{0F26211E-D0EE-4601-AB2C-0AEBB8D3A193}" type="presParOf" srcId="{6F59C2B2-17FC-4EFF-87AF-30405F0E79EC}" destId="{34A3D4B6-E970-4C60-A5D5-AB0C5C4D0CEC}" srcOrd="2" destOrd="0" presId="urn:microsoft.com/office/officeart/2005/8/layout/process5"/>
    <dgm:cxn modelId="{EE63E7E0-3E21-4039-9E50-0DF8C78B0919}" type="presParOf" srcId="{6F59C2B2-17FC-4EFF-87AF-30405F0E79EC}" destId="{FEBEA01A-7222-4A75-A7F4-AFD1E271C5A6}" srcOrd="3" destOrd="0" presId="urn:microsoft.com/office/officeart/2005/8/layout/process5"/>
    <dgm:cxn modelId="{CF066868-E2B5-4034-B088-892B1819B3BA}" type="presParOf" srcId="{FEBEA01A-7222-4A75-A7F4-AFD1E271C5A6}" destId="{A437CB47-7142-497A-9636-00B082244C4F}" srcOrd="0" destOrd="0" presId="urn:microsoft.com/office/officeart/2005/8/layout/process5"/>
    <dgm:cxn modelId="{0F47E6D2-6686-40AD-BF69-97FFB16DD9F8}" type="presParOf" srcId="{6F59C2B2-17FC-4EFF-87AF-30405F0E79EC}" destId="{7C322933-38A5-4A1C-A0D5-A3AF45338FF7}" srcOrd="4"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9213F-3748-4D21-BB08-B0E0FEB4856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526F48B-4688-4804-B251-C7047F0F0F87}">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solidFill>
                <a:schemeClr val="accent6">
                  <a:lumMod val="75000"/>
                </a:schemeClr>
              </a:solidFill>
            </a:rPr>
            <a:t>Click on </a:t>
          </a:r>
          <a:r>
            <a:rPr lang="en-US" b="1" u="sng">
              <a:solidFill>
                <a:schemeClr val="accent6">
                  <a:lumMod val="75000"/>
                </a:schemeClr>
              </a:solidFill>
            </a:rPr>
            <a:t>+Fees</a:t>
          </a:r>
          <a:endParaRPr lang="en-US">
            <a:solidFill>
              <a:schemeClr val="accent6">
                <a:lumMod val="75000"/>
              </a:schemeClr>
            </a:solidFill>
          </a:endParaRPr>
        </a:p>
      </dgm:t>
    </dgm:pt>
    <dgm:pt modelId="{A1248857-5A3A-41BE-BA6E-C26188C659C3}" type="parTrans" cxnId="{B4BE9CD7-B208-4D44-96F3-B39978A480CD}">
      <dgm:prSet/>
      <dgm:spPr/>
      <dgm:t>
        <a:bodyPr/>
        <a:lstStyle/>
        <a:p>
          <a:endParaRPr lang="en-US"/>
        </a:p>
      </dgm:t>
    </dgm:pt>
    <dgm:pt modelId="{7115DEEB-3D4D-48AB-9726-AD1F87347B4D}" type="sibTrans" cxnId="{B4BE9CD7-B208-4D44-96F3-B39978A480CD}">
      <dgm:prSet/>
      <dgm:spPr>
        <a:solidFill>
          <a:schemeClr val="accent6">
            <a:lumMod val="75000"/>
          </a:schemeClr>
        </a:solidFill>
      </dgm:spPr>
      <dgm:t>
        <a:bodyPr/>
        <a:lstStyle/>
        <a:p>
          <a:endParaRPr lang="en-US"/>
        </a:p>
      </dgm:t>
    </dgm:pt>
    <dgm:pt modelId="{2354251F-D179-4B4E-8189-C486CFD6180A}">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solidFill>
                <a:schemeClr val="accent6">
                  <a:lumMod val="75000"/>
                </a:schemeClr>
              </a:solidFill>
            </a:rPr>
            <a:t>Go to </a:t>
          </a:r>
          <a:r>
            <a:rPr lang="en-US" b="1" u="sng">
              <a:solidFill>
                <a:schemeClr val="accent6">
                  <a:lumMod val="75000"/>
                </a:schemeClr>
              </a:solidFill>
            </a:rPr>
            <a:t>Setup</a:t>
          </a:r>
          <a:r>
            <a:rPr lang="en-US">
              <a:solidFill>
                <a:schemeClr val="accent6">
                  <a:lumMod val="75000"/>
                </a:schemeClr>
              </a:solidFill>
            </a:rPr>
            <a:t> then </a:t>
          </a:r>
          <a:r>
            <a:rPr lang="en-US" b="1" u="sng">
              <a:solidFill>
                <a:schemeClr val="accent6">
                  <a:lumMod val="75000"/>
                </a:schemeClr>
              </a:solidFill>
            </a:rPr>
            <a:t>Fee Editor</a:t>
          </a:r>
          <a:endParaRPr lang="en-US">
            <a:solidFill>
              <a:schemeClr val="accent6">
                <a:lumMod val="75000"/>
              </a:schemeClr>
            </a:solidFill>
          </a:endParaRPr>
        </a:p>
      </dgm:t>
    </dgm:pt>
    <dgm:pt modelId="{D82129B7-5FBC-433B-88AA-6E0ECE01EA4A}" type="parTrans" cxnId="{2AB23F96-D77C-43C8-8FBA-03F4D92594BB}">
      <dgm:prSet/>
      <dgm:spPr/>
      <dgm:t>
        <a:bodyPr/>
        <a:lstStyle/>
        <a:p>
          <a:endParaRPr lang="en-US"/>
        </a:p>
      </dgm:t>
    </dgm:pt>
    <dgm:pt modelId="{C9C07524-CDAE-44C8-AA51-F4784FBAF289}" type="sibTrans" cxnId="{2AB23F96-D77C-43C8-8FBA-03F4D92594BB}">
      <dgm:prSet/>
      <dgm:spPr>
        <a:solidFill>
          <a:schemeClr val="accent6">
            <a:lumMod val="75000"/>
          </a:schemeClr>
        </a:solidFill>
      </dgm:spPr>
      <dgm:t>
        <a:bodyPr/>
        <a:lstStyle/>
        <a:p>
          <a:endParaRPr lang="en-US"/>
        </a:p>
      </dgm:t>
    </dgm:pt>
    <dgm:pt modelId="{88B7E8EE-2755-4145-8796-55EA52B5741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chemeClr val="accent6">
                  <a:lumMod val="75000"/>
                </a:schemeClr>
              </a:solidFill>
            </a:rPr>
            <a:t>This is where you will add (new), edit, activate, or inactivate your fees. Double click on any of the course this will open a new window. *Note that fees have been entered as only the last 4 digits of the account number dropping the 40-10 unless the account has a 20 or 30 then these have been left example 20-1001 Science Projects/Race….</a:t>
          </a:r>
        </a:p>
      </dgm:t>
    </dgm:pt>
    <dgm:pt modelId="{1016FB66-08DB-4E97-A837-DFA45E9B53C7}" type="parTrans" cxnId="{AC893C93-4295-4262-AE11-91E289AAFF5E}">
      <dgm:prSet/>
      <dgm:spPr/>
      <dgm:t>
        <a:bodyPr/>
        <a:lstStyle/>
        <a:p>
          <a:endParaRPr lang="en-US"/>
        </a:p>
      </dgm:t>
    </dgm:pt>
    <dgm:pt modelId="{53D62EE5-5DA5-4552-B51C-ED4C242E61D1}" type="sibTrans" cxnId="{AC893C93-4295-4262-AE11-91E289AAFF5E}">
      <dgm:prSet/>
      <dgm:spPr/>
      <dgm:t>
        <a:bodyPr/>
        <a:lstStyle/>
        <a:p>
          <a:endParaRPr lang="en-US"/>
        </a:p>
      </dgm:t>
    </dgm:pt>
    <dgm:pt modelId="{6F59C2B2-17FC-4EFF-87AF-30405F0E79EC}" type="pres">
      <dgm:prSet presAssocID="{CF89213F-3748-4D21-BB08-B0E0FEB48564}" presName="diagram" presStyleCnt="0">
        <dgm:presLayoutVars>
          <dgm:dir/>
          <dgm:resizeHandles val="exact"/>
        </dgm:presLayoutVars>
      </dgm:prSet>
      <dgm:spPr/>
    </dgm:pt>
    <dgm:pt modelId="{91908318-1BE9-460A-BF06-6E3D9E25A399}" type="pres">
      <dgm:prSet presAssocID="{B526F48B-4688-4804-B251-C7047F0F0F87}" presName="node" presStyleLbl="node1" presStyleIdx="0" presStyleCnt="3">
        <dgm:presLayoutVars>
          <dgm:bulletEnabled val="1"/>
        </dgm:presLayoutVars>
      </dgm:prSet>
      <dgm:spPr/>
    </dgm:pt>
    <dgm:pt modelId="{7F2AC063-DB4A-47C3-A425-70220284C6CE}" type="pres">
      <dgm:prSet presAssocID="{7115DEEB-3D4D-48AB-9726-AD1F87347B4D}" presName="sibTrans" presStyleLbl="sibTrans2D1" presStyleIdx="0" presStyleCnt="2"/>
      <dgm:spPr/>
    </dgm:pt>
    <dgm:pt modelId="{E35F5C12-1EF4-45ED-AAC0-2E47F51649CE}" type="pres">
      <dgm:prSet presAssocID="{7115DEEB-3D4D-48AB-9726-AD1F87347B4D}" presName="connectorText" presStyleLbl="sibTrans2D1" presStyleIdx="0" presStyleCnt="2"/>
      <dgm:spPr/>
    </dgm:pt>
    <dgm:pt modelId="{34A3D4B6-E970-4C60-A5D5-AB0C5C4D0CEC}" type="pres">
      <dgm:prSet presAssocID="{2354251F-D179-4B4E-8189-C486CFD6180A}" presName="node" presStyleLbl="node1" presStyleIdx="1" presStyleCnt="3">
        <dgm:presLayoutVars>
          <dgm:bulletEnabled val="1"/>
        </dgm:presLayoutVars>
      </dgm:prSet>
      <dgm:spPr/>
    </dgm:pt>
    <dgm:pt modelId="{FEBEA01A-7222-4A75-A7F4-AFD1E271C5A6}" type="pres">
      <dgm:prSet presAssocID="{C9C07524-CDAE-44C8-AA51-F4784FBAF289}" presName="sibTrans" presStyleLbl="sibTrans2D1" presStyleIdx="1" presStyleCnt="2"/>
      <dgm:spPr/>
    </dgm:pt>
    <dgm:pt modelId="{A437CB47-7142-497A-9636-00B082244C4F}" type="pres">
      <dgm:prSet presAssocID="{C9C07524-CDAE-44C8-AA51-F4784FBAF289}" presName="connectorText" presStyleLbl="sibTrans2D1" presStyleIdx="1" presStyleCnt="2"/>
      <dgm:spPr/>
    </dgm:pt>
    <dgm:pt modelId="{7C322933-38A5-4A1C-A0D5-A3AF45338FF7}" type="pres">
      <dgm:prSet presAssocID="{88B7E8EE-2755-4145-8796-55EA52B5741E}" presName="node" presStyleLbl="node1" presStyleIdx="2" presStyleCnt="3" custScaleX="170739" custScaleY="170739" custLinFactNeighborX="-33527" custLinFactNeighborY="-1808">
        <dgm:presLayoutVars>
          <dgm:bulletEnabled val="1"/>
        </dgm:presLayoutVars>
      </dgm:prSet>
      <dgm:spPr/>
    </dgm:pt>
  </dgm:ptLst>
  <dgm:cxnLst>
    <dgm:cxn modelId="{495AB300-EB75-4C37-9E42-F10D5D3E59FE}" type="presOf" srcId="{2354251F-D179-4B4E-8189-C486CFD6180A}" destId="{34A3D4B6-E970-4C60-A5D5-AB0C5C4D0CEC}" srcOrd="0" destOrd="0" presId="urn:microsoft.com/office/officeart/2005/8/layout/process5"/>
    <dgm:cxn modelId="{FB260420-2821-48FC-8EA7-D98D4ACC362C}" type="presOf" srcId="{C9C07524-CDAE-44C8-AA51-F4784FBAF289}" destId="{FEBEA01A-7222-4A75-A7F4-AFD1E271C5A6}" srcOrd="0" destOrd="0" presId="urn:microsoft.com/office/officeart/2005/8/layout/process5"/>
    <dgm:cxn modelId="{C7C5F25E-493E-47F3-BCDB-54E7EEDE0870}" type="presOf" srcId="{7115DEEB-3D4D-48AB-9726-AD1F87347B4D}" destId="{7F2AC063-DB4A-47C3-A425-70220284C6CE}" srcOrd="0" destOrd="0" presId="urn:microsoft.com/office/officeart/2005/8/layout/process5"/>
    <dgm:cxn modelId="{AD1F894F-71E2-42AD-9FAE-BA94AC7CA927}" type="presOf" srcId="{C9C07524-CDAE-44C8-AA51-F4784FBAF289}" destId="{A437CB47-7142-497A-9636-00B082244C4F}" srcOrd="1" destOrd="0" presId="urn:microsoft.com/office/officeart/2005/8/layout/process5"/>
    <dgm:cxn modelId="{E38D4651-1419-4265-B087-3A84B8A1AA81}" type="presOf" srcId="{CF89213F-3748-4D21-BB08-B0E0FEB48564}" destId="{6F59C2B2-17FC-4EFF-87AF-30405F0E79EC}" srcOrd="0" destOrd="0" presId="urn:microsoft.com/office/officeart/2005/8/layout/process5"/>
    <dgm:cxn modelId="{E8D86B58-078D-4512-A738-181927B32BDC}" type="presOf" srcId="{7115DEEB-3D4D-48AB-9726-AD1F87347B4D}" destId="{E35F5C12-1EF4-45ED-AAC0-2E47F51649CE}" srcOrd="1" destOrd="0" presId="urn:microsoft.com/office/officeart/2005/8/layout/process5"/>
    <dgm:cxn modelId="{AC893C93-4295-4262-AE11-91E289AAFF5E}" srcId="{CF89213F-3748-4D21-BB08-B0E0FEB48564}" destId="{88B7E8EE-2755-4145-8796-55EA52B5741E}" srcOrd="2" destOrd="0" parTransId="{1016FB66-08DB-4E97-A837-DFA45E9B53C7}" sibTransId="{53D62EE5-5DA5-4552-B51C-ED4C242E61D1}"/>
    <dgm:cxn modelId="{2AB23F96-D77C-43C8-8FBA-03F4D92594BB}" srcId="{CF89213F-3748-4D21-BB08-B0E0FEB48564}" destId="{2354251F-D179-4B4E-8189-C486CFD6180A}" srcOrd="1" destOrd="0" parTransId="{D82129B7-5FBC-433B-88AA-6E0ECE01EA4A}" sibTransId="{C9C07524-CDAE-44C8-AA51-F4784FBAF289}"/>
    <dgm:cxn modelId="{1679B499-C162-406B-8027-F57B63595970}" type="presOf" srcId="{88B7E8EE-2755-4145-8796-55EA52B5741E}" destId="{7C322933-38A5-4A1C-A0D5-A3AF45338FF7}" srcOrd="0" destOrd="0" presId="urn:microsoft.com/office/officeart/2005/8/layout/process5"/>
    <dgm:cxn modelId="{B4BE9CD7-B208-4D44-96F3-B39978A480CD}" srcId="{CF89213F-3748-4D21-BB08-B0E0FEB48564}" destId="{B526F48B-4688-4804-B251-C7047F0F0F87}" srcOrd="0" destOrd="0" parTransId="{A1248857-5A3A-41BE-BA6E-C26188C659C3}" sibTransId="{7115DEEB-3D4D-48AB-9726-AD1F87347B4D}"/>
    <dgm:cxn modelId="{2D6737FE-D612-4B10-A97E-CDE85B4FF707}" type="presOf" srcId="{B526F48B-4688-4804-B251-C7047F0F0F87}" destId="{91908318-1BE9-460A-BF06-6E3D9E25A399}" srcOrd="0" destOrd="0" presId="urn:microsoft.com/office/officeart/2005/8/layout/process5"/>
    <dgm:cxn modelId="{42373305-8CB6-48C6-A496-204A01403500}" type="presParOf" srcId="{6F59C2B2-17FC-4EFF-87AF-30405F0E79EC}" destId="{91908318-1BE9-460A-BF06-6E3D9E25A399}" srcOrd="0" destOrd="0" presId="urn:microsoft.com/office/officeart/2005/8/layout/process5"/>
    <dgm:cxn modelId="{11FE41A7-AEC2-4EED-8493-1565CBF0A80B}" type="presParOf" srcId="{6F59C2B2-17FC-4EFF-87AF-30405F0E79EC}" destId="{7F2AC063-DB4A-47C3-A425-70220284C6CE}" srcOrd="1" destOrd="0" presId="urn:microsoft.com/office/officeart/2005/8/layout/process5"/>
    <dgm:cxn modelId="{AD9A37C1-C0AA-4BBF-AA43-6816B904A8D0}" type="presParOf" srcId="{7F2AC063-DB4A-47C3-A425-70220284C6CE}" destId="{E35F5C12-1EF4-45ED-AAC0-2E47F51649CE}" srcOrd="0" destOrd="0" presId="urn:microsoft.com/office/officeart/2005/8/layout/process5"/>
    <dgm:cxn modelId="{0F26211E-D0EE-4601-AB2C-0AEBB8D3A193}" type="presParOf" srcId="{6F59C2B2-17FC-4EFF-87AF-30405F0E79EC}" destId="{34A3D4B6-E970-4C60-A5D5-AB0C5C4D0CEC}" srcOrd="2" destOrd="0" presId="urn:microsoft.com/office/officeart/2005/8/layout/process5"/>
    <dgm:cxn modelId="{EE63E7E0-3E21-4039-9E50-0DF8C78B0919}" type="presParOf" srcId="{6F59C2B2-17FC-4EFF-87AF-30405F0E79EC}" destId="{FEBEA01A-7222-4A75-A7F4-AFD1E271C5A6}" srcOrd="3" destOrd="0" presId="urn:microsoft.com/office/officeart/2005/8/layout/process5"/>
    <dgm:cxn modelId="{CF066868-E2B5-4034-B088-892B1819B3BA}" type="presParOf" srcId="{FEBEA01A-7222-4A75-A7F4-AFD1E271C5A6}" destId="{A437CB47-7142-497A-9636-00B082244C4F}" srcOrd="0" destOrd="0" presId="urn:microsoft.com/office/officeart/2005/8/layout/process5"/>
    <dgm:cxn modelId="{0F47E6D2-6686-40AD-BF69-97FFB16DD9F8}" type="presParOf" srcId="{6F59C2B2-17FC-4EFF-87AF-30405F0E79EC}" destId="{7C322933-38A5-4A1C-A0D5-A3AF45338FF7}"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08318-1BE9-460A-BF06-6E3D9E25A399}">
      <dsp:nvSpPr>
        <dsp:cNvPr id="0" name=""/>
        <dsp:cNvSpPr/>
      </dsp:nvSpPr>
      <dsp:spPr>
        <a:xfrm>
          <a:off x="147687" y="424736"/>
          <a:ext cx="1954853" cy="1172911"/>
        </a:xfrm>
        <a:prstGeom prst="roundRect">
          <a:avLst>
            <a:gd name="adj" fmla="val 10000"/>
          </a:avLst>
        </a:prstGeom>
        <a:solidFill>
          <a:schemeClr val="accent6">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accent6">
                  <a:lumMod val="75000"/>
                </a:schemeClr>
              </a:solidFill>
            </a:rPr>
            <a:t>Click on </a:t>
          </a:r>
          <a:r>
            <a:rPr lang="en-US" sz="2200" b="1" u="sng" kern="1200" dirty="0">
              <a:solidFill>
                <a:schemeClr val="accent6">
                  <a:lumMod val="75000"/>
                </a:schemeClr>
              </a:solidFill>
            </a:rPr>
            <a:t>+Fees</a:t>
          </a:r>
          <a:endParaRPr lang="en-US" sz="2200" kern="1200" dirty="0">
            <a:solidFill>
              <a:schemeClr val="accent6">
                <a:lumMod val="75000"/>
              </a:schemeClr>
            </a:solidFill>
          </a:endParaRPr>
        </a:p>
      </dsp:txBody>
      <dsp:txXfrm>
        <a:off x="182040" y="459089"/>
        <a:ext cx="1886147" cy="1104205"/>
      </dsp:txXfrm>
    </dsp:sp>
    <dsp:sp modelId="{7F2AC063-DB4A-47C3-A425-70220284C6CE}">
      <dsp:nvSpPr>
        <dsp:cNvPr id="0" name=""/>
        <dsp:cNvSpPr/>
      </dsp:nvSpPr>
      <dsp:spPr>
        <a:xfrm rot="26387">
          <a:off x="2242272" y="778657"/>
          <a:ext cx="336650" cy="484803"/>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242273" y="875230"/>
        <a:ext cx="235655" cy="290881"/>
      </dsp:txXfrm>
    </dsp:sp>
    <dsp:sp modelId="{34A3D4B6-E970-4C60-A5D5-AB0C5C4D0CEC}">
      <dsp:nvSpPr>
        <dsp:cNvPr id="0" name=""/>
        <dsp:cNvSpPr/>
      </dsp:nvSpPr>
      <dsp:spPr>
        <a:xfrm>
          <a:off x="2737711" y="444617"/>
          <a:ext cx="1954853" cy="1172911"/>
        </a:xfrm>
        <a:prstGeom prst="roundRect">
          <a:avLst>
            <a:gd name="adj" fmla="val 10000"/>
          </a:avLst>
        </a:prstGeom>
        <a:solidFill>
          <a:schemeClr val="accent6">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accent6">
                  <a:lumMod val="75000"/>
                </a:schemeClr>
              </a:solidFill>
            </a:rPr>
            <a:t>Go to </a:t>
          </a:r>
          <a:r>
            <a:rPr lang="en-US" sz="2200" b="1" u="sng" kern="1200" dirty="0">
              <a:solidFill>
                <a:schemeClr val="accent6">
                  <a:lumMod val="75000"/>
                </a:schemeClr>
              </a:solidFill>
            </a:rPr>
            <a:t>Setup</a:t>
          </a:r>
          <a:r>
            <a:rPr lang="en-US" sz="2200" kern="1200" dirty="0">
              <a:solidFill>
                <a:schemeClr val="accent6">
                  <a:lumMod val="75000"/>
                </a:schemeClr>
              </a:solidFill>
            </a:rPr>
            <a:t> then </a:t>
          </a:r>
          <a:r>
            <a:rPr lang="en-US" sz="2200" b="1" u="sng" kern="1200" dirty="0">
              <a:solidFill>
                <a:schemeClr val="accent6">
                  <a:lumMod val="75000"/>
                </a:schemeClr>
              </a:solidFill>
            </a:rPr>
            <a:t>Fee Preferences</a:t>
          </a:r>
          <a:endParaRPr lang="en-US" sz="2200" kern="1200" dirty="0">
            <a:solidFill>
              <a:schemeClr val="accent6">
                <a:lumMod val="75000"/>
              </a:schemeClr>
            </a:solidFill>
          </a:endParaRPr>
        </a:p>
      </dsp:txBody>
      <dsp:txXfrm>
        <a:off x="2772064" y="478970"/>
        <a:ext cx="1886147" cy="1104205"/>
      </dsp:txXfrm>
    </dsp:sp>
    <dsp:sp modelId="{FEBEA01A-7222-4A75-A7F4-AFD1E271C5A6}">
      <dsp:nvSpPr>
        <dsp:cNvPr id="0" name=""/>
        <dsp:cNvSpPr/>
      </dsp:nvSpPr>
      <dsp:spPr>
        <a:xfrm rot="8293822">
          <a:off x="2285160" y="1630246"/>
          <a:ext cx="356864" cy="484803"/>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378613" y="1691549"/>
        <a:ext cx="249805" cy="290881"/>
      </dsp:txXfrm>
    </dsp:sp>
    <dsp:sp modelId="{7C322933-38A5-4A1C-A0D5-A3AF45338FF7}">
      <dsp:nvSpPr>
        <dsp:cNvPr id="0" name=""/>
        <dsp:cNvSpPr/>
      </dsp:nvSpPr>
      <dsp:spPr>
        <a:xfrm>
          <a:off x="222988" y="2066058"/>
          <a:ext cx="2791452" cy="1674871"/>
        </a:xfrm>
        <a:prstGeom prst="roundRect">
          <a:avLst>
            <a:gd name="adj" fmla="val 10000"/>
          </a:avLst>
        </a:prstGeom>
        <a:solidFill>
          <a:schemeClr val="accent6">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accent6">
                  <a:lumMod val="75000"/>
                </a:schemeClr>
              </a:solidFill>
            </a:rPr>
            <a:t>This is where you will check Display Fees on Portal and Active Years/Future Years</a:t>
          </a:r>
        </a:p>
      </dsp:txBody>
      <dsp:txXfrm>
        <a:off x="272043" y="2115113"/>
        <a:ext cx="2693342" cy="1576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08318-1BE9-460A-BF06-6E3D9E25A399}">
      <dsp:nvSpPr>
        <dsp:cNvPr id="0" name=""/>
        <dsp:cNvSpPr/>
      </dsp:nvSpPr>
      <dsp:spPr>
        <a:xfrm>
          <a:off x="1012" y="460307"/>
          <a:ext cx="2158156" cy="1294893"/>
        </a:xfrm>
        <a:prstGeom prst="roundRect">
          <a:avLst>
            <a:gd name="adj" fmla="val 10000"/>
          </a:avLst>
        </a:prstGeom>
        <a:solidFill>
          <a:schemeClr val="accent6">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accent6">
                  <a:lumMod val="75000"/>
                </a:schemeClr>
              </a:solidFill>
            </a:rPr>
            <a:t>Click on </a:t>
          </a:r>
          <a:r>
            <a:rPr lang="en-US" sz="1500" b="1" u="sng" kern="1200">
              <a:solidFill>
                <a:schemeClr val="accent6">
                  <a:lumMod val="75000"/>
                </a:schemeClr>
              </a:solidFill>
            </a:rPr>
            <a:t>+Fees</a:t>
          </a:r>
          <a:endParaRPr lang="en-US" sz="1500" kern="1200">
            <a:solidFill>
              <a:schemeClr val="accent6">
                <a:lumMod val="75000"/>
              </a:schemeClr>
            </a:solidFill>
          </a:endParaRPr>
        </a:p>
      </dsp:txBody>
      <dsp:txXfrm>
        <a:off x="38938" y="498233"/>
        <a:ext cx="2082304" cy="1219041"/>
      </dsp:txXfrm>
    </dsp:sp>
    <dsp:sp modelId="{7F2AC063-DB4A-47C3-A425-70220284C6CE}">
      <dsp:nvSpPr>
        <dsp:cNvPr id="0" name=""/>
        <dsp:cNvSpPr/>
      </dsp:nvSpPr>
      <dsp:spPr>
        <a:xfrm>
          <a:off x="2349086" y="840142"/>
          <a:ext cx="457529" cy="535222"/>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49086" y="947186"/>
        <a:ext cx="320270" cy="321134"/>
      </dsp:txXfrm>
    </dsp:sp>
    <dsp:sp modelId="{34A3D4B6-E970-4C60-A5D5-AB0C5C4D0CEC}">
      <dsp:nvSpPr>
        <dsp:cNvPr id="0" name=""/>
        <dsp:cNvSpPr/>
      </dsp:nvSpPr>
      <dsp:spPr>
        <a:xfrm>
          <a:off x="3022431" y="460307"/>
          <a:ext cx="2158156" cy="1294893"/>
        </a:xfrm>
        <a:prstGeom prst="roundRect">
          <a:avLst>
            <a:gd name="adj" fmla="val 10000"/>
          </a:avLst>
        </a:prstGeom>
        <a:solidFill>
          <a:schemeClr val="accent6">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accent6">
                  <a:lumMod val="75000"/>
                </a:schemeClr>
              </a:solidFill>
            </a:rPr>
            <a:t>Go to </a:t>
          </a:r>
          <a:r>
            <a:rPr lang="en-US" sz="1500" b="1" u="sng" kern="1200">
              <a:solidFill>
                <a:schemeClr val="accent6">
                  <a:lumMod val="75000"/>
                </a:schemeClr>
              </a:solidFill>
            </a:rPr>
            <a:t>Setup</a:t>
          </a:r>
          <a:r>
            <a:rPr lang="en-US" sz="1500" kern="1200">
              <a:solidFill>
                <a:schemeClr val="accent6">
                  <a:lumMod val="75000"/>
                </a:schemeClr>
              </a:solidFill>
            </a:rPr>
            <a:t> then </a:t>
          </a:r>
          <a:r>
            <a:rPr lang="en-US" sz="1500" b="1" u="sng" kern="1200">
              <a:solidFill>
                <a:schemeClr val="accent6">
                  <a:lumMod val="75000"/>
                </a:schemeClr>
              </a:solidFill>
            </a:rPr>
            <a:t>Fee Editor</a:t>
          </a:r>
          <a:endParaRPr lang="en-US" sz="1500" kern="1200">
            <a:solidFill>
              <a:schemeClr val="accent6">
                <a:lumMod val="75000"/>
              </a:schemeClr>
            </a:solidFill>
          </a:endParaRPr>
        </a:p>
      </dsp:txBody>
      <dsp:txXfrm>
        <a:off x="3060357" y="498233"/>
        <a:ext cx="2082304" cy="1219041"/>
      </dsp:txXfrm>
    </dsp:sp>
    <dsp:sp modelId="{FEBEA01A-7222-4A75-A7F4-AFD1E271C5A6}">
      <dsp:nvSpPr>
        <dsp:cNvPr id="0" name=""/>
        <dsp:cNvSpPr/>
      </dsp:nvSpPr>
      <dsp:spPr>
        <a:xfrm rot="7190013">
          <a:off x="3240052" y="1894917"/>
          <a:ext cx="513122" cy="535222"/>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374336" y="1916168"/>
        <a:ext cx="321134" cy="359185"/>
      </dsp:txXfrm>
    </dsp:sp>
    <dsp:sp modelId="{7C322933-38A5-4A1C-A0D5-A3AF45338FF7}">
      <dsp:nvSpPr>
        <dsp:cNvPr id="0" name=""/>
        <dsp:cNvSpPr/>
      </dsp:nvSpPr>
      <dsp:spPr>
        <a:xfrm>
          <a:off x="772207" y="2595052"/>
          <a:ext cx="3684815" cy="2210889"/>
        </a:xfrm>
        <a:prstGeom prst="roundRect">
          <a:avLst>
            <a:gd name="adj" fmla="val 10000"/>
          </a:avLst>
        </a:prstGeom>
        <a:solidFill>
          <a:schemeClr val="accent6">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75000"/>
                </a:schemeClr>
              </a:solidFill>
            </a:rPr>
            <a:t>This is where you will add (new), edit, activate, or inactivate your fees. Double click on any of the course this will open a new window. *Note that fees have been entered as only the last 4 digits of the account number dropping the 40-10 unless the account has a 20 or 30 then these have been left example 20-1001 Science Projects/Race….</a:t>
          </a:r>
        </a:p>
      </dsp:txBody>
      <dsp:txXfrm>
        <a:off x="836962" y="2659807"/>
        <a:ext cx="3555305" cy="20813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2T16:46:29.7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24,'1040'0,"-1015"-2,0 0,24-6,-23 3,47-2,-7 7,-47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2T16:51:21.4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0,'695'0,"-672"0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2T16:51:24.51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1,'70'0,"0"3,0 3,0 3,-1 4,68 20,-93-23,1-2,0-2,1-2,0-1,73-8,-8 3,-94 2,-4 1,-1-1,1-1,0 0,0-1,17-4,-16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2T16:51:26.62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1,'663'0,"-644"0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B1F27-A4E8-4A25-91E1-65F7894B3572}"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4E9C6-4CC8-4B32-8891-0F71280958B3}" type="slidenum">
              <a:rPr lang="en-US" smtClean="0"/>
              <a:t>‹#›</a:t>
            </a:fld>
            <a:endParaRPr lang="en-US"/>
          </a:p>
        </p:txBody>
      </p:sp>
    </p:spTree>
    <p:extLst>
      <p:ext uri="{BB962C8B-B14F-4D97-AF65-F5344CB8AC3E}">
        <p14:creationId xmlns:p14="http://schemas.microsoft.com/office/powerpoint/2010/main" val="300030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guide will replace the one’s that have been handed out during the past month as the schools have been trained. This is far more detailed in the step by step.</a:t>
            </a:r>
          </a:p>
          <a:p>
            <a:endParaRPr lang="en-US" dirty="0"/>
          </a:p>
        </p:txBody>
      </p:sp>
      <p:sp>
        <p:nvSpPr>
          <p:cNvPr id="4" name="Slide Number Placeholder 3"/>
          <p:cNvSpPr>
            <a:spLocks noGrp="1"/>
          </p:cNvSpPr>
          <p:nvPr>
            <p:ph type="sldNum" sz="quarter" idx="5"/>
          </p:nvPr>
        </p:nvSpPr>
        <p:spPr/>
        <p:txBody>
          <a:bodyPr/>
          <a:lstStyle/>
          <a:p>
            <a:fld id="{5274E9C6-4CC8-4B32-8891-0F71280958B3}" type="slidenum">
              <a:rPr lang="en-US" smtClean="0"/>
              <a:t>1</a:t>
            </a:fld>
            <a:endParaRPr lang="en-US"/>
          </a:p>
        </p:txBody>
      </p:sp>
    </p:spTree>
    <p:extLst>
      <p:ext uri="{BB962C8B-B14F-4D97-AF65-F5344CB8AC3E}">
        <p14:creationId xmlns:p14="http://schemas.microsoft.com/office/powerpoint/2010/main" val="126119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5758F-7C0D-E184-D8BA-E3CBD831F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00F33-B9B4-A55B-33AD-5F914BD91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F0DB1-BB54-AD33-C8B2-F8954E596918}"/>
              </a:ext>
            </a:extLst>
          </p:cNvPr>
          <p:cNvSpPr>
            <a:spLocks noGrp="1"/>
          </p:cNvSpPr>
          <p:nvPr>
            <p:ph type="body" idx="1"/>
          </p:nvPr>
        </p:nvSpPr>
        <p:spPr/>
        <p:txBody>
          <a:bodyPr/>
          <a:lstStyle/>
          <a:p>
            <a:r>
              <a:rPr lang="en-US" dirty="0"/>
              <a:t>This guide will replace the one’s that have been handed out during the past month as the schools have been trained. This is far more detailed in the step by step.</a:t>
            </a:r>
          </a:p>
          <a:p>
            <a:endParaRPr lang="en-US" dirty="0"/>
          </a:p>
        </p:txBody>
      </p:sp>
      <p:sp>
        <p:nvSpPr>
          <p:cNvPr id="4" name="Slide Number Placeholder 3">
            <a:extLst>
              <a:ext uri="{FF2B5EF4-FFF2-40B4-BE49-F238E27FC236}">
                <a16:creationId xmlns:a16="http://schemas.microsoft.com/office/drawing/2014/main" id="{4C82CBDC-0E63-233F-974A-FF5EAB23E22B}"/>
              </a:ext>
            </a:extLst>
          </p:cNvPr>
          <p:cNvSpPr>
            <a:spLocks noGrp="1"/>
          </p:cNvSpPr>
          <p:nvPr>
            <p:ph type="sldNum" sz="quarter" idx="5"/>
          </p:nvPr>
        </p:nvSpPr>
        <p:spPr/>
        <p:txBody>
          <a:bodyPr/>
          <a:lstStyle/>
          <a:p>
            <a:fld id="{5274E9C6-4CC8-4B32-8891-0F71280958B3}" type="slidenum">
              <a:rPr lang="en-US" smtClean="0"/>
              <a:t>2</a:t>
            </a:fld>
            <a:endParaRPr lang="en-US"/>
          </a:p>
        </p:txBody>
      </p:sp>
    </p:spTree>
    <p:extLst>
      <p:ext uri="{BB962C8B-B14F-4D97-AF65-F5344CB8AC3E}">
        <p14:creationId xmlns:p14="http://schemas.microsoft.com/office/powerpoint/2010/main" val="15257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 as you would normally, you will need to be in the new view after 7/1/2025 the old view will be going away!</a:t>
            </a:r>
          </a:p>
        </p:txBody>
      </p:sp>
      <p:sp>
        <p:nvSpPr>
          <p:cNvPr id="4" name="Slide Number Placeholder 3"/>
          <p:cNvSpPr>
            <a:spLocks noGrp="1"/>
          </p:cNvSpPr>
          <p:nvPr>
            <p:ph type="sldNum" sz="quarter" idx="5"/>
          </p:nvPr>
        </p:nvSpPr>
        <p:spPr/>
        <p:txBody>
          <a:bodyPr/>
          <a:lstStyle/>
          <a:p>
            <a:fld id="{5274E9C6-4CC8-4B32-8891-0F71280958B3}" type="slidenum">
              <a:rPr lang="en-US" smtClean="0"/>
              <a:t>3</a:t>
            </a:fld>
            <a:endParaRPr lang="en-US"/>
          </a:p>
        </p:txBody>
      </p:sp>
    </p:spTree>
    <p:extLst>
      <p:ext uri="{BB962C8B-B14F-4D97-AF65-F5344CB8AC3E}">
        <p14:creationId xmlns:p14="http://schemas.microsoft.com/office/powerpoint/2010/main" val="429191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year is the current year you're in. Your can activate the future years so you can put fees on the student panels before the school year starts. </a:t>
            </a:r>
          </a:p>
        </p:txBody>
      </p:sp>
      <p:sp>
        <p:nvSpPr>
          <p:cNvPr id="4" name="Slide Number Placeholder 3"/>
          <p:cNvSpPr>
            <a:spLocks noGrp="1"/>
          </p:cNvSpPr>
          <p:nvPr>
            <p:ph type="sldNum" sz="quarter" idx="5"/>
          </p:nvPr>
        </p:nvSpPr>
        <p:spPr/>
        <p:txBody>
          <a:bodyPr/>
          <a:lstStyle/>
          <a:p>
            <a:fld id="{5274E9C6-4CC8-4B32-8891-0F71280958B3}" type="slidenum">
              <a:rPr lang="en-US" smtClean="0"/>
              <a:t>8</a:t>
            </a:fld>
            <a:endParaRPr lang="en-US"/>
          </a:p>
        </p:txBody>
      </p:sp>
    </p:spTree>
    <p:extLst>
      <p:ext uri="{BB962C8B-B14F-4D97-AF65-F5344CB8AC3E}">
        <p14:creationId xmlns:p14="http://schemas.microsoft.com/office/powerpoint/2010/main" val="104940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can make you life easier just by checking or unchecking the boxes. If you inactivate an account, then it will turn red and drop to the bottom of the list.</a:t>
            </a:r>
          </a:p>
        </p:txBody>
      </p:sp>
      <p:sp>
        <p:nvSpPr>
          <p:cNvPr id="4" name="Slide Number Placeholder 3"/>
          <p:cNvSpPr>
            <a:spLocks noGrp="1"/>
          </p:cNvSpPr>
          <p:nvPr>
            <p:ph type="sldNum" sz="quarter" idx="5"/>
          </p:nvPr>
        </p:nvSpPr>
        <p:spPr/>
        <p:txBody>
          <a:bodyPr/>
          <a:lstStyle/>
          <a:p>
            <a:fld id="{5274E9C6-4CC8-4B32-8891-0F71280958B3}" type="slidenum">
              <a:rPr lang="en-US" smtClean="0"/>
              <a:t>11</a:t>
            </a:fld>
            <a:endParaRPr lang="en-US"/>
          </a:p>
        </p:txBody>
      </p:sp>
    </p:spTree>
    <p:extLst>
      <p:ext uri="{BB962C8B-B14F-4D97-AF65-F5344CB8AC3E}">
        <p14:creationId xmlns:p14="http://schemas.microsoft.com/office/powerpoint/2010/main" val="156345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5A27-9BDE-4306-E547-C1A771690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1E37D-18F6-2401-B72B-AC3862E85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BE5C3-91A6-89A1-611A-9525863D587E}"/>
              </a:ext>
            </a:extLst>
          </p:cNvPr>
          <p:cNvSpPr>
            <a:spLocks noGrp="1"/>
          </p:cNvSpPr>
          <p:nvPr>
            <p:ph type="body" idx="1"/>
          </p:nvPr>
        </p:nvSpPr>
        <p:spPr/>
        <p:txBody>
          <a:bodyPr/>
          <a:lstStyle/>
          <a:p>
            <a:r>
              <a:rPr lang="en-US" dirty="0"/>
              <a:t>This screen can make you life easier just by checking or unchecking the boxes. If you inactivate an account, then it will turn red and drop to the bottom of the list.</a:t>
            </a:r>
          </a:p>
        </p:txBody>
      </p:sp>
      <p:sp>
        <p:nvSpPr>
          <p:cNvPr id="4" name="Slide Number Placeholder 3">
            <a:extLst>
              <a:ext uri="{FF2B5EF4-FFF2-40B4-BE49-F238E27FC236}">
                <a16:creationId xmlns:a16="http://schemas.microsoft.com/office/drawing/2014/main" id="{56DA90E2-CCC7-99E4-D0DA-137971028C3F}"/>
              </a:ext>
            </a:extLst>
          </p:cNvPr>
          <p:cNvSpPr>
            <a:spLocks noGrp="1"/>
          </p:cNvSpPr>
          <p:nvPr>
            <p:ph type="sldNum" sz="quarter" idx="5"/>
          </p:nvPr>
        </p:nvSpPr>
        <p:spPr/>
        <p:txBody>
          <a:bodyPr/>
          <a:lstStyle/>
          <a:p>
            <a:fld id="{5274E9C6-4CC8-4B32-8891-0F71280958B3}" type="slidenum">
              <a:rPr lang="en-US" smtClean="0"/>
              <a:t>12</a:t>
            </a:fld>
            <a:endParaRPr lang="en-US"/>
          </a:p>
        </p:txBody>
      </p:sp>
    </p:spTree>
    <p:extLst>
      <p:ext uri="{BB962C8B-B14F-4D97-AF65-F5344CB8AC3E}">
        <p14:creationId xmlns:p14="http://schemas.microsoft.com/office/powerpoint/2010/main" val="296023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9F482-9053-1ACC-4FA6-1D811D14C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FDBA1-483C-B806-D5B0-D30D76576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4CB1C-493D-A33D-319C-A49172558025}"/>
              </a:ext>
            </a:extLst>
          </p:cNvPr>
          <p:cNvSpPr>
            <a:spLocks noGrp="1"/>
          </p:cNvSpPr>
          <p:nvPr>
            <p:ph type="body" idx="1"/>
          </p:nvPr>
        </p:nvSpPr>
        <p:spPr/>
        <p:txBody>
          <a:bodyPr/>
          <a:lstStyle/>
          <a:p>
            <a:r>
              <a:rPr lang="en-US" dirty="0"/>
              <a:t>This screen can make you life easier just by checking or unchecking the boxes. If you inactivate an account, then it will turn red and drop to the bottom of the list.</a:t>
            </a:r>
          </a:p>
        </p:txBody>
      </p:sp>
      <p:sp>
        <p:nvSpPr>
          <p:cNvPr id="4" name="Slide Number Placeholder 3">
            <a:extLst>
              <a:ext uri="{FF2B5EF4-FFF2-40B4-BE49-F238E27FC236}">
                <a16:creationId xmlns:a16="http://schemas.microsoft.com/office/drawing/2014/main" id="{71AC28C0-CD6A-16BD-B3FC-A1047F9685F6}"/>
              </a:ext>
            </a:extLst>
          </p:cNvPr>
          <p:cNvSpPr>
            <a:spLocks noGrp="1"/>
          </p:cNvSpPr>
          <p:nvPr>
            <p:ph type="sldNum" sz="quarter" idx="5"/>
          </p:nvPr>
        </p:nvSpPr>
        <p:spPr/>
        <p:txBody>
          <a:bodyPr/>
          <a:lstStyle/>
          <a:p>
            <a:fld id="{5274E9C6-4CC8-4B32-8891-0F71280958B3}" type="slidenum">
              <a:rPr lang="en-US" smtClean="0"/>
              <a:t>13</a:t>
            </a:fld>
            <a:endParaRPr lang="en-US"/>
          </a:p>
        </p:txBody>
      </p:sp>
    </p:spTree>
    <p:extLst>
      <p:ext uri="{BB962C8B-B14F-4D97-AF65-F5344CB8AC3E}">
        <p14:creationId xmlns:p14="http://schemas.microsoft.com/office/powerpoint/2010/main" val="408033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5B24-E92E-2180-974B-545CA38A2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1529B-EED2-DB5B-B215-83BD1888A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D4C75-1FC0-5CF4-CC9E-C625D7631A08}"/>
              </a:ext>
            </a:extLst>
          </p:cNvPr>
          <p:cNvSpPr>
            <a:spLocks noGrp="1"/>
          </p:cNvSpPr>
          <p:nvPr>
            <p:ph type="body" idx="1"/>
          </p:nvPr>
        </p:nvSpPr>
        <p:spPr/>
        <p:txBody>
          <a:bodyPr/>
          <a:lstStyle/>
          <a:p>
            <a:r>
              <a:rPr lang="en-US" dirty="0"/>
              <a:t>This screen can make you life easier just by checking or unchecking the boxes. If you inactivate an account, then it will turn red and drop to the bottom of the list.</a:t>
            </a:r>
          </a:p>
        </p:txBody>
      </p:sp>
      <p:sp>
        <p:nvSpPr>
          <p:cNvPr id="4" name="Slide Number Placeholder 3">
            <a:extLst>
              <a:ext uri="{FF2B5EF4-FFF2-40B4-BE49-F238E27FC236}">
                <a16:creationId xmlns:a16="http://schemas.microsoft.com/office/drawing/2014/main" id="{5CC2079F-DBAE-97AB-3D3F-2F644ED3E0ED}"/>
              </a:ext>
            </a:extLst>
          </p:cNvPr>
          <p:cNvSpPr>
            <a:spLocks noGrp="1"/>
          </p:cNvSpPr>
          <p:nvPr>
            <p:ph type="sldNum" sz="quarter" idx="5"/>
          </p:nvPr>
        </p:nvSpPr>
        <p:spPr/>
        <p:txBody>
          <a:bodyPr/>
          <a:lstStyle/>
          <a:p>
            <a:fld id="{5274E9C6-4CC8-4B32-8891-0F71280958B3}" type="slidenum">
              <a:rPr lang="en-US" smtClean="0"/>
              <a:t>14</a:t>
            </a:fld>
            <a:endParaRPr lang="en-US"/>
          </a:p>
        </p:txBody>
      </p:sp>
    </p:spTree>
    <p:extLst>
      <p:ext uri="{BB962C8B-B14F-4D97-AF65-F5344CB8AC3E}">
        <p14:creationId xmlns:p14="http://schemas.microsoft.com/office/powerpoint/2010/main" val="308422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180C-B9BE-A693-78A5-BBDC8F3440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9F9E9-5051-F643-344D-B4C7DF146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CDBC9B-7D00-7AF8-F057-1FFBD49C654A}"/>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5" name="Footer Placeholder 4">
            <a:extLst>
              <a:ext uri="{FF2B5EF4-FFF2-40B4-BE49-F238E27FC236}">
                <a16:creationId xmlns:a16="http://schemas.microsoft.com/office/drawing/2014/main" id="{D67713FC-2114-D8D0-CACF-B7372BC9D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5F473-72CD-5985-6DCD-9DE8AAFD64FE}"/>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418186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5762-A381-5ACC-A6D1-6B6009ADBB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5505E1-13AC-C177-1389-88256BF40F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2BC9E-998E-F245-97AA-282D18115166}"/>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5" name="Footer Placeholder 4">
            <a:extLst>
              <a:ext uri="{FF2B5EF4-FFF2-40B4-BE49-F238E27FC236}">
                <a16:creationId xmlns:a16="http://schemas.microsoft.com/office/drawing/2014/main" id="{1C982321-D823-9132-8BBB-9E70D96D3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B01BA-D6BB-98C3-1F4C-DB9E74414727}"/>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391441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12A34-561D-38B7-5929-4A9A56533E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87E23F-F1DE-3157-3C3B-A7140AB1E5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747D5-15FB-67FC-7C2C-0B14010F7301}"/>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5" name="Footer Placeholder 4">
            <a:extLst>
              <a:ext uri="{FF2B5EF4-FFF2-40B4-BE49-F238E27FC236}">
                <a16:creationId xmlns:a16="http://schemas.microsoft.com/office/drawing/2014/main" id="{36A737CF-C81E-420A-1E29-021ABFE2D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F511D-F928-48DD-31B9-7B83F1AE54F9}"/>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15154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0090-8A7D-A664-A664-779BA9AFC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83D31-82B4-3596-7A22-AD4C83E01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22A02-9D6A-B8D7-8B2D-1A9F4BFBEC9C}"/>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5" name="Footer Placeholder 4">
            <a:extLst>
              <a:ext uri="{FF2B5EF4-FFF2-40B4-BE49-F238E27FC236}">
                <a16:creationId xmlns:a16="http://schemas.microsoft.com/office/drawing/2014/main" id="{FEA60F5C-D815-81EB-14FF-68049D805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E5698-117A-8C3B-F298-4264F9BD16F1}"/>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172095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EDEC-B185-4F5B-D9F9-3A873F929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9C5CF1-9635-9B87-FABA-DEB0603A22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508328-CFD4-6C55-AF9D-EBAE9CCA8396}"/>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5" name="Footer Placeholder 4">
            <a:extLst>
              <a:ext uri="{FF2B5EF4-FFF2-40B4-BE49-F238E27FC236}">
                <a16:creationId xmlns:a16="http://schemas.microsoft.com/office/drawing/2014/main" id="{1CA46F17-6835-D1E3-1B41-825B94A14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15027-2D94-ED77-0032-C42E3A9EA630}"/>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357723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F35B-8564-B8A4-5DA3-719EAC2C1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A894D-CA29-DCD9-C41F-C50186DF71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99DE3-E389-00CA-6D8B-B5DF565A9D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59A6EB-136C-D4EC-C6B3-D0B9EAE858E8}"/>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6" name="Footer Placeholder 5">
            <a:extLst>
              <a:ext uri="{FF2B5EF4-FFF2-40B4-BE49-F238E27FC236}">
                <a16:creationId xmlns:a16="http://schemas.microsoft.com/office/drawing/2014/main" id="{0C4F5DAC-E8DC-706E-F333-FE963447A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E939EE-1A31-9080-1247-86A6E92D63B0}"/>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74904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F0F8-53F8-8211-89E1-16F221B69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39FD60-069B-9827-335C-57E0A225A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E7360A-F4CB-8324-22BC-59A7F4DB5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85B8B5-5D21-DB19-DC5D-758555A0E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C34815-C873-BAB7-7374-34825D369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6BC6DE-454B-F53A-B406-8E53555FDF50}"/>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8" name="Footer Placeholder 7">
            <a:extLst>
              <a:ext uri="{FF2B5EF4-FFF2-40B4-BE49-F238E27FC236}">
                <a16:creationId xmlns:a16="http://schemas.microsoft.com/office/drawing/2014/main" id="{029C53EA-B3CE-9592-6656-CC31941A30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66D193-308A-2DD3-1986-175EFC188FAE}"/>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411460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6024-D55D-A0D9-0380-9687CDD488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6DF993-30A8-672B-9178-3F95AAC1E463}"/>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4" name="Footer Placeholder 3">
            <a:extLst>
              <a:ext uri="{FF2B5EF4-FFF2-40B4-BE49-F238E27FC236}">
                <a16:creationId xmlns:a16="http://schemas.microsoft.com/office/drawing/2014/main" id="{708E63C1-3092-D7C3-76CC-7C35B6AA6F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A6E77F-DEEA-2818-8FE4-4FC72A407EEE}"/>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160989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E4C5B7-04EB-4CC7-BB90-1C8356618AE1}"/>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3" name="Footer Placeholder 2">
            <a:extLst>
              <a:ext uri="{FF2B5EF4-FFF2-40B4-BE49-F238E27FC236}">
                <a16:creationId xmlns:a16="http://schemas.microsoft.com/office/drawing/2014/main" id="{028B7216-947E-4F93-C3CE-EA2A929144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E7F23E-3378-9659-FD96-7C60C6BA6DD4}"/>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280410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4C73-958C-1442-ED3A-90FA30DFA3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584A6F-8C01-B4D7-D16C-67E75C081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B7D70-BE0B-E57B-B051-0BA5B3391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31CEE-FF75-B42E-18D5-F47E682F0779}"/>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6" name="Footer Placeholder 5">
            <a:extLst>
              <a:ext uri="{FF2B5EF4-FFF2-40B4-BE49-F238E27FC236}">
                <a16:creationId xmlns:a16="http://schemas.microsoft.com/office/drawing/2014/main" id="{67080EEA-3A39-259B-C126-3CA4E6ECF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F1505-7768-4CFE-A229-CCB8BFAE5FCB}"/>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268928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2CC7-A140-B182-C537-9331235AB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2B7D34-B040-B65D-3017-64FEBF71A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AD48C5-2CFA-765B-DA06-D11A428F0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B47FB-454F-2D6B-44A1-19077D9DF225}"/>
              </a:ext>
            </a:extLst>
          </p:cNvPr>
          <p:cNvSpPr>
            <a:spLocks noGrp="1"/>
          </p:cNvSpPr>
          <p:nvPr>
            <p:ph type="dt" sz="half" idx="10"/>
          </p:nvPr>
        </p:nvSpPr>
        <p:spPr/>
        <p:txBody>
          <a:bodyPr/>
          <a:lstStyle/>
          <a:p>
            <a:fld id="{F1CA739A-DF31-4635-9E29-BBB3CF9171FE}" type="datetimeFigureOut">
              <a:rPr lang="en-US" smtClean="0"/>
              <a:t>3/25/2025</a:t>
            </a:fld>
            <a:endParaRPr lang="en-US"/>
          </a:p>
        </p:txBody>
      </p:sp>
      <p:sp>
        <p:nvSpPr>
          <p:cNvPr id="6" name="Footer Placeholder 5">
            <a:extLst>
              <a:ext uri="{FF2B5EF4-FFF2-40B4-BE49-F238E27FC236}">
                <a16:creationId xmlns:a16="http://schemas.microsoft.com/office/drawing/2014/main" id="{FE9552A6-7FAF-8051-5897-21FC98781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DECFE-4A2C-A755-4B3E-CDD8AB2F654E}"/>
              </a:ext>
            </a:extLst>
          </p:cNvPr>
          <p:cNvSpPr>
            <a:spLocks noGrp="1"/>
          </p:cNvSpPr>
          <p:nvPr>
            <p:ph type="sldNum" sz="quarter" idx="12"/>
          </p:nvPr>
        </p:nvSpPr>
        <p:spPr/>
        <p:txBody>
          <a:bodyPr/>
          <a:lstStyle/>
          <a:p>
            <a:fld id="{8BEAC47C-5230-44D5-96CC-AA46907BE882}" type="slidenum">
              <a:rPr lang="en-US" smtClean="0"/>
              <a:t>‹#›</a:t>
            </a:fld>
            <a:endParaRPr lang="en-US"/>
          </a:p>
        </p:txBody>
      </p:sp>
    </p:spTree>
    <p:extLst>
      <p:ext uri="{BB962C8B-B14F-4D97-AF65-F5344CB8AC3E}">
        <p14:creationId xmlns:p14="http://schemas.microsoft.com/office/powerpoint/2010/main" val="89693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2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8A4FE5-BE00-4752-1B4E-C29029D7A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5BAC15-62CD-3BB1-06C6-C809CA71D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82148-5F9C-956F-6041-81F80B0E1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CA739A-DF31-4635-9E29-BBB3CF9171FE}" type="datetimeFigureOut">
              <a:rPr lang="en-US" smtClean="0"/>
              <a:t>3/25/2025</a:t>
            </a:fld>
            <a:endParaRPr lang="en-US"/>
          </a:p>
        </p:txBody>
      </p:sp>
      <p:sp>
        <p:nvSpPr>
          <p:cNvPr id="5" name="Footer Placeholder 4">
            <a:extLst>
              <a:ext uri="{FF2B5EF4-FFF2-40B4-BE49-F238E27FC236}">
                <a16:creationId xmlns:a16="http://schemas.microsoft.com/office/drawing/2014/main" id="{A6575759-53D8-00EB-0462-12ED1309C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8B3144-2B79-6402-06C9-9B79DA647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EAC47C-5230-44D5-96CC-AA46907BE882}" type="slidenum">
              <a:rPr lang="en-US" smtClean="0"/>
              <a:t>‹#›</a:t>
            </a:fld>
            <a:endParaRPr lang="en-US"/>
          </a:p>
        </p:txBody>
      </p:sp>
    </p:spTree>
    <p:extLst>
      <p:ext uri="{BB962C8B-B14F-4D97-AF65-F5344CB8AC3E}">
        <p14:creationId xmlns:p14="http://schemas.microsoft.com/office/powerpoint/2010/main" val="114081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customXml" Target="../ink/ink1.xml"/></Relationships>
</file>

<file path=ppt/slides/_rels/slide5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customXml" Target="../ink/ink3.xml"/><Relationship Id="rId4" Type="http://schemas.openxmlformats.org/officeDocument/2006/relationships/image" Target="../media/image75.png"/><Relationship Id="rId9"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nfinite Campus - North Penn School District">
            <a:extLst>
              <a:ext uri="{FF2B5EF4-FFF2-40B4-BE49-F238E27FC236}">
                <a16:creationId xmlns:a16="http://schemas.microsoft.com/office/drawing/2014/main" id="{FF1B0BA3-2B65-26F6-1268-0A8E03646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826" y="1647118"/>
            <a:ext cx="6191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25E322E-0A88-ABBE-5581-20EAB9E76118}"/>
              </a:ext>
            </a:extLst>
          </p:cNvPr>
          <p:cNvSpPr>
            <a:spLocks noGrp="1"/>
          </p:cNvSpPr>
          <p:nvPr>
            <p:ph type="ctrTitle"/>
          </p:nvPr>
        </p:nvSpPr>
        <p:spPr>
          <a:xfrm>
            <a:off x="3297936" y="345123"/>
            <a:ext cx="4876800" cy="1392237"/>
          </a:xfrm>
        </p:spPr>
        <p:txBody>
          <a:bodyPr/>
          <a:lstStyle/>
          <a:p>
            <a:r>
              <a:rPr lang="en-US" dirty="0">
                <a:solidFill>
                  <a:schemeClr val="accent6">
                    <a:lumMod val="75000"/>
                  </a:schemeClr>
                </a:solidFill>
              </a:rPr>
              <a:t>Welcome to </a:t>
            </a:r>
          </a:p>
        </p:txBody>
      </p:sp>
      <p:sp>
        <p:nvSpPr>
          <p:cNvPr id="5" name="TextBox 4">
            <a:extLst>
              <a:ext uri="{FF2B5EF4-FFF2-40B4-BE49-F238E27FC236}">
                <a16:creationId xmlns:a16="http://schemas.microsoft.com/office/drawing/2014/main" id="{CCDDE85B-CF05-C538-18B3-2A1939126F0F}"/>
              </a:ext>
            </a:extLst>
          </p:cNvPr>
          <p:cNvSpPr txBox="1"/>
          <p:nvPr/>
        </p:nvSpPr>
        <p:spPr>
          <a:xfrm>
            <a:off x="3861816" y="5129784"/>
            <a:ext cx="4209999" cy="1015663"/>
          </a:xfrm>
          <a:prstGeom prst="rect">
            <a:avLst/>
          </a:prstGeom>
          <a:noFill/>
        </p:spPr>
        <p:txBody>
          <a:bodyPr wrap="none" rtlCol="0">
            <a:spAutoFit/>
          </a:bodyPr>
          <a:lstStyle/>
          <a:p>
            <a:r>
              <a:rPr lang="en-US" sz="6000" dirty="0">
                <a:solidFill>
                  <a:schemeClr val="accent6">
                    <a:lumMod val="75000"/>
                  </a:schemeClr>
                </a:solidFill>
              </a:rPr>
              <a:t>Round table</a:t>
            </a:r>
          </a:p>
        </p:txBody>
      </p:sp>
      <p:sp>
        <p:nvSpPr>
          <p:cNvPr id="6" name="TextBox 5">
            <a:extLst>
              <a:ext uri="{FF2B5EF4-FFF2-40B4-BE49-F238E27FC236}">
                <a16:creationId xmlns:a16="http://schemas.microsoft.com/office/drawing/2014/main" id="{0FE54901-394F-6B9E-BB94-C306FD56CDE8}"/>
              </a:ext>
            </a:extLst>
          </p:cNvPr>
          <p:cNvSpPr txBox="1"/>
          <p:nvPr/>
        </p:nvSpPr>
        <p:spPr>
          <a:xfrm>
            <a:off x="9701784" y="5349240"/>
            <a:ext cx="1329210" cy="646331"/>
          </a:xfrm>
          <a:prstGeom prst="rect">
            <a:avLst/>
          </a:prstGeom>
          <a:noFill/>
        </p:spPr>
        <p:txBody>
          <a:bodyPr wrap="none" rtlCol="0">
            <a:spAutoFit/>
          </a:bodyPr>
          <a:lstStyle/>
          <a:p>
            <a:r>
              <a:rPr lang="en-US" dirty="0">
                <a:solidFill>
                  <a:schemeClr val="accent6">
                    <a:lumMod val="75000"/>
                  </a:schemeClr>
                </a:solidFill>
              </a:rPr>
              <a:t>03/25/2025</a:t>
            </a:r>
          </a:p>
          <a:p>
            <a:r>
              <a:rPr lang="en-US" dirty="0">
                <a:solidFill>
                  <a:schemeClr val="accent6">
                    <a:lumMod val="75000"/>
                  </a:schemeClr>
                </a:solidFill>
              </a:rPr>
              <a:t>9am-12pm</a:t>
            </a:r>
          </a:p>
        </p:txBody>
      </p:sp>
    </p:spTree>
    <p:extLst>
      <p:ext uri="{BB962C8B-B14F-4D97-AF65-F5344CB8AC3E}">
        <p14:creationId xmlns:p14="http://schemas.microsoft.com/office/powerpoint/2010/main" val="2252510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DC57-71CB-2148-4D24-0421E853DCD5}"/>
              </a:ext>
            </a:extLst>
          </p:cNvPr>
          <p:cNvSpPr>
            <a:spLocks noGrp="1"/>
          </p:cNvSpPr>
          <p:nvPr>
            <p:ph type="title"/>
          </p:nvPr>
        </p:nvSpPr>
        <p:spPr>
          <a:xfrm>
            <a:off x="1794862" y="365126"/>
            <a:ext cx="7924137" cy="1026352"/>
          </a:xfrm>
        </p:spPr>
        <p:txBody>
          <a:bodyPr>
            <a:normAutofit fontScale="90000"/>
          </a:bodyPr>
          <a:lstStyle/>
          <a:p>
            <a:r>
              <a:rPr lang="en-US" dirty="0">
                <a:solidFill>
                  <a:schemeClr val="accent6">
                    <a:lumMod val="75000"/>
                  </a:schemeClr>
                </a:solidFill>
              </a:rPr>
              <a:t>Find the Fees selection in the menu</a:t>
            </a:r>
            <a:br>
              <a:rPr lang="en-US" dirty="0">
                <a:solidFill>
                  <a:schemeClr val="accent6">
                    <a:lumMod val="75000"/>
                  </a:schemeClr>
                </a:solidFill>
              </a:rPr>
            </a:br>
            <a:endParaRPr lang="en-US" dirty="0"/>
          </a:p>
        </p:txBody>
      </p:sp>
      <p:pic>
        <p:nvPicPr>
          <p:cNvPr id="6" name="Picture 5">
            <a:extLst>
              <a:ext uri="{FF2B5EF4-FFF2-40B4-BE49-F238E27FC236}">
                <a16:creationId xmlns:a16="http://schemas.microsoft.com/office/drawing/2014/main" id="{B103E206-E107-D319-7AA7-F4BAB61A3BC7}"/>
              </a:ext>
            </a:extLst>
          </p:cNvPr>
          <p:cNvPicPr>
            <a:picLocks noChangeAspect="1"/>
          </p:cNvPicPr>
          <p:nvPr/>
        </p:nvPicPr>
        <p:blipFill>
          <a:blip r:embed="rId2"/>
          <a:stretch>
            <a:fillRect/>
          </a:stretch>
        </p:blipFill>
        <p:spPr>
          <a:xfrm>
            <a:off x="1794862" y="2890292"/>
            <a:ext cx="8602275" cy="2476846"/>
          </a:xfrm>
          <a:prstGeom prst="rect">
            <a:avLst/>
          </a:prstGeom>
        </p:spPr>
      </p:pic>
      <p:sp>
        <p:nvSpPr>
          <p:cNvPr id="7" name="TextBox 6">
            <a:extLst>
              <a:ext uri="{FF2B5EF4-FFF2-40B4-BE49-F238E27FC236}">
                <a16:creationId xmlns:a16="http://schemas.microsoft.com/office/drawing/2014/main" id="{FC775A22-0F5A-A520-5F13-6F91FAD674E4}"/>
              </a:ext>
            </a:extLst>
          </p:cNvPr>
          <p:cNvSpPr txBox="1"/>
          <p:nvPr/>
        </p:nvSpPr>
        <p:spPr>
          <a:xfrm>
            <a:off x="2496710" y="1614114"/>
            <a:ext cx="5528565" cy="369332"/>
          </a:xfrm>
          <a:prstGeom prst="rect">
            <a:avLst/>
          </a:prstGeom>
          <a:noFill/>
        </p:spPr>
        <p:txBody>
          <a:bodyPr wrap="none" rtlCol="0">
            <a:spAutoFit/>
          </a:bodyPr>
          <a:lstStyle/>
          <a:p>
            <a:r>
              <a:rPr lang="en-US" dirty="0">
                <a:solidFill>
                  <a:schemeClr val="accent6">
                    <a:lumMod val="75000"/>
                  </a:schemeClr>
                </a:solidFill>
              </a:rPr>
              <a:t>Your menu will like this if you use the “breadcrumbs….</a:t>
            </a:r>
          </a:p>
        </p:txBody>
      </p:sp>
      <p:sp>
        <p:nvSpPr>
          <p:cNvPr id="8" name="Arrow: Right 7">
            <a:extLst>
              <a:ext uri="{FF2B5EF4-FFF2-40B4-BE49-F238E27FC236}">
                <a16:creationId xmlns:a16="http://schemas.microsoft.com/office/drawing/2014/main" id="{DD4F9A83-0F85-059D-4DD3-34582F3DDC0E}"/>
              </a:ext>
            </a:extLst>
          </p:cNvPr>
          <p:cNvSpPr/>
          <p:nvPr/>
        </p:nvSpPr>
        <p:spPr>
          <a:xfrm rot="10800000">
            <a:off x="8287765" y="3689405"/>
            <a:ext cx="609745" cy="309703"/>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20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B0AD-D50A-B0DE-4C58-C09AC2B95128}"/>
              </a:ext>
            </a:extLst>
          </p:cNvPr>
          <p:cNvSpPr>
            <a:spLocks noGrp="1"/>
          </p:cNvSpPr>
          <p:nvPr>
            <p:ph type="title"/>
          </p:nvPr>
        </p:nvSpPr>
        <p:spPr>
          <a:xfrm>
            <a:off x="4289066" y="202670"/>
            <a:ext cx="3081717" cy="886660"/>
          </a:xfrm>
        </p:spPr>
        <p:txBody>
          <a:bodyPr/>
          <a:lstStyle/>
          <a:p>
            <a:r>
              <a:rPr lang="en-US" sz="4400" dirty="0">
                <a:solidFill>
                  <a:schemeClr val="accent6">
                    <a:lumMod val="75000"/>
                  </a:schemeClr>
                </a:solidFill>
              </a:rPr>
              <a:t>Fee Editor </a:t>
            </a:r>
            <a:endParaRPr lang="en-US" sz="4400" dirty="0"/>
          </a:p>
        </p:txBody>
      </p:sp>
      <p:sp>
        <p:nvSpPr>
          <p:cNvPr id="4" name="Content Placeholder 3">
            <a:extLst>
              <a:ext uri="{FF2B5EF4-FFF2-40B4-BE49-F238E27FC236}">
                <a16:creationId xmlns:a16="http://schemas.microsoft.com/office/drawing/2014/main" id="{F33FF77C-AFFB-CEFE-8365-5BF77CA9D4FC}"/>
              </a:ext>
            </a:extLst>
          </p:cNvPr>
          <p:cNvSpPr>
            <a:spLocks noGrp="1"/>
          </p:cNvSpPr>
          <p:nvPr>
            <p:ph sz="half" idx="2"/>
          </p:nvPr>
        </p:nvSpPr>
        <p:spPr>
          <a:xfrm>
            <a:off x="5920033" y="1403801"/>
            <a:ext cx="6134144" cy="4917668"/>
          </a:xfrm>
        </p:spPr>
        <p:txBody>
          <a:bodyPr>
            <a:normAutofit/>
          </a:bodyPr>
          <a:lstStyle/>
          <a:p>
            <a:pPr marL="0" indent="0">
              <a:lnSpc>
                <a:spcPct val="100000"/>
              </a:lnSpc>
              <a:buNone/>
            </a:pPr>
            <a:r>
              <a:rPr lang="en-US" sz="2400" dirty="0">
                <a:solidFill>
                  <a:schemeClr val="accent6">
                    <a:lumMod val="75000"/>
                  </a:schemeClr>
                </a:solidFill>
              </a:rPr>
              <a:t>In the fee editor you will select the               new icon which will open the fee detail window.</a:t>
            </a:r>
          </a:p>
          <a:p>
            <a:pPr marL="0" indent="0">
              <a:buNone/>
            </a:pPr>
            <a:r>
              <a:rPr lang="en-US" sz="2400" dirty="0">
                <a:solidFill>
                  <a:schemeClr val="accent6">
                    <a:lumMod val="75000"/>
                  </a:schemeClr>
                </a:solidFill>
              </a:rPr>
              <a:t>You will need to fill out the </a:t>
            </a:r>
            <a:r>
              <a:rPr lang="en-US" sz="2400" u="sng" dirty="0">
                <a:solidFill>
                  <a:schemeClr val="accent6">
                    <a:lumMod val="75000"/>
                  </a:schemeClr>
                </a:solidFill>
              </a:rPr>
              <a:t>name</a:t>
            </a:r>
            <a:r>
              <a:rPr lang="en-US" sz="2400" dirty="0">
                <a:solidFill>
                  <a:schemeClr val="accent6">
                    <a:lumMod val="75000"/>
                  </a:schemeClr>
                </a:solidFill>
              </a:rPr>
              <a:t>, </a:t>
            </a:r>
            <a:r>
              <a:rPr lang="en-US" sz="2400" u="sng" dirty="0">
                <a:solidFill>
                  <a:schemeClr val="accent6">
                    <a:lumMod val="75000"/>
                  </a:schemeClr>
                </a:solidFill>
              </a:rPr>
              <a:t>amount</a:t>
            </a:r>
            <a:r>
              <a:rPr lang="en-US" sz="2400" dirty="0">
                <a:solidFill>
                  <a:schemeClr val="accent6">
                    <a:lumMod val="75000"/>
                  </a:schemeClr>
                </a:solidFill>
              </a:rPr>
              <a:t> and </a:t>
            </a:r>
            <a:r>
              <a:rPr lang="en-US" sz="2400" u="sng" dirty="0">
                <a:solidFill>
                  <a:schemeClr val="accent6">
                    <a:lumMod val="75000"/>
                  </a:schemeClr>
                </a:solidFill>
              </a:rPr>
              <a:t>fee</a:t>
            </a:r>
            <a:r>
              <a:rPr lang="en-US" sz="2400" dirty="0">
                <a:solidFill>
                  <a:schemeClr val="accent6">
                    <a:lumMod val="75000"/>
                  </a:schemeClr>
                </a:solidFill>
              </a:rPr>
              <a:t> type. Copy and paste to the </a:t>
            </a:r>
            <a:r>
              <a:rPr lang="en-US" sz="2400" u="sng" dirty="0">
                <a:solidFill>
                  <a:schemeClr val="accent6">
                    <a:lumMod val="75000"/>
                  </a:schemeClr>
                </a:solidFill>
              </a:rPr>
              <a:t>description box</a:t>
            </a:r>
            <a:r>
              <a:rPr lang="en-US" sz="2400" dirty="0">
                <a:solidFill>
                  <a:schemeClr val="accent6">
                    <a:lumMod val="75000"/>
                  </a:schemeClr>
                </a:solidFill>
              </a:rPr>
              <a:t> from the name above.  </a:t>
            </a:r>
          </a:p>
          <a:p>
            <a:pPr marL="0" indent="0">
              <a:buNone/>
            </a:pPr>
            <a:r>
              <a:rPr lang="en-US" sz="2400" dirty="0">
                <a:solidFill>
                  <a:schemeClr val="accent6">
                    <a:lumMod val="75000"/>
                  </a:schemeClr>
                </a:solidFill>
              </a:rPr>
              <a:t>We have kept everything in </a:t>
            </a:r>
            <a:r>
              <a:rPr lang="en-US" sz="2400" u="sng" dirty="0">
                <a:solidFill>
                  <a:schemeClr val="accent6">
                    <a:lumMod val="75000"/>
                  </a:schemeClr>
                </a:solidFill>
              </a:rPr>
              <a:t>CAPITAL</a:t>
            </a:r>
            <a:r>
              <a:rPr lang="en-US" sz="2400" dirty="0">
                <a:solidFill>
                  <a:schemeClr val="accent6">
                    <a:lumMod val="75000"/>
                  </a:schemeClr>
                </a:solidFill>
              </a:rPr>
              <a:t> letters just because IC has entered information that way.</a:t>
            </a:r>
            <a:r>
              <a:rPr lang="en-US" sz="1600" dirty="0">
                <a:solidFill>
                  <a:schemeClr val="accent6">
                    <a:lumMod val="75000"/>
                  </a:schemeClr>
                </a:solidFill>
              </a:rPr>
              <a:t> </a:t>
            </a:r>
            <a:r>
              <a:rPr lang="en-US" sz="2400" dirty="0">
                <a:solidFill>
                  <a:schemeClr val="accent6">
                    <a:lumMod val="75000"/>
                  </a:schemeClr>
                </a:solidFill>
              </a:rPr>
              <a:t>If you have more fees to add, just click</a:t>
            </a:r>
          </a:p>
          <a:p>
            <a:pPr marL="0" indent="0">
              <a:buNone/>
            </a:pPr>
            <a:r>
              <a:rPr lang="en-US" sz="2400" dirty="0">
                <a:solidFill>
                  <a:schemeClr val="accent6">
                    <a:lumMod val="75000"/>
                  </a:schemeClr>
                </a:solidFill>
              </a:rPr>
              <a:t>                again. </a:t>
            </a:r>
          </a:p>
          <a:p>
            <a:pPr marL="0" indent="0">
              <a:buNone/>
            </a:pPr>
            <a:endParaRPr lang="en-US" sz="2400" dirty="0">
              <a:solidFill>
                <a:schemeClr val="accent6">
                  <a:lumMod val="75000"/>
                </a:schemeClr>
              </a:solidFill>
            </a:endParaRPr>
          </a:p>
          <a:p>
            <a:pPr marL="0" indent="0">
              <a:buNone/>
            </a:pPr>
            <a:r>
              <a:rPr lang="en-US" sz="2400" dirty="0">
                <a:solidFill>
                  <a:schemeClr val="accent6">
                    <a:lumMod val="75000"/>
                  </a:schemeClr>
                </a:solidFill>
              </a:rPr>
              <a:t>You will contact the SAF office for an account # as you have in the past.</a:t>
            </a:r>
          </a:p>
          <a:p>
            <a:pPr marL="0" indent="0">
              <a:buNone/>
            </a:pPr>
            <a:endParaRPr lang="en-US" dirty="0">
              <a:solidFill>
                <a:schemeClr val="accent6">
                  <a:lumMod val="75000"/>
                </a:schemeClr>
              </a:solidFill>
            </a:endParaRPr>
          </a:p>
        </p:txBody>
      </p:sp>
      <p:pic>
        <p:nvPicPr>
          <p:cNvPr id="8" name="Picture 7">
            <a:extLst>
              <a:ext uri="{FF2B5EF4-FFF2-40B4-BE49-F238E27FC236}">
                <a16:creationId xmlns:a16="http://schemas.microsoft.com/office/drawing/2014/main" id="{60D139A5-BAA2-2741-C728-1A53350C4C62}"/>
              </a:ext>
            </a:extLst>
          </p:cNvPr>
          <p:cNvPicPr>
            <a:picLocks noChangeAspect="1"/>
          </p:cNvPicPr>
          <p:nvPr/>
        </p:nvPicPr>
        <p:blipFill>
          <a:blip r:embed="rId3"/>
          <a:stretch>
            <a:fillRect/>
          </a:stretch>
        </p:blipFill>
        <p:spPr>
          <a:xfrm>
            <a:off x="377018" y="1427524"/>
            <a:ext cx="5560242" cy="4917668"/>
          </a:xfrm>
          <a:prstGeom prst="rect">
            <a:avLst/>
          </a:prstGeom>
        </p:spPr>
      </p:pic>
      <p:sp>
        <p:nvSpPr>
          <p:cNvPr id="12" name="Arrow: Down 11">
            <a:extLst>
              <a:ext uri="{FF2B5EF4-FFF2-40B4-BE49-F238E27FC236}">
                <a16:creationId xmlns:a16="http://schemas.microsoft.com/office/drawing/2014/main" id="{8B944734-73CD-374D-3C1B-9663F774B578}"/>
              </a:ext>
            </a:extLst>
          </p:cNvPr>
          <p:cNvSpPr/>
          <p:nvPr/>
        </p:nvSpPr>
        <p:spPr>
          <a:xfrm rot="4929624">
            <a:off x="1331247" y="1466012"/>
            <a:ext cx="484632" cy="1076255"/>
          </a:xfrm>
          <a:prstGeom prst="downArrow">
            <a:avLst/>
          </a:prstGeom>
          <a:solidFill>
            <a:schemeClr val="accent6">
              <a:lumMod val="75000"/>
            </a:schemeClr>
          </a:solidFill>
          <a:ln>
            <a:solidFill>
              <a:srgbClr val="92D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A564F07-AFD3-D570-1F9D-7691C3E004B3}"/>
              </a:ext>
            </a:extLst>
          </p:cNvPr>
          <p:cNvSpPr/>
          <p:nvPr/>
        </p:nvSpPr>
        <p:spPr>
          <a:xfrm rot="19739481">
            <a:off x="3287528" y="1336656"/>
            <a:ext cx="484632" cy="708064"/>
          </a:xfrm>
          <a:prstGeom prst="downArrow">
            <a:avLst/>
          </a:prstGeom>
          <a:solidFill>
            <a:schemeClr val="accent6">
              <a:lumMod val="75000"/>
            </a:schemeClr>
          </a:solidFill>
          <a:ln>
            <a:solidFill>
              <a:srgbClr val="92D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20080625-4DAD-6142-BCFD-083FFD6719BB}"/>
              </a:ext>
            </a:extLst>
          </p:cNvPr>
          <p:cNvSpPr/>
          <p:nvPr/>
        </p:nvSpPr>
        <p:spPr>
          <a:xfrm rot="4900805">
            <a:off x="4639566" y="2099144"/>
            <a:ext cx="617552" cy="956992"/>
          </a:xfrm>
          <a:prstGeom prst="downArrow">
            <a:avLst/>
          </a:prstGeom>
          <a:solidFill>
            <a:schemeClr val="accent6">
              <a:lumMod val="75000"/>
            </a:schemeClr>
          </a:solidFill>
          <a:ln>
            <a:solidFill>
              <a:srgbClr val="92D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770828A7-6847-D77E-E94A-CFB2E230F20D}"/>
              </a:ext>
            </a:extLst>
          </p:cNvPr>
          <p:cNvSpPr/>
          <p:nvPr/>
        </p:nvSpPr>
        <p:spPr>
          <a:xfrm rot="4900805">
            <a:off x="2820042" y="3753019"/>
            <a:ext cx="617552" cy="956992"/>
          </a:xfrm>
          <a:prstGeom prst="downArrow">
            <a:avLst/>
          </a:prstGeom>
          <a:solidFill>
            <a:schemeClr val="accent6">
              <a:lumMod val="75000"/>
            </a:schemeClr>
          </a:solidFill>
          <a:ln>
            <a:solidFill>
              <a:srgbClr val="92D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713362-F2A7-A728-AB3C-C9BAF9331C95}"/>
              </a:ext>
            </a:extLst>
          </p:cNvPr>
          <p:cNvPicPr>
            <a:picLocks noChangeAspect="1"/>
          </p:cNvPicPr>
          <p:nvPr/>
        </p:nvPicPr>
        <p:blipFill>
          <a:blip r:embed="rId4"/>
          <a:srcRect b="26896"/>
          <a:stretch/>
        </p:blipFill>
        <p:spPr>
          <a:xfrm>
            <a:off x="10512526" y="1495693"/>
            <a:ext cx="857370" cy="389987"/>
          </a:xfrm>
          <a:prstGeom prst="rect">
            <a:avLst/>
          </a:prstGeom>
        </p:spPr>
      </p:pic>
      <p:pic>
        <p:nvPicPr>
          <p:cNvPr id="16" name="Picture 15">
            <a:extLst>
              <a:ext uri="{FF2B5EF4-FFF2-40B4-BE49-F238E27FC236}">
                <a16:creationId xmlns:a16="http://schemas.microsoft.com/office/drawing/2014/main" id="{F3BC731F-0F16-FF97-60B8-DF385A63890B}"/>
              </a:ext>
            </a:extLst>
          </p:cNvPr>
          <p:cNvPicPr>
            <a:picLocks noChangeAspect="1"/>
          </p:cNvPicPr>
          <p:nvPr/>
        </p:nvPicPr>
        <p:blipFill>
          <a:blip r:embed="rId5"/>
          <a:stretch>
            <a:fillRect/>
          </a:stretch>
        </p:blipFill>
        <p:spPr>
          <a:xfrm>
            <a:off x="11033823" y="2868273"/>
            <a:ext cx="781159" cy="342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099592CE-5BA8-8A0E-341D-157CF8736947}"/>
              </a:ext>
            </a:extLst>
          </p:cNvPr>
          <p:cNvPicPr>
            <a:picLocks noChangeAspect="1"/>
          </p:cNvPicPr>
          <p:nvPr/>
        </p:nvPicPr>
        <p:blipFill>
          <a:blip r:embed="rId6"/>
          <a:stretch>
            <a:fillRect/>
          </a:stretch>
        </p:blipFill>
        <p:spPr>
          <a:xfrm>
            <a:off x="6096000" y="4434806"/>
            <a:ext cx="809738" cy="342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5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ppt_w</p:attrName>
                                        </p:attrNameLst>
                                      </p:cBhvr>
                                      <p:tavLst>
                                        <p:tav tm="0" fmla="#ppt_w*sin(2.5*pi*$)">
                                          <p:val>
                                            <p:fltVal val="0"/>
                                          </p:val>
                                        </p:tav>
                                        <p:tav tm="100000">
                                          <p:val>
                                            <p:fltVal val="1"/>
                                          </p:val>
                                        </p:tav>
                                      </p:tavLst>
                                    </p:anim>
                                    <p:anim calcmode="lin" valueType="num">
                                      <p:cBhvr>
                                        <p:cTn id="1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80">
                                          <p:stCondLst>
                                            <p:cond delay="0"/>
                                          </p:stCondLst>
                                        </p:cTn>
                                        <p:tgtEl>
                                          <p:spTgt spid="14"/>
                                        </p:tgtEl>
                                      </p:cBhvr>
                                    </p:animEffect>
                                    <p:anim calcmode="lin" valueType="num">
                                      <p:cBhvr>
                                        <p:cTn id="2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7" dur="26">
                                          <p:stCondLst>
                                            <p:cond delay="650"/>
                                          </p:stCondLst>
                                        </p:cTn>
                                        <p:tgtEl>
                                          <p:spTgt spid="14"/>
                                        </p:tgtEl>
                                      </p:cBhvr>
                                      <p:to x="100000" y="60000"/>
                                    </p:animScale>
                                    <p:animScale>
                                      <p:cBhvr>
                                        <p:cTn id="28" dur="166" decel="50000">
                                          <p:stCondLst>
                                            <p:cond delay="676"/>
                                          </p:stCondLst>
                                        </p:cTn>
                                        <p:tgtEl>
                                          <p:spTgt spid="14"/>
                                        </p:tgtEl>
                                      </p:cBhvr>
                                      <p:to x="100000" y="100000"/>
                                    </p:animScale>
                                    <p:animScale>
                                      <p:cBhvr>
                                        <p:cTn id="29" dur="26">
                                          <p:stCondLst>
                                            <p:cond delay="1312"/>
                                          </p:stCondLst>
                                        </p:cTn>
                                        <p:tgtEl>
                                          <p:spTgt spid="14"/>
                                        </p:tgtEl>
                                      </p:cBhvr>
                                      <p:to x="100000" y="80000"/>
                                    </p:animScale>
                                    <p:animScale>
                                      <p:cBhvr>
                                        <p:cTn id="30" dur="166" decel="50000">
                                          <p:stCondLst>
                                            <p:cond delay="1338"/>
                                          </p:stCondLst>
                                        </p:cTn>
                                        <p:tgtEl>
                                          <p:spTgt spid="14"/>
                                        </p:tgtEl>
                                      </p:cBhvr>
                                      <p:to x="100000" y="100000"/>
                                    </p:animScale>
                                    <p:animScale>
                                      <p:cBhvr>
                                        <p:cTn id="31" dur="26">
                                          <p:stCondLst>
                                            <p:cond delay="1642"/>
                                          </p:stCondLst>
                                        </p:cTn>
                                        <p:tgtEl>
                                          <p:spTgt spid="14"/>
                                        </p:tgtEl>
                                      </p:cBhvr>
                                      <p:to x="100000" y="90000"/>
                                    </p:animScale>
                                    <p:animScale>
                                      <p:cBhvr>
                                        <p:cTn id="32" dur="166" decel="50000">
                                          <p:stCondLst>
                                            <p:cond delay="1668"/>
                                          </p:stCondLst>
                                        </p:cTn>
                                        <p:tgtEl>
                                          <p:spTgt spid="14"/>
                                        </p:tgtEl>
                                      </p:cBhvr>
                                      <p:to x="100000" y="100000"/>
                                    </p:animScale>
                                    <p:animScale>
                                      <p:cBhvr>
                                        <p:cTn id="33" dur="26">
                                          <p:stCondLst>
                                            <p:cond delay="1808"/>
                                          </p:stCondLst>
                                        </p:cTn>
                                        <p:tgtEl>
                                          <p:spTgt spid="14"/>
                                        </p:tgtEl>
                                      </p:cBhvr>
                                      <p:to x="100000" y="95000"/>
                                    </p:animScale>
                                    <p:animScale>
                                      <p:cBhvr>
                                        <p:cTn id="34" dur="166" decel="50000">
                                          <p:stCondLst>
                                            <p:cond delay="1834"/>
                                          </p:stCondLst>
                                        </p:cTn>
                                        <p:tgtEl>
                                          <p:spTgt spid="1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3491B1A-2D84-37F8-EC30-F5F900BFD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EF319-BFFC-A45A-4526-590D1B066A7A}"/>
              </a:ext>
            </a:extLst>
          </p:cNvPr>
          <p:cNvSpPr>
            <a:spLocks noGrp="1"/>
          </p:cNvSpPr>
          <p:nvPr>
            <p:ph type="title"/>
          </p:nvPr>
        </p:nvSpPr>
        <p:spPr/>
        <p:txBody>
          <a:bodyPr/>
          <a:lstStyle/>
          <a:p>
            <a:r>
              <a:rPr lang="en-US" dirty="0">
                <a:solidFill>
                  <a:schemeClr val="accent6">
                    <a:lumMod val="75000"/>
                  </a:schemeClr>
                </a:solidFill>
              </a:rPr>
              <a:t>Fee Editor continued…</a:t>
            </a:r>
            <a:endParaRPr lang="en-US" dirty="0"/>
          </a:p>
        </p:txBody>
      </p:sp>
      <p:sp>
        <p:nvSpPr>
          <p:cNvPr id="4" name="Content Placeholder 3">
            <a:extLst>
              <a:ext uri="{FF2B5EF4-FFF2-40B4-BE49-F238E27FC236}">
                <a16:creationId xmlns:a16="http://schemas.microsoft.com/office/drawing/2014/main" id="{8AE63E8B-806B-BE7C-EF21-A6FCC0A698EC}"/>
              </a:ext>
            </a:extLst>
          </p:cNvPr>
          <p:cNvSpPr>
            <a:spLocks noGrp="1"/>
          </p:cNvSpPr>
          <p:nvPr>
            <p:ph sz="half" idx="2"/>
          </p:nvPr>
        </p:nvSpPr>
        <p:spPr>
          <a:xfrm>
            <a:off x="6096000" y="3275937"/>
            <a:ext cx="5433767" cy="3005593"/>
          </a:xfrm>
        </p:spPr>
        <p:txBody>
          <a:bodyPr>
            <a:normAutofit lnSpcReduction="10000"/>
          </a:bodyPr>
          <a:lstStyle/>
          <a:p>
            <a:pPr marL="0" indent="0">
              <a:buNone/>
            </a:pPr>
            <a:r>
              <a:rPr lang="en-US" dirty="0">
                <a:solidFill>
                  <a:schemeClr val="accent6">
                    <a:lumMod val="75000"/>
                  </a:schemeClr>
                </a:solidFill>
              </a:rPr>
              <a:t>You will need to select if you want the fee to be a </a:t>
            </a:r>
            <a:r>
              <a:rPr lang="en-US" u="sng" dirty="0">
                <a:solidFill>
                  <a:schemeClr val="accent6">
                    <a:lumMod val="75000"/>
                  </a:schemeClr>
                </a:solidFill>
              </a:rPr>
              <a:t>Variable Rate</a:t>
            </a:r>
            <a:r>
              <a:rPr lang="en-US" dirty="0">
                <a:solidFill>
                  <a:schemeClr val="accent6">
                    <a:lumMod val="75000"/>
                  </a:schemeClr>
                </a:solidFill>
              </a:rPr>
              <a:t>. This is best so you can change the rate on the student panel later. If this is an unchanging fee, then uncheck the </a:t>
            </a:r>
            <a:r>
              <a:rPr lang="en-US" u="sng" dirty="0">
                <a:solidFill>
                  <a:schemeClr val="accent6">
                    <a:lumMod val="75000"/>
                  </a:schemeClr>
                </a:solidFill>
              </a:rPr>
              <a:t>Variable Rate</a:t>
            </a:r>
            <a:r>
              <a:rPr lang="en-US" dirty="0">
                <a:solidFill>
                  <a:schemeClr val="accent6">
                    <a:lumMod val="75000"/>
                  </a:schemeClr>
                </a:solidFill>
              </a:rPr>
              <a:t>. You will not be able to adjust on the student panel if unchecked.</a:t>
            </a:r>
          </a:p>
          <a:p>
            <a:pPr marL="0" indent="0">
              <a:buNone/>
            </a:pPr>
            <a:endParaRPr lang="en-US" dirty="0">
              <a:solidFill>
                <a:schemeClr val="accent6">
                  <a:lumMod val="75000"/>
                </a:schemeClr>
              </a:solidFill>
            </a:endParaRPr>
          </a:p>
        </p:txBody>
      </p:sp>
      <p:pic>
        <p:nvPicPr>
          <p:cNvPr id="8" name="Picture 7">
            <a:extLst>
              <a:ext uri="{FF2B5EF4-FFF2-40B4-BE49-F238E27FC236}">
                <a16:creationId xmlns:a16="http://schemas.microsoft.com/office/drawing/2014/main" id="{1AF06AB7-88AF-B352-A0D4-B54FDD699B57}"/>
              </a:ext>
            </a:extLst>
          </p:cNvPr>
          <p:cNvPicPr>
            <a:picLocks noChangeAspect="1"/>
          </p:cNvPicPr>
          <p:nvPr/>
        </p:nvPicPr>
        <p:blipFill>
          <a:blip r:embed="rId3"/>
          <a:stretch>
            <a:fillRect/>
          </a:stretch>
        </p:blipFill>
        <p:spPr>
          <a:xfrm>
            <a:off x="377018" y="1427524"/>
            <a:ext cx="5560242" cy="4917668"/>
          </a:xfrm>
          <a:prstGeom prst="rect">
            <a:avLst/>
          </a:prstGeom>
        </p:spPr>
      </p:pic>
      <p:cxnSp>
        <p:nvCxnSpPr>
          <p:cNvPr id="21" name="Straight Arrow Connector 20">
            <a:extLst>
              <a:ext uri="{FF2B5EF4-FFF2-40B4-BE49-F238E27FC236}">
                <a16:creationId xmlns:a16="http://schemas.microsoft.com/office/drawing/2014/main" id="{19711BA3-5C8E-7E93-7361-D86700CBA8BF}"/>
              </a:ext>
            </a:extLst>
          </p:cNvPr>
          <p:cNvCxnSpPr>
            <a:cxnSpLocks/>
          </p:cNvCxnSpPr>
          <p:nvPr/>
        </p:nvCxnSpPr>
        <p:spPr>
          <a:xfrm>
            <a:off x="3434963" y="4509173"/>
            <a:ext cx="365760" cy="2147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3" name="Picture 2" descr="Infinite Campus - North Penn School District">
            <a:extLst>
              <a:ext uri="{FF2B5EF4-FFF2-40B4-BE49-F238E27FC236}">
                <a16:creationId xmlns:a16="http://schemas.microsoft.com/office/drawing/2014/main" id="{1325EE64-A6C2-E9EC-A627-A53C6A49C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957" y="645136"/>
            <a:ext cx="4175852" cy="224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3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90AB5E-9877-ED5D-87BF-286042358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45EA3-82B0-8F65-57CA-FF7702E87F74}"/>
              </a:ext>
            </a:extLst>
          </p:cNvPr>
          <p:cNvSpPr>
            <a:spLocks noGrp="1"/>
          </p:cNvSpPr>
          <p:nvPr>
            <p:ph type="title"/>
          </p:nvPr>
        </p:nvSpPr>
        <p:spPr/>
        <p:txBody>
          <a:bodyPr/>
          <a:lstStyle/>
          <a:p>
            <a:r>
              <a:rPr lang="en-US" dirty="0">
                <a:solidFill>
                  <a:schemeClr val="accent6">
                    <a:lumMod val="75000"/>
                  </a:schemeClr>
                </a:solidFill>
              </a:rPr>
              <a:t>Fee Editor continued…</a:t>
            </a:r>
            <a:endParaRPr lang="en-US" dirty="0"/>
          </a:p>
        </p:txBody>
      </p:sp>
      <p:sp>
        <p:nvSpPr>
          <p:cNvPr id="4" name="Content Placeholder 3">
            <a:extLst>
              <a:ext uri="{FF2B5EF4-FFF2-40B4-BE49-F238E27FC236}">
                <a16:creationId xmlns:a16="http://schemas.microsoft.com/office/drawing/2014/main" id="{D1EB69CB-7706-C83B-7A00-7EA5311297CE}"/>
              </a:ext>
            </a:extLst>
          </p:cNvPr>
          <p:cNvSpPr>
            <a:spLocks noGrp="1"/>
          </p:cNvSpPr>
          <p:nvPr>
            <p:ph sz="half" idx="2"/>
          </p:nvPr>
        </p:nvSpPr>
        <p:spPr>
          <a:xfrm>
            <a:off x="5920033" y="1403801"/>
            <a:ext cx="5433767" cy="3223858"/>
          </a:xfrm>
        </p:spPr>
        <p:txBody>
          <a:bodyPr>
            <a:normAutofit/>
          </a:bodyPr>
          <a:lstStyle/>
          <a:p>
            <a:pPr marL="0" indent="0">
              <a:buNone/>
            </a:pPr>
            <a:r>
              <a:rPr lang="en-US" dirty="0">
                <a:solidFill>
                  <a:schemeClr val="accent6">
                    <a:lumMod val="75000"/>
                  </a:schemeClr>
                </a:solidFill>
              </a:rPr>
              <a:t>The boxes to the left are the ones that IC automatically has checked.     Display on parent and student portal should be checked.</a:t>
            </a:r>
          </a:p>
          <a:p>
            <a:pPr marL="0" indent="0">
              <a:buNone/>
            </a:pPr>
            <a:endParaRPr lang="en-US" dirty="0">
              <a:solidFill>
                <a:schemeClr val="accent6">
                  <a:lumMod val="75000"/>
                </a:schemeClr>
              </a:solidFill>
            </a:endParaRPr>
          </a:p>
          <a:p>
            <a:pPr marL="0" indent="0">
              <a:buNone/>
            </a:pPr>
            <a:r>
              <a:rPr lang="en-US" dirty="0">
                <a:solidFill>
                  <a:schemeClr val="accent6">
                    <a:lumMod val="75000"/>
                  </a:schemeClr>
                </a:solidFill>
              </a:rPr>
              <a:t>Make sure to save </a:t>
            </a:r>
          </a:p>
          <a:p>
            <a:pPr marL="0" indent="0">
              <a:buNone/>
            </a:pPr>
            <a:r>
              <a:rPr lang="en-US" dirty="0">
                <a:solidFill>
                  <a:schemeClr val="accent6">
                    <a:lumMod val="75000"/>
                  </a:schemeClr>
                </a:solidFill>
              </a:rPr>
              <a:t> </a:t>
            </a:r>
          </a:p>
        </p:txBody>
      </p:sp>
      <p:pic>
        <p:nvPicPr>
          <p:cNvPr id="5" name="Picture 4">
            <a:extLst>
              <a:ext uri="{FF2B5EF4-FFF2-40B4-BE49-F238E27FC236}">
                <a16:creationId xmlns:a16="http://schemas.microsoft.com/office/drawing/2014/main" id="{8C2C6235-C255-7220-3571-234EC135A9D7}"/>
              </a:ext>
            </a:extLst>
          </p:cNvPr>
          <p:cNvPicPr>
            <a:picLocks noChangeAspect="1"/>
          </p:cNvPicPr>
          <p:nvPr/>
        </p:nvPicPr>
        <p:blipFill>
          <a:blip r:embed="rId3"/>
          <a:stretch>
            <a:fillRect/>
          </a:stretch>
        </p:blipFill>
        <p:spPr>
          <a:xfrm>
            <a:off x="248928" y="2357111"/>
            <a:ext cx="5236760" cy="1696416"/>
          </a:xfrm>
          <a:prstGeom prst="rect">
            <a:avLst/>
          </a:prstGeom>
        </p:spPr>
      </p:pic>
      <p:sp>
        <p:nvSpPr>
          <p:cNvPr id="7" name="TextBox 6">
            <a:extLst>
              <a:ext uri="{FF2B5EF4-FFF2-40B4-BE49-F238E27FC236}">
                <a16:creationId xmlns:a16="http://schemas.microsoft.com/office/drawing/2014/main" id="{1458DBBE-2A28-8E17-6F5B-3297D007E3BB}"/>
              </a:ext>
            </a:extLst>
          </p:cNvPr>
          <p:cNvSpPr txBox="1"/>
          <p:nvPr/>
        </p:nvSpPr>
        <p:spPr>
          <a:xfrm>
            <a:off x="3429001" y="2379339"/>
            <a:ext cx="395980" cy="369332"/>
          </a:xfrm>
          <a:prstGeom prst="rect">
            <a:avLst/>
          </a:prstGeom>
          <a:noFill/>
        </p:spPr>
        <p:txBody>
          <a:bodyPr wrap="square">
            <a:spAutoFit/>
          </a:bodyPr>
          <a:lstStyle/>
          <a:p>
            <a:r>
              <a:rPr lang="en-US" b="0" i="0" dirty="0">
                <a:solidFill>
                  <a:schemeClr val="accent6">
                    <a:lumMod val="75000"/>
                  </a:schemeClr>
                </a:solidFill>
                <a:effectLst/>
                <a:latin typeface="Google Sans"/>
              </a:rPr>
              <a:t>✔</a:t>
            </a:r>
            <a:endParaRPr lang="en-US" dirty="0">
              <a:solidFill>
                <a:schemeClr val="accent6">
                  <a:lumMod val="75000"/>
                </a:schemeClr>
              </a:solidFill>
            </a:endParaRPr>
          </a:p>
        </p:txBody>
      </p:sp>
      <p:sp>
        <p:nvSpPr>
          <p:cNvPr id="9" name="TextBox 8">
            <a:extLst>
              <a:ext uri="{FF2B5EF4-FFF2-40B4-BE49-F238E27FC236}">
                <a16:creationId xmlns:a16="http://schemas.microsoft.com/office/drawing/2014/main" id="{8D4EF2F9-0178-CBEA-C682-E23143488731}"/>
              </a:ext>
            </a:extLst>
          </p:cNvPr>
          <p:cNvSpPr txBox="1"/>
          <p:nvPr/>
        </p:nvSpPr>
        <p:spPr>
          <a:xfrm>
            <a:off x="0" y="4742415"/>
            <a:ext cx="12078031" cy="1631216"/>
          </a:xfrm>
          <a:prstGeom prst="rect">
            <a:avLst/>
          </a:prstGeom>
          <a:noFill/>
        </p:spPr>
        <p:txBody>
          <a:bodyPr wrap="square" rtlCol="0">
            <a:spAutoFit/>
          </a:bodyPr>
          <a:lstStyle/>
          <a:p>
            <a:r>
              <a:rPr lang="en-US" sz="2000" dirty="0">
                <a:solidFill>
                  <a:schemeClr val="accent6">
                    <a:lumMod val="75000"/>
                  </a:schemeClr>
                </a:solidFill>
              </a:rPr>
              <a:t>Other boxes you might need to check will be </a:t>
            </a:r>
            <a:r>
              <a:rPr lang="en-US" sz="2000" u="sng" dirty="0">
                <a:solidFill>
                  <a:schemeClr val="accent6">
                    <a:lumMod val="75000"/>
                  </a:schemeClr>
                </a:solidFill>
              </a:rPr>
              <a:t>Assessed Only Once </a:t>
            </a:r>
            <a:r>
              <a:rPr lang="en-US" sz="2000" dirty="0">
                <a:solidFill>
                  <a:schemeClr val="accent6">
                    <a:lumMod val="75000"/>
                  </a:schemeClr>
                </a:solidFill>
              </a:rPr>
              <a:t>if this fee is to be a one-time fee, </a:t>
            </a:r>
            <a:r>
              <a:rPr lang="en-US" sz="2000" u="sng" dirty="0">
                <a:solidFill>
                  <a:schemeClr val="accent6">
                    <a:lumMod val="75000"/>
                  </a:schemeClr>
                </a:solidFill>
              </a:rPr>
              <a:t>Optional</a:t>
            </a:r>
            <a:r>
              <a:rPr lang="en-US" sz="2000" dirty="0">
                <a:solidFill>
                  <a:schemeClr val="accent6">
                    <a:lumMod val="75000"/>
                  </a:schemeClr>
                </a:solidFill>
              </a:rPr>
              <a:t> </a:t>
            </a:r>
          </a:p>
          <a:p>
            <a:r>
              <a:rPr lang="en-US" sz="2000" dirty="0">
                <a:solidFill>
                  <a:schemeClr val="accent6">
                    <a:lumMod val="75000"/>
                  </a:schemeClr>
                </a:solidFill>
              </a:rPr>
              <a:t>an example of this would be putting Yearbook on all students panel but it’s optional if they buy one, and </a:t>
            </a:r>
            <a:r>
              <a:rPr lang="en-US" sz="2000" u="sng" dirty="0">
                <a:solidFill>
                  <a:schemeClr val="accent6">
                    <a:lumMod val="75000"/>
                  </a:schemeClr>
                </a:solidFill>
              </a:rPr>
              <a:t>Allow</a:t>
            </a:r>
          </a:p>
          <a:p>
            <a:r>
              <a:rPr lang="en-US" sz="2000" u="sng" dirty="0">
                <a:solidFill>
                  <a:schemeClr val="accent6">
                    <a:lumMod val="75000"/>
                  </a:schemeClr>
                </a:solidFill>
              </a:rPr>
              <a:t>Recurring Pmts</a:t>
            </a:r>
            <a:r>
              <a:rPr lang="en-US" sz="2000" dirty="0">
                <a:solidFill>
                  <a:schemeClr val="accent6">
                    <a:lumMod val="75000"/>
                  </a:schemeClr>
                </a:solidFill>
              </a:rPr>
              <a:t> this would be for a Senior trip or Cheerleading this allows the parent/student to set up payments. May be exempted we suggest to leave checked you can exempt a fee from the student panel.</a:t>
            </a:r>
          </a:p>
          <a:p>
            <a:endParaRPr lang="en-US" sz="2000" u="sng" dirty="0">
              <a:solidFill>
                <a:schemeClr val="accent6">
                  <a:lumMod val="75000"/>
                </a:schemeClr>
              </a:solidFill>
            </a:endParaRPr>
          </a:p>
        </p:txBody>
      </p:sp>
      <p:sp>
        <p:nvSpPr>
          <p:cNvPr id="10" name="Star: 5 Points 9">
            <a:extLst>
              <a:ext uri="{FF2B5EF4-FFF2-40B4-BE49-F238E27FC236}">
                <a16:creationId xmlns:a16="http://schemas.microsoft.com/office/drawing/2014/main" id="{E2E2FF83-77E2-DF3A-C7DC-3F8F473E7BA6}"/>
              </a:ext>
            </a:extLst>
          </p:cNvPr>
          <p:cNvSpPr/>
          <p:nvPr/>
        </p:nvSpPr>
        <p:spPr>
          <a:xfrm>
            <a:off x="7522853" y="2251113"/>
            <a:ext cx="211996" cy="211996"/>
          </a:xfrm>
          <a:prstGeom prst="star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F4E9A079-9B7A-993B-5BE0-DDE8C3E8720B}"/>
              </a:ext>
            </a:extLst>
          </p:cNvPr>
          <p:cNvSpPr/>
          <p:nvPr/>
        </p:nvSpPr>
        <p:spPr>
          <a:xfrm>
            <a:off x="215517" y="3773023"/>
            <a:ext cx="211996" cy="211996"/>
          </a:xfrm>
          <a:prstGeom prst="star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7D2A3670-FDC9-DF2E-C252-79C23817F8F8}"/>
              </a:ext>
            </a:extLst>
          </p:cNvPr>
          <p:cNvSpPr/>
          <p:nvPr/>
        </p:nvSpPr>
        <p:spPr>
          <a:xfrm>
            <a:off x="3272867" y="3773023"/>
            <a:ext cx="211996" cy="211996"/>
          </a:xfrm>
          <a:prstGeom prst="star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52F7823-77A5-D10C-02C6-A6C90F77BC8B}"/>
              </a:ext>
            </a:extLst>
          </p:cNvPr>
          <p:cNvCxnSpPr>
            <a:cxnSpLocks/>
          </p:cNvCxnSpPr>
          <p:nvPr/>
        </p:nvCxnSpPr>
        <p:spPr>
          <a:xfrm flipH="1">
            <a:off x="2103092" y="2614716"/>
            <a:ext cx="395980"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4" name="Straight Arrow Connector 13">
            <a:extLst>
              <a:ext uri="{FF2B5EF4-FFF2-40B4-BE49-F238E27FC236}">
                <a16:creationId xmlns:a16="http://schemas.microsoft.com/office/drawing/2014/main" id="{06859766-D4D6-5D8A-9415-20A4A4A8A0AB}"/>
              </a:ext>
            </a:extLst>
          </p:cNvPr>
          <p:cNvCxnSpPr>
            <a:cxnSpLocks/>
          </p:cNvCxnSpPr>
          <p:nvPr/>
        </p:nvCxnSpPr>
        <p:spPr>
          <a:xfrm>
            <a:off x="3013544" y="3266548"/>
            <a:ext cx="44220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8EA3FF2C-E3C2-192F-6DE6-F99ED5C458A0}"/>
              </a:ext>
            </a:extLst>
          </p:cNvPr>
          <p:cNvCxnSpPr>
            <a:cxnSpLocks/>
          </p:cNvCxnSpPr>
          <p:nvPr/>
        </p:nvCxnSpPr>
        <p:spPr>
          <a:xfrm>
            <a:off x="3013544" y="3552662"/>
            <a:ext cx="415457"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7" name="Straight Arrow Connector 16">
            <a:extLst>
              <a:ext uri="{FF2B5EF4-FFF2-40B4-BE49-F238E27FC236}">
                <a16:creationId xmlns:a16="http://schemas.microsoft.com/office/drawing/2014/main" id="{BA851B41-F9A6-6000-94BB-D415F7D651D1}"/>
              </a:ext>
            </a:extLst>
          </p:cNvPr>
          <p:cNvCxnSpPr>
            <a:cxnSpLocks/>
          </p:cNvCxnSpPr>
          <p:nvPr/>
        </p:nvCxnSpPr>
        <p:spPr>
          <a:xfrm flipH="1">
            <a:off x="1963989" y="2911549"/>
            <a:ext cx="33709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23" name="Picture 22">
            <a:extLst>
              <a:ext uri="{FF2B5EF4-FFF2-40B4-BE49-F238E27FC236}">
                <a16:creationId xmlns:a16="http://schemas.microsoft.com/office/drawing/2014/main" id="{A36433E7-F318-CFF3-1B29-A5C94530A7C2}"/>
              </a:ext>
            </a:extLst>
          </p:cNvPr>
          <p:cNvPicPr>
            <a:picLocks noChangeAspect="1"/>
          </p:cNvPicPr>
          <p:nvPr/>
        </p:nvPicPr>
        <p:blipFill>
          <a:blip r:embed="rId4"/>
          <a:stretch>
            <a:fillRect/>
          </a:stretch>
        </p:blipFill>
        <p:spPr>
          <a:xfrm>
            <a:off x="8849807" y="3601549"/>
            <a:ext cx="781159" cy="342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18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6537FD-D635-A49C-354A-97BCB2EB8297}"/>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A8A58C-7326-F8CC-3D58-C3258CB00A6C}"/>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kern="1200">
                <a:solidFill>
                  <a:schemeClr val="accent6">
                    <a:lumMod val="75000"/>
                  </a:schemeClr>
                </a:solidFill>
                <a:latin typeface="+mj-lt"/>
                <a:ea typeface="+mj-ea"/>
                <a:cs typeface="+mj-cs"/>
              </a:rPr>
              <a:t>Fee Editor continued…</a:t>
            </a:r>
            <a:endParaRPr lang="en-US" sz="3200" kern="1200" dirty="0">
              <a:solidFill>
                <a:schemeClr val="accent6">
                  <a:lumMod val="75000"/>
                </a:schemeClr>
              </a:solidFill>
              <a:latin typeface="+mj-lt"/>
              <a:ea typeface="+mj-ea"/>
              <a:cs typeface="+mj-cs"/>
            </a:endParaRPr>
          </a:p>
        </p:txBody>
      </p:sp>
      <p:sp>
        <p:nvSpPr>
          <p:cNvPr id="34" name="Rectangle 3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43D62926-CAFF-8568-E725-28E64DB89E1E}"/>
              </a:ext>
            </a:extLst>
          </p:cNvPr>
          <p:cNvSpPr>
            <a:spLocks noGrp="1"/>
          </p:cNvSpPr>
          <p:nvPr>
            <p:ph sz="half" idx="2"/>
          </p:nvPr>
        </p:nvSpPr>
        <p:spPr>
          <a:xfrm>
            <a:off x="5351164" y="586822"/>
            <a:ext cx="6002636" cy="1645920"/>
          </a:xfrm>
        </p:spPr>
        <p:txBody>
          <a:bodyPr vert="horz" lIns="91440" tIns="45720" rIns="91440" bIns="45720" rtlCol="0" anchor="ctr">
            <a:normAutofit/>
          </a:bodyPr>
          <a:lstStyle/>
          <a:p>
            <a:pPr marL="0"/>
            <a:r>
              <a:rPr lang="en-US" sz="1500" dirty="0">
                <a:solidFill>
                  <a:schemeClr val="accent6">
                    <a:lumMod val="75000"/>
                  </a:schemeClr>
                </a:solidFill>
              </a:rPr>
              <a:t>If you uncheck the </a:t>
            </a:r>
            <a:r>
              <a:rPr lang="en-US" sz="1500" u="sng" dirty="0">
                <a:solidFill>
                  <a:schemeClr val="accent6">
                    <a:lumMod val="75000"/>
                  </a:schemeClr>
                </a:solidFill>
              </a:rPr>
              <a:t>Active</a:t>
            </a:r>
            <a:r>
              <a:rPr lang="en-US" sz="1500" dirty="0">
                <a:solidFill>
                  <a:schemeClr val="accent6">
                    <a:lumMod val="75000"/>
                  </a:schemeClr>
                </a:solidFill>
              </a:rPr>
              <a:t> box, you will </a:t>
            </a:r>
            <a:r>
              <a:rPr lang="en-US" sz="1500" dirty="0">
                <a:solidFill>
                  <a:srgbClr val="FF0000"/>
                </a:solidFill>
              </a:rPr>
              <a:t>inactivate</a:t>
            </a:r>
            <a:r>
              <a:rPr lang="en-US" sz="1500" dirty="0">
                <a:solidFill>
                  <a:schemeClr val="accent6">
                    <a:lumMod val="75000"/>
                  </a:schemeClr>
                </a:solidFill>
              </a:rPr>
              <a:t> an account, then it will turn red and drop to the bottom of the list.</a:t>
            </a:r>
          </a:p>
          <a:p>
            <a:pPr marL="0"/>
            <a:r>
              <a:rPr lang="en-US" sz="1500" dirty="0">
                <a:solidFill>
                  <a:schemeClr val="accent6">
                    <a:lumMod val="75000"/>
                  </a:schemeClr>
                </a:solidFill>
              </a:rPr>
              <a:t>Remember to SAVE! </a:t>
            </a:r>
          </a:p>
          <a:p>
            <a:pPr marL="0"/>
            <a:r>
              <a:rPr lang="en-US" sz="1500" dirty="0">
                <a:solidFill>
                  <a:schemeClr val="accent6">
                    <a:lumMod val="75000"/>
                  </a:schemeClr>
                </a:solidFill>
              </a:rPr>
              <a:t>If you leave this here at the bottom you can reactive it later if you find you need it after all. If you find you don’t need it email the SAF office, and we can delete it for you.</a:t>
            </a:r>
          </a:p>
          <a:p>
            <a:pPr marL="0"/>
            <a:endParaRPr lang="en-US" sz="1500" dirty="0"/>
          </a:p>
        </p:txBody>
      </p:sp>
      <p:pic>
        <p:nvPicPr>
          <p:cNvPr id="5" name="Picture 4" descr="A screenshot of a cell phone&#10;&#10;Description automatically generated">
            <a:extLst>
              <a:ext uri="{FF2B5EF4-FFF2-40B4-BE49-F238E27FC236}">
                <a16:creationId xmlns:a16="http://schemas.microsoft.com/office/drawing/2014/main" id="{E8C0AD9F-9A78-858C-51D1-CFEBA9F3E9F4}"/>
              </a:ext>
            </a:extLst>
          </p:cNvPr>
          <p:cNvPicPr>
            <a:picLocks noChangeAspect="1"/>
          </p:cNvPicPr>
          <p:nvPr/>
        </p:nvPicPr>
        <p:blipFill>
          <a:blip r:embed="rId3"/>
          <a:stretch>
            <a:fillRect/>
          </a:stretch>
        </p:blipFill>
        <p:spPr>
          <a:xfrm>
            <a:off x="883787" y="3918156"/>
            <a:ext cx="10637653" cy="2574719"/>
          </a:xfrm>
          <a:prstGeom prst="rect">
            <a:avLst/>
          </a:prstGeom>
        </p:spPr>
      </p:pic>
      <p:pic>
        <p:nvPicPr>
          <p:cNvPr id="8" name="Picture 7">
            <a:extLst>
              <a:ext uri="{FF2B5EF4-FFF2-40B4-BE49-F238E27FC236}">
                <a16:creationId xmlns:a16="http://schemas.microsoft.com/office/drawing/2014/main" id="{FA3CBE04-E2AD-84E2-1910-AED095E9CDF2}"/>
              </a:ext>
            </a:extLst>
          </p:cNvPr>
          <p:cNvPicPr>
            <a:picLocks noChangeAspect="1"/>
          </p:cNvPicPr>
          <p:nvPr/>
        </p:nvPicPr>
        <p:blipFill>
          <a:blip r:embed="rId4"/>
          <a:stretch>
            <a:fillRect/>
          </a:stretch>
        </p:blipFill>
        <p:spPr>
          <a:xfrm>
            <a:off x="3007491" y="2582877"/>
            <a:ext cx="3953427" cy="1257475"/>
          </a:xfrm>
          <a:prstGeom prst="rect">
            <a:avLst/>
          </a:prstGeom>
        </p:spPr>
      </p:pic>
      <p:pic>
        <p:nvPicPr>
          <p:cNvPr id="3" name="Picture 2">
            <a:extLst>
              <a:ext uri="{FF2B5EF4-FFF2-40B4-BE49-F238E27FC236}">
                <a16:creationId xmlns:a16="http://schemas.microsoft.com/office/drawing/2014/main" id="{45FC5A9F-F2F4-6B3C-411F-7AC97637B594}"/>
              </a:ext>
            </a:extLst>
          </p:cNvPr>
          <p:cNvPicPr>
            <a:picLocks noChangeAspect="1"/>
          </p:cNvPicPr>
          <p:nvPr/>
        </p:nvPicPr>
        <p:blipFill>
          <a:blip r:embed="rId5"/>
          <a:stretch>
            <a:fillRect/>
          </a:stretch>
        </p:blipFill>
        <p:spPr>
          <a:xfrm>
            <a:off x="7427408" y="987658"/>
            <a:ext cx="737538" cy="323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454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8581-0D08-E7D7-99F6-879BF2538399}"/>
              </a:ext>
            </a:extLst>
          </p:cNvPr>
          <p:cNvSpPr>
            <a:spLocks noGrp="1"/>
          </p:cNvSpPr>
          <p:nvPr>
            <p:ph type="title"/>
          </p:nvPr>
        </p:nvSpPr>
        <p:spPr/>
        <p:txBody>
          <a:bodyPr/>
          <a:lstStyle/>
          <a:p>
            <a:pPr algn="ctr"/>
            <a:r>
              <a:rPr lang="en-US" b="1" i="0" dirty="0">
                <a:solidFill>
                  <a:schemeClr val="accent6">
                    <a:lumMod val="75000"/>
                  </a:schemeClr>
                </a:solidFill>
                <a:effectLst/>
                <a:latin typeface="WordVisi_MSFontService"/>
              </a:rPr>
              <a:t>Creating Fees for Individual Students</a:t>
            </a:r>
            <a:endParaRPr lang="en-US" dirty="0">
              <a:solidFill>
                <a:schemeClr val="accent6">
                  <a:lumMod val="75000"/>
                </a:schemeClr>
              </a:solidFill>
            </a:endParaRPr>
          </a:p>
        </p:txBody>
      </p:sp>
      <p:pic>
        <p:nvPicPr>
          <p:cNvPr id="7" name="Content Placeholder 6">
            <a:extLst>
              <a:ext uri="{FF2B5EF4-FFF2-40B4-BE49-F238E27FC236}">
                <a16:creationId xmlns:a16="http://schemas.microsoft.com/office/drawing/2014/main" id="{EF9ED73D-E8BC-9FFA-6850-0C751E83E798}"/>
              </a:ext>
            </a:extLst>
          </p:cNvPr>
          <p:cNvPicPr>
            <a:picLocks noGrp="1" noChangeAspect="1"/>
          </p:cNvPicPr>
          <p:nvPr>
            <p:ph idx="1"/>
          </p:nvPr>
        </p:nvPicPr>
        <p:blipFill>
          <a:blip r:embed="rId2"/>
          <a:stretch>
            <a:fillRect/>
          </a:stretch>
        </p:blipFill>
        <p:spPr>
          <a:xfrm>
            <a:off x="962059" y="2971829"/>
            <a:ext cx="2962688" cy="3048425"/>
          </a:xfrm>
        </p:spPr>
      </p:pic>
      <p:sp>
        <p:nvSpPr>
          <p:cNvPr id="8" name="TextBox 7">
            <a:extLst>
              <a:ext uri="{FF2B5EF4-FFF2-40B4-BE49-F238E27FC236}">
                <a16:creationId xmlns:a16="http://schemas.microsoft.com/office/drawing/2014/main" id="{118E9BD1-F245-24DE-DB9D-A32D1AC83A72}"/>
              </a:ext>
            </a:extLst>
          </p:cNvPr>
          <p:cNvSpPr txBox="1"/>
          <p:nvPr/>
        </p:nvSpPr>
        <p:spPr>
          <a:xfrm>
            <a:off x="2978683" y="2299485"/>
            <a:ext cx="3724267" cy="646331"/>
          </a:xfrm>
          <a:prstGeom prst="rect">
            <a:avLst/>
          </a:prstGeom>
          <a:noFill/>
        </p:spPr>
        <p:txBody>
          <a:bodyPr wrap="square" rtlCol="0">
            <a:spAutoFit/>
          </a:bodyPr>
          <a:lstStyle/>
          <a:p>
            <a:r>
              <a:rPr lang="en-US" sz="1800" b="0" i="0" dirty="0">
                <a:solidFill>
                  <a:schemeClr val="accent6">
                    <a:lumMod val="75000"/>
                  </a:schemeClr>
                </a:solidFill>
                <a:effectLst/>
                <a:latin typeface="Cambria" panose="02040503050406030204" pitchFamily="18" charset="0"/>
              </a:rPr>
              <a:t>Click here to search student name</a:t>
            </a:r>
          </a:p>
          <a:p>
            <a:r>
              <a:rPr lang="en-US" sz="1800" b="0" i="0" dirty="0">
                <a:solidFill>
                  <a:schemeClr val="accent6">
                    <a:lumMod val="75000"/>
                  </a:schemeClr>
                </a:solidFill>
                <a:effectLst/>
                <a:latin typeface="Cambria" panose="02040503050406030204" pitchFamily="18" charset="0"/>
              </a:rPr>
              <a:t> or student number.</a:t>
            </a:r>
            <a:endParaRPr lang="en-US" dirty="0">
              <a:solidFill>
                <a:schemeClr val="accent6">
                  <a:lumMod val="75000"/>
                </a:schemeClr>
              </a:solidFill>
            </a:endParaRPr>
          </a:p>
        </p:txBody>
      </p:sp>
      <p:grpSp>
        <p:nvGrpSpPr>
          <p:cNvPr id="11" name="Group 10">
            <a:extLst>
              <a:ext uri="{FF2B5EF4-FFF2-40B4-BE49-F238E27FC236}">
                <a16:creationId xmlns:a16="http://schemas.microsoft.com/office/drawing/2014/main" id="{238E4675-B643-D62C-647B-235DF9011C28}"/>
              </a:ext>
            </a:extLst>
          </p:cNvPr>
          <p:cNvGrpSpPr/>
          <p:nvPr/>
        </p:nvGrpSpPr>
        <p:grpSpPr>
          <a:xfrm>
            <a:off x="1884459" y="2270250"/>
            <a:ext cx="779228" cy="719594"/>
            <a:chOff x="2285160" y="1766447"/>
            <a:chExt cx="356864" cy="484803"/>
          </a:xfrm>
        </p:grpSpPr>
        <p:sp>
          <p:nvSpPr>
            <p:cNvPr id="12" name="Arrow: Right 11">
              <a:extLst>
                <a:ext uri="{FF2B5EF4-FFF2-40B4-BE49-F238E27FC236}">
                  <a16:creationId xmlns:a16="http://schemas.microsoft.com/office/drawing/2014/main" id="{A414D010-4420-F65B-7265-E3F600D821FD}"/>
                </a:ext>
              </a:extLst>
            </p:cNvPr>
            <p:cNvSpPr/>
            <p:nvPr/>
          </p:nvSpPr>
          <p:spPr>
            <a:xfrm rot="8293822">
              <a:off x="2285160" y="1766447"/>
              <a:ext cx="356864" cy="484803"/>
            </a:xfrm>
            <a:prstGeom prst="righ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Arrow: Right 4">
              <a:extLst>
                <a:ext uri="{FF2B5EF4-FFF2-40B4-BE49-F238E27FC236}">
                  <a16:creationId xmlns:a16="http://schemas.microsoft.com/office/drawing/2014/main" id="{36A1F697-1D76-8079-2EA0-C06411E7EB83}"/>
                </a:ext>
              </a:extLst>
            </p:cNvPr>
            <p:cNvSpPr txBox="1"/>
            <p:nvPr/>
          </p:nvSpPr>
          <p:spPr>
            <a:xfrm rot="19093822">
              <a:off x="2378613" y="1827750"/>
              <a:ext cx="249805" cy="290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p:txBody>
        </p:sp>
      </p:grpSp>
      <p:pic>
        <p:nvPicPr>
          <p:cNvPr id="15" name="Picture 14">
            <a:extLst>
              <a:ext uri="{FF2B5EF4-FFF2-40B4-BE49-F238E27FC236}">
                <a16:creationId xmlns:a16="http://schemas.microsoft.com/office/drawing/2014/main" id="{492769CA-7037-1F36-9036-58F4ABB6B221}"/>
              </a:ext>
            </a:extLst>
          </p:cNvPr>
          <p:cNvPicPr>
            <a:picLocks noChangeAspect="1"/>
          </p:cNvPicPr>
          <p:nvPr/>
        </p:nvPicPr>
        <p:blipFill>
          <a:blip r:embed="rId3"/>
          <a:stretch>
            <a:fillRect/>
          </a:stretch>
        </p:blipFill>
        <p:spPr>
          <a:xfrm>
            <a:off x="7092237" y="2622650"/>
            <a:ext cx="2905530" cy="3810532"/>
          </a:xfrm>
          <a:prstGeom prst="rect">
            <a:avLst/>
          </a:prstGeom>
        </p:spPr>
      </p:pic>
    </p:spTree>
    <p:extLst>
      <p:ext uri="{BB962C8B-B14F-4D97-AF65-F5344CB8AC3E}">
        <p14:creationId xmlns:p14="http://schemas.microsoft.com/office/powerpoint/2010/main" val="285970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93831FC-99F7-3E00-AA4A-38B442BD8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A52E5-827F-D3B2-6204-425AE09C5A4F}"/>
              </a:ext>
            </a:extLst>
          </p:cNvPr>
          <p:cNvSpPr>
            <a:spLocks noGrp="1"/>
          </p:cNvSpPr>
          <p:nvPr>
            <p:ph type="title"/>
          </p:nvPr>
        </p:nvSpPr>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7" name="Picture 6">
            <a:extLst>
              <a:ext uri="{FF2B5EF4-FFF2-40B4-BE49-F238E27FC236}">
                <a16:creationId xmlns:a16="http://schemas.microsoft.com/office/drawing/2014/main" id="{1C030FB0-7D02-8828-0B65-3F1ED18EA448}"/>
              </a:ext>
            </a:extLst>
          </p:cNvPr>
          <p:cNvPicPr>
            <a:picLocks noChangeAspect="1"/>
          </p:cNvPicPr>
          <p:nvPr/>
        </p:nvPicPr>
        <p:blipFill>
          <a:blip r:embed="rId2"/>
          <a:stretch>
            <a:fillRect/>
          </a:stretch>
        </p:blipFill>
        <p:spPr>
          <a:xfrm>
            <a:off x="7016512" y="2326895"/>
            <a:ext cx="1754680" cy="3559088"/>
          </a:xfrm>
          <a:prstGeom prst="rect">
            <a:avLst/>
          </a:prstGeom>
        </p:spPr>
      </p:pic>
      <p:pic>
        <p:nvPicPr>
          <p:cNvPr id="9" name="Content Placeholder 8">
            <a:extLst>
              <a:ext uri="{FF2B5EF4-FFF2-40B4-BE49-F238E27FC236}">
                <a16:creationId xmlns:a16="http://schemas.microsoft.com/office/drawing/2014/main" id="{20DB8A2F-1B9C-9398-3CE0-6CBC9BDF3D2B}"/>
              </a:ext>
            </a:extLst>
          </p:cNvPr>
          <p:cNvPicPr>
            <a:picLocks noGrp="1" noChangeAspect="1"/>
          </p:cNvPicPr>
          <p:nvPr>
            <p:ph idx="1"/>
          </p:nvPr>
        </p:nvPicPr>
        <p:blipFill>
          <a:blip r:embed="rId3"/>
          <a:stretch>
            <a:fillRect/>
          </a:stretch>
        </p:blipFill>
        <p:spPr>
          <a:xfrm>
            <a:off x="1202451" y="2315943"/>
            <a:ext cx="2905530" cy="3810532"/>
          </a:xfrm>
          <a:prstGeom prst="rect">
            <a:avLst/>
          </a:prstGeom>
        </p:spPr>
      </p:pic>
      <p:sp>
        <p:nvSpPr>
          <p:cNvPr id="10" name="TextBox 9">
            <a:extLst>
              <a:ext uri="{FF2B5EF4-FFF2-40B4-BE49-F238E27FC236}">
                <a16:creationId xmlns:a16="http://schemas.microsoft.com/office/drawing/2014/main" id="{CF9E722D-3ED6-FDE0-3BC3-97AC0E2D3F9C}"/>
              </a:ext>
            </a:extLst>
          </p:cNvPr>
          <p:cNvSpPr txBox="1"/>
          <p:nvPr/>
        </p:nvSpPr>
        <p:spPr>
          <a:xfrm>
            <a:off x="6040341" y="1476002"/>
            <a:ext cx="4253600" cy="646331"/>
          </a:xfrm>
          <a:prstGeom prst="rect">
            <a:avLst/>
          </a:prstGeom>
          <a:noFill/>
        </p:spPr>
        <p:txBody>
          <a:bodyPr wrap="none" rtlCol="0">
            <a:spAutoFit/>
          </a:bodyPr>
          <a:lstStyle/>
          <a:p>
            <a:r>
              <a:rPr lang="en-US" dirty="0">
                <a:solidFill>
                  <a:schemeClr val="accent6">
                    <a:lumMod val="75000"/>
                  </a:schemeClr>
                </a:solidFill>
              </a:rPr>
              <a:t>Go to the left side panel and select Fees. </a:t>
            </a:r>
          </a:p>
          <a:p>
            <a:r>
              <a:rPr lang="en-US" dirty="0">
                <a:solidFill>
                  <a:schemeClr val="accent6">
                    <a:lumMod val="75000"/>
                  </a:schemeClr>
                </a:solidFill>
              </a:rPr>
              <a:t>This will open a new window.</a:t>
            </a:r>
            <a:endParaRPr lang="en-US" dirty="0"/>
          </a:p>
        </p:txBody>
      </p:sp>
    </p:spTree>
    <p:extLst>
      <p:ext uri="{BB962C8B-B14F-4D97-AF65-F5344CB8AC3E}">
        <p14:creationId xmlns:p14="http://schemas.microsoft.com/office/powerpoint/2010/main" val="120648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48E6-B330-15CF-149B-FF8FD47D0764}"/>
              </a:ext>
            </a:extLst>
          </p:cNvPr>
          <p:cNvSpPr>
            <a:spLocks noGrp="1"/>
          </p:cNvSpPr>
          <p:nvPr>
            <p:ph type="title"/>
          </p:nvPr>
        </p:nvSpPr>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12" name="Picture 11">
            <a:extLst>
              <a:ext uri="{FF2B5EF4-FFF2-40B4-BE49-F238E27FC236}">
                <a16:creationId xmlns:a16="http://schemas.microsoft.com/office/drawing/2014/main" id="{CC56CA68-591F-195B-B6DB-3C47C74B453F}"/>
              </a:ext>
            </a:extLst>
          </p:cNvPr>
          <p:cNvPicPr>
            <a:picLocks noChangeAspect="1"/>
          </p:cNvPicPr>
          <p:nvPr/>
        </p:nvPicPr>
        <p:blipFill>
          <a:blip r:embed="rId2"/>
          <a:stretch>
            <a:fillRect/>
          </a:stretch>
        </p:blipFill>
        <p:spPr>
          <a:xfrm>
            <a:off x="1207910" y="1690688"/>
            <a:ext cx="8218894" cy="5022085"/>
          </a:xfrm>
          <a:prstGeom prst="rect">
            <a:avLst/>
          </a:prstGeom>
        </p:spPr>
      </p:pic>
    </p:spTree>
    <p:extLst>
      <p:ext uri="{BB962C8B-B14F-4D97-AF65-F5344CB8AC3E}">
        <p14:creationId xmlns:p14="http://schemas.microsoft.com/office/powerpoint/2010/main" val="225570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926C5-854F-6C7C-F5AC-263EA98B3BAB}"/>
              </a:ext>
            </a:extLst>
          </p:cNvPr>
          <p:cNvSpPr>
            <a:spLocks noGrp="1"/>
          </p:cNvSpPr>
          <p:nvPr>
            <p:ph type="title"/>
          </p:nvPr>
        </p:nvSpPr>
        <p:spPr>
          <a:xfrm>
            <a:off x="838200" y="365125"/>
            <a:ext cx="10515600" cy="1325563"/>
          </a:xfrm>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5" name="Content Placeholder 4">
            <a:extLst>
              <a:ext uri="{FF2B5EF4-FFF2-40B4-BE49-F238E27FC236}">
                <a16:creationId xmlns:a16="http://schemas.microsoft.com/office/drawing/2014/main" id="{1BA1AF41-B9C2-9CC5-B69B-622F2FA311DD}"/>
              </a:ext>
            </a:extLst>
          </p:cNvPr>
          <p:cNvPicPr>
            <a:picLocks noGrp="1" noChangeAspect="1"/>
          </p:cNvPicPr>
          <p:nvPr>
            <p:ph idx="1"/>
          </p:nvPr>
        </p:nvPicPr>
        <p:blipFill>
          <a:blip r:embed="rId2"/>
          <a:stretch>
            <a:fillRect/>
          </a:stretch>
        </p:blipFill>
        <p:spPr>
          <a:xfrm>
            <a:off x="1056466" y="1388303"/>
            <a:ext cx="7121183" cy="4351338"/>
          </a:xfrm>
        </p:spPr>
      </p:pic>
      <p:sp>
        <p:nvSpPr>
          <p:cNvPr id="6" name="Arrow: Down 5">
            <a:extLst>
              <a:ext uri="{FF2B5EF4-FFF2-40B4-BE49-F238E27FC236}">
                <a16:creationId xmlns:a16="http://schemas.microsoft.com/office/drawing/2014/main" id="{B381E2BC-472A-F519-D146-3219F75A9DB1}"/>
              </a:ext>
            </a:extLst>
          </p:cNvPr>
          <p:cNvSpPr/>
          <p:nvPr/>
        </p:nvSpPr>
        <p:spPr>
          <a:xfrm>
            <a:off x="1259422" y="4468633"/>
            <a:ext cx="484632" cy="90689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625118-D300-D744-09EA-1FC53B38CF9D}"/>
              </a:ext>
            </a:extLst>
          </p:cNvPr>
          <p:cNvSpPr txBox="1"/>
          <p:nvPr/>
        </p:nvSpPr>
        <p:spPr>
          <a:xfrm>
            <a:off x="8531749" y="1622066"/>
            <a:ext cx="3411447" cy="923330"/>
          </a:xfrm>
          <a:prstGeom prst="rect">
            <a:avLst/>
          </a:prstGeom>
          <a:noFill/>
        </p:spPr>
        <p:txBody>
          <a:bodyPr wrap="none" rtlCol="0">
            <a:spAutoFit/>
          </a:bodyPr>
          <a:lstStyle/>
          <a:p>
            <a:r>
              <a:rPr lang="en-US" dirty="0">
                <a:solidFill>
                  <a:schemeClr val="accent6">
                    <a:lumMod val="75000"/>
                  </a:schemeClr>
                </a:solidFill>
              </a:rPr>
              <a:t>You will click on the New Fee </a:t>
            </a:r>
          </a:p>
          <a:p>
            <a:r>
              <a:rPr lang="en-US" dirty="0">
                <a:solidFill>
                  <a:schemeClr val="accent6">
                    <a:lumMod val="75000"/>
                  </a:schemeClr>
                </a:solidFill>
              </a:rPr>
              <a:t>Assignment at the bottom of the </a:t>
            </a:r>
          </a:p>
          <a:p>
            <a:r>
              <a:rPr lang="en-US" dirty="0">
                <a:solidFill>
                  <a:schemeClr val="accent6">
                    <a:lumMod val="75000"/>
                  </a:schemeClr>
                </a:solidFill>
              </a:rPr>
              <a:t>Page. A new window will open.</a:t>
            </a:r>
          </a:p>
        </p:txBody>
      </p:sp>
      <p:pic>
        <p:nvPicPr>
          <p:cNvPr id="10" name="Picture 9">
            <a:extLst>
              <a:ext uri="{FF2B5EF4-FFF2-40B4-BE49-F238E27FC236}">
                <a16:creationId xmlns:a16="http://schemas.microsoft.com/office/drawing/2014/main" id="{3FD8AFB4-5FDA-2B5A-23BF-D9B0CF540762}"/>
              </a:ext>
            </a:extLst>
          </p:cNvPr>
          <p:cNvPicPr>
            <a:picLocks noChangeAspect="1"/>
          </p:cNvPicPr>
          <p:nvPr/>
        </p:nvPicPr>
        <p:blipFill>
          <a:blip r:embed="rId3"/>
          <a:stretch>
            <a:fillRect/>
          </a:stretch>
        </p:blipFill>
        <p:spPr>
          <a:xfrm>
            <a:off x="8786191" y="2539823"/>
            <a:ext cx="2189260" cy="3734376"/>
          </a:xfrm>
          <a:prstGeom prst="rect">
            <a:avLst/>
          </a:prstGeom>
        </p:spPr>
      </p:pic>
    </p:spTree>
    <p:extLst>
      <p:ext uri="{BB962C8B-B14F-4D97-AF65-F5344CB8AC3E}">
        <p14:creationId xmlns:p14="http://schemas.microsoft.com/office/powerpoint/2010/main" val="353652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00FB40-BDD4-1C8F-F45D-301E528FF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9423D-D641-CB1A-07D0-367B8CD26174}"/>
              </a:ext>
            </a:extLst>
          </p:cNvPr>
          <p:cNvSpPr>
            <a:spLocks noGrp="1"/>
          </p:cNvSpPr>
          <p:nvPr>
            <p:ph type="title"/>
          </p:nvPr>
        </p:nvSpPr>
        <p:spPr>
          <a:xfrm>
            <a:off x="838200" y="365125"/>
            <a:ext cx="10515600" cy="779863"/>
          </a:xfrm>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9" name="Picture 8">
            <a:extLst>
              <a:ext uri="{FF2B5EF4-FFF2-40B4-BE49-F238E27FC236}">
                <a16:creationId xmlns:a16="http://schemas.microsoft.com/office/drawing/2014/main" id="{758F6CBC-414A-5A34-36D7-A5955AC18AA8}"/>
              </a:ext>
            </a:extLst>
          </p:cNvPr>
          <p:cNvPicPr>
            <a:picLocks noChangeAspect="1"/>
          </p:cNvPicPr>
          <p:nvPr/>
        </p:nvPicPr>
        <p:blipFill>
          <a:blip r:embed="rId2"/>
          <a:stretch>
            <a:fillRect/>
          </a:stretch>
        </p:blipFill>
        <p:spPr>
          <a:xfrm>
            <a:off x="1786395" y="1316141"/>
            <a:ext cx="3238830" cy="5524698"/>
          </a:xfrm>
          <a:prstGeom prst="rect">
            <a:avLst/>
          </a:prstGeom>
        </p:spPr>
      </p:pic>
      <p:pic>
        <p:nvPicPr>
          <p:cNvPr id="12" name="Picture 11">
            <a:extLst>
              <a:ext uri="{FF2B5EF4-FFF2-40B4-BE49-F238E27FC236}">
                <a16:creationId xmlns:a16="http://schemas.microsoft.com/office/drawing/2014/main" id="{AAC72891-5437-27B7-13F9-0728BA349972}"/>
              </a:ext>
            </a:extLst>
          </p:cNvPr>
          <p:cNvPicPr>
            <a:picLocks noChangeAspect="1"/>
          </p:cNvPicPr>
          <p:nvPr/>
        </p:nvPicPr>
        <p:blipFill>
          <a:blip r:embed="rId3"/>
          <a:stretch>
            <a:fillRect/>
          </a:stretch>
        </p:blipFill>
        <p:spPr>
          <a:xfrm>
            <a:off x="4496618" y="1755966"/>
            <a:ext cx="1482763" cy="2055649"/>
          </a:xfrm>
          <a:prstGeom prst="rect">
            <a:avLst/>
          </a:prstGeom>
        </p:spPr>
      </p:pic>
      <p:sp>
        <p:nvSpPr>
          <p:cNvPr id="13" name="Arrow: Down 12">
            <a:extLst>
              <a:ext uri="{FF2B5EF4-FFF2-40B4-BE49-F238E27FC236}">
                <a16:creationId xmlns:a16="http://schemas.microsoft.com/office/drawing/2014/main" id="{463718C5-F189-C668-A83C-1891DCDD4236}"/>
              </a:ext>
            </a:extLst>
          </p:cNvPr>
          <p:cNvSpPr/>
          <p:nvPr/>
        </p:nvSpPr>
        <p:spPr>
          <a:xfrm rot="5400000">
            <a:off x="3475727" y="1478280"/>
            <a:ext cx="484632" cy="1040003"/>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3F3739D-4450-0757-35EC-D285F4807606}"/>
              </a:ext>
            </a:extLst>
          </p:cNvPr>
          <p:cNvSpPr txBox="1"/>
          <p:nvPr/>
        </p:nvSpPr>
        <p:spPr>
          <a:xfrm>
            <a:off x="6436871" y="1755965"/>
            <a:ext cx="5422790" cy="646331"/>
          </a:xfrm>
          <a:prstGeom prst="rect">
            <a:avLst/>
          </a:prstGeom>
          <a:noFill/>
        </p:spPr>
        <p:txBody>
          <a:bodyPr wrap="square" rtlCol="0">
            <a:spAutoFit/>
          </a:bodyPr>
          <a:lstStyle/>
          <a:p>
            <a:r>
              <a:rPr lang="en-US" dirty="0">
                <a:solidFill>
                  <a:schemeClr val="accent6">
                    <a:lumMod val="75000"/>
                  </a:schemeClr>
                </a:solidFill>
              </a:rPr>
              <a:t>This will open the drop-down menu for the fees you will need to assign here.</a:t>
            </a:r>
          </a:p>
        </p:txBody>
      </p:sp>
      <p:pic>
        <p:nvPicPr>
          <p:cNvPr id="3" name="Picture 2" descr="Infinite Campus - North Penn School District">
            <a:extLst>
              <a:ext uri="{FF2B5EF4-FFF2-40B4-BE49-F238E27FC236}">
                <a16:creationId xmlns:a16="http://schemas.microsoft.com/office/drawing/2014/main" id="{EEBD21EE-9076-0301-B916-7FAA7EE11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431" y="3666836"/>
            <a:ext cx="4959670" cy="267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92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55554B-BA8E-CD82-BA5A-D33F30EBD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0CC21-7E27-48B1-54D2-352F967E78F9}"/>
              </a:ext>
            </a:extLst>
          </p:cNvPr>
          <p:cNvSpPr>
            <a:spLocks noGrp="1"/>
          </p:cNvSpPr>
          <p:nvPr>
            <p:ph type="ctrTitle"/>
          </p:nvPr>
        </p:nvSpPr>
        <p:spPr>
          <a:xfrm>
            <a:off x="1524000" y="1122363"/>
            <a:ext cx="9144000" cy="4745700"/>
          </a:xfrm>
        </p:spPr>
        <p:txBody>
          <a:bodyPr>
            <a:normAutofit fontScale="90000"/>
          </a:bodyPr>
          <a:lstStyle/>
          <a:p>
            <a:pPr rtl="0" fontAlgn="base"/>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br>
              <a:rPr lang="en-US" sz="4800" b="1" i="0" dirty="0">
                <a:solidFill>
                  <a:srgbClr val="365F91"/>
                </a:solidFill>
                <a:effectLst/>
                <a:latin typeface="Calibri" panose="020F0502020204030204" pitchFamily="34" charset="0"/>
              </a:rPr>
            </a:br>
            <a:r>
              <a:rPr lang="en-US" sz="4800" b="1" i="0" dirty="0">
                <a:solidFill>
                  <a:schemeClr val="accent6">
                    <a:lumMod val="75000"/>
                  </a:schemeClr>
                </a:solidFill>
                <a:effectLst/>
                <a:latin typeface="Calibri" panose="020F0502020204030204" pitchFamily="34" charset="0"/>
              </a:rPr>
              <a:t> </a:t>
            </a: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r>
              <a:rPr lang="en-US" sz="4800" b="1" i="0" dirty="0">
                <a:solidFill>
                  <a:schemeClr val="accent6">
                    <a:lumMod val="75000"/>
                  </a:schemeClr>
                </a:solidFill>
                <a:effectLst/>
                <a:latin typeface="Calibri" panose="020F0502020204030204" pitchFamily="34" charset="0"/>
              </a:rPr>
              <a:t>IC Fees and  </a:t>
            </a:r>
            <a:br>
              <a:rPr lang="en-US" sz="4800" b="1" i="0" dirty="0">
                <a:solidFill>
                  <a:schemeClr val="accent6">
                    <a:lumMod val="75000"/>
                  </a:schemeClr>
                </a:solidFill>
                <a:effectLst/>
                <a:latin typeface="Segoe UI" panose="020B0502040204020203" pitchFamily="34" charset="0"/>
              </a:rPr>
            </a:br>
            <a:r>
              <a:rPr lang="en-US" sz="4800" b="1" i="0" dirty="0">
                <a:solidFill>
                  <a:schemeClr val="accent6">
                    <a:lumMod val="75000"/>
                  </a:schemeClr>
                </a:solidFill>
                <a:effectLst/>
                <a:latin typeface="Calibri" panose="020F0502020204030204" pitchFamily="34" charset="0"/>
              </a:rPr>
              <a:t>Entering in School Books</a:t>
            </a:r>
            <a:br>
              <a:rPr lang="en-US" sz="4800" b="1" i="0" dirty="0">
                <a:solidFill>
                  <a:schemeClr val="accent6">
                    <a:lumMod val="75000"/>
                  </a:schemeClr>
                </a:solidFill>
                <a:effectLst/>
                <a:latin typeface="Calibri" panose="020F0502020204030204" pitchFamily="34" charset="0"/>
              </a:rPr>
            </a:br>
            <a:r>
              <a:rPr lang="en-US" sz="4800" b="1" i="0" dirty="0">
                <a:solidFill>
                  <a:schemeClr val="accent6">
                    <a:lumMod val="75000"/>
                  </a:schemeClr>
                </a:solidFill>
                <a:effectLst/>
                <a:latin typeface="Calibri" panose="020F0502020204030204" pitchFamily="34" charset="0"/>
              </a:rPr>
              <a:t>How to guide</a:t>
            </a: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sz="4800" b="1" i="0" dirty="0">
                <a:solidFill>
                  <a:schemeClr val="accent6">
                    <a:lumMod val="75000"/>
                  </a:schemeClr>
                </a:solidFill>
                <a:effectLst/>
                <a:latin typeface="Calibri" panose="020F0502020204030204" pitchFamily="34" charset="0"/>
              </a:rPr>
            </a:br>
            <a:br>
              <a:rPr lang="en-US" b="1" i="0" dirty="0">
                <a:solidFill>
                  <a:srgbClr val="365F91"/>
                </a:solidFill>
                <a:effectLst/>
                <a:latin typeface="Segoe UI" panose="020B0502040204020203" pitchFamily="34" charset="0"/>
              </a:rPr>
            </a:br>
            <a:endParaRPr lang="en-US" dirty="0"/>
          </a:p>
        </p:txBody>
      </p:sp>
      <p:pic>
        <p:nvPicPr>
          <p:cNvPr id="1026" name="Picture 2" descr="Infinite Campus - North Penn School District">
            <a:extLst>
              <a:ext uri="{FF2B5EF4-FFF2-40B4-BE49-F238E27FC236}">
                <a16:creationId xmlns:a16="http://schemas.microsoft.com/office/drawing/2014/main" id="{A2FC6130-B077-7F86-4288-D2C817420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546" y="3110158"/>
            <a:ext cx="6191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982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C8CE1C-A6A5-F4F6-A26E-DFBA755B4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BBC22-3502-1ABE-7599-F65B7B5D8C37}"/>
              </a:ext>
            </a:extLst>
          </p:cNvPr>
          <p:cNvSpPr>
            <a:spLocks noGrp="1"/>
          </p:cNvSpPr>
          <p:nvPr>
            <p:ph type="title"/>
          </p:nvPr>
        </p:nvSpPr>
        <p:spPr>
          <a:xfrm>
            <a:off x="838200" y="365125"/>
            <a:ext cx="10515600" cy="779863"/>
          </a:xfrm>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9" name="Picture 8">
            <a:extLst>
              <a:ext uri="{FF2B5EF4-FFF2-40B4-BE49-F238E27FC236}">
                <a16:creationId xmlns:a16="http://schemas.microsoft.com/office/drawing/2014/main" id="{81BCB18D-F56C-C0E7-71B7-0B61D0DDAF93}"/>
              </a:ext>
            </a:extLst>
          </p:cNvPr>
          <p:cNvPicPr>
            <a:picLocks noChangeAspect="1"/>
          </p:cNvPicPr>
          <p:nvPr/>
        </p:nvPicPr>
        <p:blipFill>
          <a:blip r:embed="rId2"/>
          <a:stretch>
            <a:fillRect/>
          </a:stretch>
        </p:blipFill>
        <p:spPr>
          <a:xfrm>
            <a:off x="1786395" y="1316141"/>
            <a:ext cx="3238830" cy="5524698"/>
          </a:xfrm>
          <a:prstGeom prst="rect">
            <a:avLst/>
          </a:prstGeom>
        </p:spPr>
      </p:pic>
      <p:sp>
        <p:nvSpPr>
          <p:cNvPr id="13" name="Arrow: Down 12">
            <a:extLst>
              <a:ext uri="{FF2B5EF4-FFF2-40B4-BE49-F238E27FC236}">
                <a16:creationId xmlns:a16="http://schemas.microsoft.com/office/drawing/2014/main" id="{A5BB43CC-66C2-4FE7-0B52-1DA4773C1742}"/>
              </a:ext>
            </a:extLst>
          </p:cNvPr>
          <p:cNvSpPr/>
          <p:nvPr/>
        </p:nvSpPr>
        <p:spPr>
          <a:xfrm rot="5400000">
            <a:off x="3563191" y="2251117"/>
            <a:ext cx="484632" cy="1040003"/>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50358AE-4BF7-04AD-6FDB-E3FA99597A0B}"/>
              </a:ext>
            </a:extLst>
          </p:cNvPr>
          <p:cNvSpPr txBox="1"/>
          <p:nvPr/>
        </p:nvSpPr>
        <p:spPr>
          <a:xfrm>
            <a:off x="6436871" y="1755965"/>
            <a:ext cx="5422790" cy="1754326"/>
          </a:xfrm>
          <a:prstGeom prst="rect">
            <a:avLst/>
          </a:prstGeom>
          <a:noFill/>
        </p:spPr>
        <p:txBody>
          <a:bodyPr wrap="square" rtlCol="0">
            <a:spAutoFit/>
          </a:bodyPr>
          <a:lstStyle/>
          <a:p>
            <a:r>
              <a:rPr lang="en-US" dirty="0">
                <a:solidFill>
                  <a:schemeClr val="accent6">
                    <a:lumMod val="75000"/>
                  </a:schemeClr>
                </a:solidFill>
              </a:rPr>
              <a:t>This will allow you to put in the fee amount. If you have already put a fee in when doing the fee editor</a:t>
            </a:r>
          </a:p>
          <a:p>
            <a:r>
              <a:rPr lang="en-US" dirty="0">
                <a:solidFill>
                  <a:schemeClr val="accent6">
                    <a:lumMod val="75000"/>
                  </a:schemeClr>
                </a:solidFill>
              </a:rPr>
              <a:t>this will auto populate for you. If you’ve left the variable box checked, you can edit the amount here. If the variable box is unchecked the amount will be greyed out and will not be able to be audited.</a:t>
            </a:r>
          </a:p>
        </p:txBody>
      </p:sp>
    </p:spTree>
    <p:extLst>
      <p:ext uri="{BB962C8B-B14F-4D97-AF65-F5344CB8AC3E}">
        <p14:creationId xmlns:p14="http://schemas.microsoft.com/office/powerpoint/2010/main" val="114892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5AEB06-B3EE-F965-458F-A5C342D05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A240C-4411-3BC9-057C-01AD73376400}"/>
              </a:ext>
            </a:extLst>
          </p:cNvPr>
          <p:cNvSpPr>
            <a:spLocks noGrp="1"/>
          </p:cNvSpPr>
          <p:nvPr>
            <p:ph type="title"/>
          </p:nvPr>
        </p:nvSpPr>
        <p:spPr>
          <a:xfrm>
            <a:off x="838200" y="365125"/>
            <a:ext cx="10515600" cy="779863"/>
          </a:xfrm>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9" name="Picture 8">
            <a:extLst>
              <a:ext uri="{FF2B5EF4-FFF2-40B4-BE49-F238E27FC236}">
                <a16:creationId xmlns:a16="http://schemas.microsoft.com/office/drawing/2014/main" id="{4D96BCC0-CEA7-3D3E-B6F0-AFBB32F19B39}"/>
              </a:ext>
            </a:extLst>
          </p:cNvPr>
          <p:cNvPicPr>
            <a:picLocks noChangeAspect="1"/>
          </p:cNvPicPr>
          <p:nvPr/>
        </p:nvPicPr>
        <p:blipFill>
          <a:blip r:embed="rId2"/>
          <a:stretch>
            <a:fillRect/>
          </a:stretch>
        </p:blipFill>
        <p:spPr>
          <a:xfrm>
            <a:off x="1786395" y="1316141"/>
            <a:ext cx="3238830" cy="5524698"/>
          </a:xfrm>
          <a:prstGeom prst="rect">
            <a:avLst/>
          </a:prstGeom>
        </p:spPr>
      </p:pic>
      <p:sp>
        <p:nvSpPr>
          <p:cNvPr id="13" name="Arrow: Down 12">
            <a:extLst>
              <a:ext uri="{FF2B5EF4-FFF2-40B4-BE49-F238E27FC236}">
                <a16:creationId xmlns:a16="http://schemas.microsoft.com/office/drawing/2014/main" id="{8AE7F62C-1554-B16F-244B-94A6E37A660B}"/>
              </a:ext>
            </a:extLst>
          </p:cNvPr>
          <p:cNvSpPr/>
          <p:nvPr/>
        </p:nvSpPr>
        <p:spPr>
          <a:xfrm rot="5400000">
            <a:off x="3683495" y="2666683"/>
            <a:ext cx="484632" cy="1040003"/>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A874A60-26E4-3A0E-9698-0C9B28C4788C}"/>
              </a:ext>
            </a:extLst>
          </p:cNvPr>
          <p:cNvSpPr txBox="1"/>
          <p:nvPr/>
        </p:nvSpPr>
        <p:spPr>
          <a:xfrm>
            <a:off x="6436871" y="1755965"/>
            <a:ext cx="5422790" cy="923330"/>
          </a:xfrm>
          <a:prstGeom prst="rect">
            <a:avLst/>
          </a:prstGeom>
          <a:noFill/>
        </p:spPr>
        <p:txBody>
          <a:bodyPr wrap="square" rtlCol="0">
            <a:spAutoFit/>
          </a:bodyPr>
          <a:lstStyle/>
          <a:p>
            <a:r>
              <a:rPr lang="en-US" dirty="0">
                <a:solidFill>
                  <a:schemeClr val="accent6">
                    <a:lumMod val="75000"/>
                  </a:schemeClr>
                </a:solidFill>
              </a:rPr>
              <a:t>This will allow you to put in a date that the fee is due by. If there is no actual due date you can just leave the auto populated date in the field.</a:t>
            </a:r>
          </a:p>
        </p:txBody>
      </p:sp>
    </p:spTree>
    <p:extLst>
      <p:ext uri="{BB962C8B-B14F-4D97-AF65-F5344CB8AC3E}">
        <p14:creationId xmlns:p14="http://schemas.microsoft.com/office/powerpoint/2010/main" val="136162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F884EC-DCCA-E6A8-76CB-7A4316412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51F65-38B9-E786-FC56-6AE8BA7B38B1}"/>
              </a:ext>
            </a:extLst>
          </p:cNvPr>
          <p:cNvSpPr>
            <a:spLocks noGrp="1"/>
          </p:cNvSpPr>
          <p:nvPr>
            <p:ph type="title"/>
          </p:nvPr>
        </p:nvSpPr>
        <p:spPr>
          <a:xfrm>
            <a:off x="838200" y="365125"/>
            <a:ext cx="10515600" cy="779863"/>
          </a:xfrm>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9" name="Picture 8">
            <a:extLst>
              <a:ext uri="{FF2B5EF4-FFF2-40B4-BE49-F238E27FC236}">
                <a16:creationId xmlns:a16="http://schemas.microsoft.com/office/drawing/2014/main" id="{02F88523-2347-CCB7-5213-F969651602FC}"/>
              </a:ext>
            </a:extLst>
          </p:cNvPr>
          <p:cNvPicPr>
            <a:picLocks noChangeAspect="1"/>
          </p:cNvPicPr>
          <p:nvPr/>
        </p:nvPicPr>
        <p:blipFill>
          <a:blip r:embed="rId2"/>
          <a:stretch>
            <a:fillRect/>
          </a:stretch>
        </p:blipFill>
        <p:spPr>
          <a:xfrm>
            <a:off x="1786395" y="1316141"/>
            <a:ext cx="3238830" cy="5524698"/>
          </a:xfrm>
          <a:prstGeom prst="rect">
            <a:avLst/>
          </a:prstGeom>
        </p:spPr>
      </p:pic>
      <p:sp>
        <p:nvSpPr>
          <p:cNvPr id="13" name="Arrow: Down 12">
            <a:extLst>
              <a:ext uri="{FF2B5EF4-FFF2-40B4-BE49-F238E27FC236}">
                <a16:creationId xmlns:a16="http://schemas.microsoft.com/office/drawing/2014/main" id="{23699F90-FA35-A1BD-C233-27CC141467C6}"/>
              </a:ext>
            </a:extLst>
          </p:cNvPr>
          <p:cNvSpPr/>
          <p:nvPr/>
        </p:nvSpPr>
        <p:spPr>
          <a:xfrm rot="5400000">
            <a:off x="3683495" y="2166787"/>
            <a:ext cx="484632" cy="2803124"/>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06F259A-B2C8-7A7C-D8EE-014F620E20B7}"/>
              </a:ext>
            </a:extLst>
          </p:cNvPr>
          <p:cNvSpPr txBox="1"/>
          <p:nvPr/>
        </p:nvSpPr>
        <p:spPr>
          <a:xfrm>
            <a:off x="6269894" y="2816172"/>
            <a:ext cx="5422790" cy="923330"/>
          </a:xfrm>
          <a:prstGeom prst="rect">
            <a:avLst/>
          </a:prstGeom>
          <a:noFill/>
        </p:spPr>
        <p:txBody>
          <a:bodyPr wrap="square" rtlCol="0">
            <a:spAutoFit/>
          </a:bodyPr>
          <a:lstStyle/>
          <a:p>
            <a:r>
              <a:rPr lang="en-US" dirty="0">
                <a:solidFill>
                  <a:schemeClr val="accent6">
                    <a:lumMod val="75000"/>
                  </a:schemeClr>
                </a:solidFill>
              </a:rPr>
              <a:t>This will allow you to exempt a student from the fees. This can be used for CIT students. It will show the fees on their portal but will show them as exempt.</a:t>
            </a:r>
          </a:p>
        </p:txBody>
      </p:sp>
    </p:spTree>
    <p:extLst>
      <p:ext uri="{BB962C8B-B14F-4D97-AF65-F5344CB8AC3E}">
        <p14:creationId xmlns:p14="http://schemas.microsoft.com/office/powerpoint/2010/main" val="1708002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884B09-57B8-B41C-B4BA-874E07334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474C82-D118-A156-4490-3FC7E39135B6}"/>
              </a:ext>
            </a:extLst>
          </p:cNvPr>
          <p:cNvSpPr>
            <a:spLocks noGrp="1"/>
          </p:cNvSpPr>
          <p:nvPr>
            <p:ph type="title"/>
          </p:nvPr>
        </p:nvSpPr>
        <p:spPr>
          <a:xfrm>
            <a:off x="838200" y="365125"/>
            <a:ext cx="10515600" cy="779863"/>
          </a:xfrm>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9" name="Picture 8">
            <a:extLst>
              <a:ext uri="{FF2B5EF4-FFF2-40B4-BE49-F238E27FC236}">
                <a16:creationId xmlns:a16="http://schemas.microsoft.com/office/drawing/2014/main" id="{4DAB8B91-3196-9A92-599F-0C023C5ACA19}"/>
              </a:ext>
            </a:extLst>
          </p:cNvPr>
          <p:cNvPicPr>
            <a:picLocks noChangeAspect="1"/>
          </p:cNvPicPr>
          <p:nvPr/>
        </p:nvPicPr>
        <p:blipFill>
          <a:blip r:embed="rId2"/>
          <a:stretch>
            <a:fillRect/>
          </a:stretch>
        </p:blipFill>
        <p:spPr>
          <a:xfrm>
            <a:off x="1786395" y="1316141"/>
            <a:ext cx="3238830" cy="5524698"/>
          </a:xfrm>
          <a:prstGeom prst="rect">
            <a:avLst/>
          </a:prstGeom>
        </p:spPr>
      </p:pic>
      <p:sp>
        <p:nvSpPr>
          <p:cNvPr id="13" name="Arrow: Down 12">
            <a:extLst>
              <a:ext uri="{FF2B5EF4-FFF2-40B4-BE49-F238E27FC236}">
                <a16:creationId xmlns:a16="http://schemas.microsoft.com/office/drawing/2014/main" id="{3E618426-205F-B16D-053F-B37A544EC117}"/>
              </a:ext>
            </a:extLst>
          </p:cNvPr>
          <p:cNvSpPr/>
          <p:nvPr/>
        </p:nvSpPr>
        <p:spPr>
          <a:xfrm rot="5400000">
            <a:off x="5409219" y="4392100"/>
            <a:ext cx="484632" cy="100613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728445D-D03F-2522-9F16-3438BA53AB97}"/>
              </a:ext>
            </a:extLst>
          </p:cNvPr>
          <p:cNvSpPr txBox="1"/>
          <p:nvPr/>
        </p:nvSpPr>
        <p:spPr>
          <a:xfrm>
            <a:off x="6277846" y="2690336"/>
            <a:ext cx="5422790" cy="1477328"/>
          </a:xfrm>
          <a:prstGeom prst="rect">
            <a:avLst/>
          </a:prstGeom>
          <a:noFill/>
        </p:spPr>
        <p:txBody>
          <a:bodyPr wrap="square" rtlCol="0">
            <a:spAutoFit/>
          </a:bodyPr>
          <a:lstStyle/>
          <a:p>
            <a:r>
              <a:rPr lang="en-US" dirty="0">
                <a:solidFill>
                  <a:schemeClr val="accent6">
                    <a:lumMod val="75000"/>
                  </a:schemeClr>
                </a:solidFill>
              </a:rPr>
              <a:t>Make sure you are in the current school year for current fees. You can also add fees to a future year but would probably only due this at the beginning of</a:t>
            </a:r>
          </a:p>
          <a:p>
            <a:r>
              <a:rPr lang="en-US" dirty="0">
                <a:solidFill>
                  <a:schemeClr val="accent6">
                    <a:lumMod val="75000"/>
                  </a:schemeClr>
                </a:solidFill>
              </a:rPr>
              <a:t>a school year when you’re setting up your new fee schedule.</a:t>
            </a:r>
          </a:p>
        </p:txBody>
      </p:sp>
      <p:sp>
        <p:nvSpPr>
          <p:cNvPr id="3" name="TextBox 2">
            <a:extLst>
              <a:ext uri="{FF2B5EF4-FFF2-40B4-BE49-F238E27FC236}">
                <a16:creationId xmlns:a16="http://schemas.microsoft.com/office/drawing/2014/main" id="{B3148DA3-62B3-2A6A-4A4B-6137F7676F0F}"/>
              </a:ext>
            </a:extLst>
          </p:cNvPr>
          <p:cNvSpPr txBox="1"/>
          <p:nvPr/>
        </p:nvSpPr>
        <p:spPr>
          <a:xfrm>
            <a:off x="6488264" y="4572000"/>
            <a:ext cx="5413213" cy="646331"/>
          </a:xfrm>
          <a:prstGeom prst="rect">
            <a:avLst/>
          </a:prstGeom>
          <a:noFill/>
        </p:spPr>
        <p:txBody>
          <a:bodyPr wrap="none" rtlCol="0">
            <a:spAutoFit/>
          </a:bodyPr>
          <a:lstStyle/>
          <a:p>
            <a:r>
              <a:rPr lang="en-US" dirty="0">
                <a:solidFill>
                  <a:schemeClr val="accent6">
                    <a:lumMod val="75000"/>
                  </a:schemeClr>
                </a:solidFill>
              </a:rPr>
              <a:t>Add any comments you need/want to this space and </a:t>
            </a:r>
          </a:p>
          <a:p>
            <a:r>
              <a:rPr lang="en-US" dirty="0">
                <a:solidFill>
                  <a:schemeClr val="accent6">
                    <a:lumMod val="75000"/>
                  </a:schemeClr>
                </a:solidFill>
              </a:rPr>
              <a:t>SAVE!! </a:t>
            </a:r>
          </a:p>
        </p:txBody>
      </p:sp>
      <p:sp>
        <p:nvSpPr>
          <p:cNvPr id="4" name="Arrow: Down 3">
            <a:extLst>
              <a:ext uri="{FF2B5EF4-FFF2-40B4-BE49-F238E27FC236}">
                <a16:creationId xmlns:a16="http://schemas.microsoft.com/office/drawing/2014/main" id="{EC82BE29-F2F1-C260-2AFA-80564DD147B5}"/>
              </a:ext>
            </a:extLst>
          </p:cNvPr>
          <p:cNvSpPr/>
          <p:nvPr/>
        </p:nvSpPr>
        <p:spPr>
          <a:xfrm rot="5400000">
            <a:off x="3818959" y="3575493"/>
            <a:ext cx="484632" cy="100613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77636BC7-84A4-6CA0-2317-A03BC4557F7F}"/>
              </a:ext>
            </a:extLst>
          </p:cNvPr>
          <p:cNvSpPr/>
          <p:nvPr/>
        </p:nvSpPr>
        <p:spPr>
          <a:xfrm>
            <a:off x="2366231" y="5788549"/>
            <a:ext cx="484632" cy="569153"/>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E572715-FA31-C874-F9A9-C4FF37F32995}"/>
              </a:ext>
            </a:extLst>
          </p:cNvPr>
          <p:cNvSpPr txBox="1"/>
          <p:nvPr/>
        </p:nvSpPr>
        <p:spPr>
          <a:xfrm>
            <a:off x="6528021" y="5788549"/>
            <a:ext cx="5324086" cy="646331"/>
          </a:xfrm>
          <a:prstGeom prst="rect">
            <a:avLst/>
          </a:prstGeom>
          <a:noFill/>
        </p:spPr>
        <p:txBody>
          <a:bodyPr wrap="none" rtlCol="0">
            <a:spAutoFit/>
          </a:bodyPr>
          <a:lstStyle/>
          <a:p>
            <a:r>
              <a:rPr lang="en-US" dirty="0">
                <a:solidFill>
                  <a:schemeClr val="accent6">
                    <a:lumMod val="75000"/>
                  </a:schemeClr>
                </a:solidFill>
              </a:rPr>
              <a:t>Continue with the </a:t>
            </a:r>
            <a:r>
              <a:rPr lang="en-US" u="sng" dirty="0">
                <a:solidFill>
                  <a:schemeClr val="accent6">
                    <a:lumMod val="75000"/>
                  </a:schemeClr>
                </a:solidFill>
              </a:rPr>
              <a:t>New Fee Assignment </a:t>
            </a:r>
            <a:r>
              <a:rPr lang="en-US" dirty="0">
                <a:solidFill>
                  <a:schemeClr val="accent6">
                    <a:lumMod val="75000"/>
                  </a:schemeClr>
                </a:solidFill>
              </a:rPr>
              <a:t>until all fees</a:t>
            </a:r>
          </a:p>
          <a:p>
            <a:r>
              <a:rPr lang="en-US" dirty="0">
                <a:solidFill>
                  <a:schemeClr val="accent6">
                    <a:lumMod val="75000"/>
                  </a:schemeClr>
                </a:solidFill>
              </a:rPr>
              <a:t>are entered.</a:t>
            </a:r>
          </a:p>
        </p:txBody>
      </p:sp>
      <p:pic>
        <p:nvPicPr>
          <p:cNvPr id="10" name="Picture 9">
            <a:extLst>
              <a:ext uri="{FF2B5EF4-FFF2-40B4-BE49-F238E27FC236}">
                <a16:creationId xmlns:a16="http://schemas.microsoft.com/office/drawing/2014/main" id="{800688A2-9CEE-BB91-8596-CA321B5D9F5B}"/>
              </a:ext>
            </a:extLst>
          </p:cNvPr>
          <p:cNvPicPr>
            <a:picLocks noChangeAspect="1"/>
          </p:cNvPicPr>
          <p:nvPr/>
        </p:nvPicPr>
        <p:blipFill>
          <a:blip r:embed="rId3"/>
          <a:stretch>
            <a:fillRect/>
          </a:stretch>
        </p:blipFill>
        <p:spPr>
          <a:xfrm>
            <a:off x="7317146" y="4895165"/>
            <a:ext cx="1771897" cy="352474"/>
          </a:xfrm>
          <a:prstGeom prst="rect">
            <a:avLst/>
          </a:prstGeom>
        </p:spPr>
      </p:pic>
    </p:spTree>
    <p:extLst>
      <p:ext uri="{BB962C8B-B14F-4D97-AF65-F5344CB8AC3E}">
        <p14:creationId xmlns:p14="http://schemas.microsoft.com/office/powerpoint/2010/main" val="353655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449B-B3CD-F5AA-7C13-8466C86414DD}"/>
              </a:ext>
            </a:extLst>
          </p:cNvPr>
          <p:cNvSpPr>
            <a:spLocks noGrp="1"/>
          </p:cNvSpPr>
          <p:nvPr>
            <p:ph type="title"/>
          </p:nvPr>
        </p:nvSpPr>
        <p:spPr/>
        <p:txBody>
          <a:bodyPr>
            <a:normAutofit/>
          </a:bodyPr>
          <a:lstStyle/>
          <a:p>
            <a:r>
              <a:rPr lang="en-US" sz="4000" b="1" i="0" dirty="0">
                <a:solidFill>
                  <a:schemeClr val="accent6">
                    <a:lumMod val="75000"/>
                  </a:schemeClr>
                </a:solidFill>
                <a:effectLst/>
                <a:latin typeface="WordVisi_MSFontService"/>
              </a:rPr>
              <a:t>Creating Fees for Individual Students continued</a:t>
            </a:r>
            <a:endParaRPr lang="en-US" sz="4000" dirty="0"/>
          </a:p>
        </p:txBody>
      </p:sp>
      <p:pic>
        <p:nvPicPr>
          <p:cNvPr id="9" name="Picture 8">
            <a:extLst>
              <a:ext uri="{FF2B5EF4-FFF2-40B4-BE49-F238E27FC236}">
                <a16:creationId xmlns:a16="http://schemas.microsoft.com/office/drawing/2014/main" id="{32AA51CE-B6FA-2AEC-8803-04CDE2DC7D92}"/>
              </a:ext>
            </a:extLst>
          </p:cNvPr>
          <p:cNvPicPr>
            <a:picLocks noChangeAspect="1"/>
          </p:cNvPicPr>
          <p:nvPr/>
        </p:nvPicPr>
        <p:blipFill>
          <a:blip r:embed="rId2"/>
          <a:stretch>
            <a:fillRect/>
          </a:stretch>
        </p:blipFill>
        <p:spPr>
          <a:xfrm>
            <a:off x="2113736" y="1504262"/>
            <a:ext cx="8311736" cy="3584856"/>
          </a:xfrm>
          <a:prstGeom prst="rect">
            <a:avLst/>
          </a:prstGeom>
        </p:spPr>
      </p:pic>
      <p:sp>
        <p:nvSpPr>
          <p:cNvPr id="10" name="TextBox 9">
            <a:extLst>
              <a:ext uri="{FF2B5EF4-FFF2-40B4-BE49-F238E27FC236}">
                <a16:creationId xmlns:a16="http://schemas.microsoft.com/office/drawing/2014/main" id="{6E78F2D2-6282-5CB8-F6C0-0CE24B3AEE51}"/>
              </a:ext>
            </a:extLst>
          </p:cNvPr>
          <p:cNvSpPr txBox="1"/>
          <p:nvPr/>
        </p:nvSpPr>
        <p:spPr>
          <a:xfrm>
            <a:off x="1327867" y="5331434"/>
            <a:ext cx="9351534" cy="646331"/>
          </a:xfrm>
          <a:prstGeom prst="rect">
            <a:avLst/>
          </a:prstGeom>
          <a:noFill/>
        </p:spPr>
        <p:txBody>
          <a:bodyPr wrap="none" rtlCol="0">
            <a:spAutoFit/>
          </a:bodyPr>
          <a:lstStyle/>
          <a:p>
            <a:r>
              <a:rPr lang="en-US" dirty="0">
                <a:solidFill>
                  <a:schemeClr val="accent6">
                    <a:lumMod val="75000"/>
                  </a:schemeClr>
                </a:solidFill>
              </a:rPr>
              <a:t>This is what the student panel will look like once your done with fee. At the top it will show the</a:t>
            </a:r>
          </a:p>
          <a:p>
            <a:r>
              <a:rPr lang="en-US" dirty="0">
                <a:solidFill>
                  <a:schemeClr val="accent6">
                    <a:lumMod val="75000"/>
                  </a:schemeClr>
                </a:solidFill>
              </a:rPr>
              <a:t>unpaid fees and the balance</a:t>
            </a:r>
          </a:p>
        </p:txBody>
      </p:sp>
      <p:sp>
        <p:nvSpPr>
          <p:cNvPr id="11" name="Arrow: Down 10">
            <a:extLst>
              <a:ext uri="{FF2B5EF4-FFF2-40B4-BE49-F238E27FC236}">
                <a16:creationId xmlns:a16="http://schemas.microsoft.com/office/drawing/2014/main" id="{3B0E2D2A-C38B-F444-6F44-D14F5023AE92}"/>
              </a:ext>
            </a:extLst>
          </p:cNvPr>
          <p:cNvSpPr/>
          <p:nvPr/>
        </p:nvSpPr>
        <p:spPr>
          <a:xfrm rot="5400000">
            <a:off x="6872259" y="1187622"/>
            <a:ext cx="484632" cy="100613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EEC07B09-8F0F-11AB-6C89-0E6EEF5B52FA}"/>
              </a:ext>
            </a:extLst>
          </p:cNvPr>
          <p:cNvSpPr/>
          <p:nvPr/>
        </p:nvSpPr>
        <p:spPr>
          <a:xfrm rot="16200000">
            <a:off x="1274072" y="1187622"/>
            <a:ext cx="484632" cy="100613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19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FCCCC37-FD97-3623-F436-70BD6A93D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31E66-622C-C236-25EE-49102FA33985}"/>
              </a:ext>
            </a:extLst>
          </p:cNvPr>
          <p:cNvSpPr>
            <a:spLocks noGrp="1"/>
          </p:cNvSpPr>
          <p:nvPr>
            <p:ph type="title"/>
          </p:nvPr>
        </p:nvSpPr>
        <p:spPr>
          <a:xfrm>
            <a:off x="3045059" y="340131"/>
            <a:ext cx="5180937" cy="821345"/>
          </a:xfrm>
        </p:spPr>
        <p:txBody>
          <a:bodyPr>
            <a:normAutofit/>
          </a:bodyPr>
          <a:lstStyle/>
          <a:p>
            <a:pPr algn="ctr"/>
            <a:r>
              <a:rPr lang="en-US" sz="4000" b="1" i="0" dirty="0">
                <a:solidFill>
                  <a:schemeClr val="accent6">
                    <a:lumMod val="75000"/>
                  </a:schemeClr>
                </a:solidFill>
                <a:effectLst/>
                <a:latin typeface="WordVisi_MSFontService"/>
              </a:rPr>
              <a:t>Making Payments in IC</a:t>
            </a:r>
            <a:endParaRPr lang="en-US" sz="4000" dirty="0"/>
          </a:p>
        </p:txBody>
      </p:sp>
      <p:sp>
        <p:nvSpPr>
          <p:cNvPr id="10" name="TextBox 9">
            <a:extLst>
              <a:ext uri="{FF2B5EF4-FFF2-40B4-BE49-F238E27FC236}">
                <a16:creationId xmlns:a16="http://schemas.microsoft.com/office/drawing/2014/main" id="{6BD538E1-892B-D4FA-5AF5-61B1080DA7E0}"/>
              </a:ext>
            </a:extLst>
          </p:cNvPr>
          <p:cNvSpPr txBox="1"/>
          <p:nvPr/>
        </p:nvSpPr>
        <p:spPr>
          <a:xfrm>
            <a:off x="1248214" y="1921344"/>
            <a:ext cx="9957791" cy="1200329"/>
          </a:xfrm>
          <a:prstGeom prst="rect">
            <a:avLst/>
          </a:prstGeom>
          <a:noFill/>
        </p:spPr>
        <p:txBody>
          <a:bodyPr wrap="none" rtlCol="0">
            <a:spAutoFit/>
          </a:bodyPr>
          <a:lstStyle/>
          <a:p>
            <a:r>
              <a:rPr lang="en-US" dirty="0">
                <a:solidFill>
                  <a:schemeClr val="accent6">
                    <a:lumMod val="75000"/>
                  </a:schemeClr>
                </a:solidFill>
              </a:rPr>
              <a:t>This will now be on the Parent/Student panel. This can now be paid at your desk with cash, check or</a:t>
            </a:r>
          </a:p>
          <a:p>
            <a:r>
              <a:rPr lang="en-US" dirty="0">
                <a:solidFill>
                  <a:schemeClr val="accent6">
                    <a:lumMod val="75000"/>
                  </a:schemeClr>
                </a:solidFill>
              </a:rPr>
              <a:t>credit card by selecting the </a:t>
            </a:r>
            <a:r>
              <a:rPr lang="en-US" u="sng" dirty="0">
                <a:solidFill>
                  <a:schemeClr val="accent6">
                    <a:lumMod val="75000"/>
                  </a:schemeClr>
                </a:solidFill>
              </a:rPr>
              <a:t>Make Payment </a:t>
            </a:r>
            <a:r>
              <a:rPr lang="en-US" dirty="0">
                <a:solidFill>
                  <a:schemeClr val="accent6">
                    <a:lumMod val="75000"/>
                  </a:schemeClr>
                </a:solidFill>
              </a:rPr>
              <a:t>button.</a:t>
            </a:r>
          </a:p>
          <a:p>
            <a:r>
              <a:rPr lang="en-US" dirty="0">
                <a:solidFill>
                  <a:schemeClr val="accent6">
                    <a:lumMod val="75000"/>
                  </a:schemeClr>
                </a:solidFill>
              </a:rPr>
              <a:t> It can also be paid on the portal by the parent/student by credit card or e-check. Currently </a:t>
            </a:r>
          </a:p>
          <a:p>
            <a:r>
              <a:rPr lang="en-US" dirty="0">
                <a:solidFill>
                  <a:schemeClr val="accent6">
                    <a:lumMod val="75000"/>
                  </a:schemeClr>
                </a:solidFill>
              </a:rPr>
              <a:t>The service fee is 4.0% and is automatically charged to the parent/student or a flat fee of .35</a:t>
            </a:r>
            <a:r>
              <a:rPr lang="en-US" b="0" i="0" dirty="0">
                <a:solidFill>
                  <a:schemeClr val="accent6">
                    <a:lumMod val="75000"/>
                  </a:schemeClr>
                </a:solidFill>
                <a:effectLst/>
                <a:latin typeface="Arial" panose="020B0604020202020204" pitchFamily="34" charset="0"/>
              </a:rPr>
              <a:t>¢.</a:t>
            </a:r>
            <a:endParaRPr lang="en-US" dirty="0">
              <a:solidFill>
                <a:schemeClr val="accent6">
                  <a:lumMod val="75000"/>
                </a:schemeClr>
              </a:solidFill>
            </a:endParaRPr>
          </a:p>
        </p:txBody>
      </p:sp>
      <p:pic>
        <p:nvPicPr>
          <p:cNvPr id="4" name="Picture 3">
            <a:extLst>
              <a:ext uri="{FF2B5EF4-FFF2-40B4-BE49-F238E27FC236}">
                <a16:creationId xmlns:a16="http://schemas.microsoft.com/office/drawing/2014/main" id="{8D8720B3-978B-7269-859E-F022841ACD74}"/>
              </a:ext>
            </a:extLst>
          </p:cNvPr>
          <p:cNvPicPr>
            <a:picLocks noChangeAspect="1"/>
          </p:cNvPicPr>
          <p:nvPr/>
        </p:nvPicPr>
        <p:blipFill>
          <a:blip r:embed="rId2"/>
          <a:stretch>
            <a:fillRect/>
          </a:stretch>
        </p:blipFill>
        <p:spPr>
          <a:xfrm>
            <a:off x="1963128" y="1253221"/>
            <a:ext cx="7344800" cy="543001"/>
          </a:xfrm>
          <a:prstGeom prst="rect">
            <a:avLst/>
          </a:prstGeom>
        </p:spPr>
      </p:pic>
      <p:sp>
        <p:nvSpPr>
          <p:cNvPr id="11" name="Arrow: Down 10">
            <a:extLst>
              <a:ext uri="{FF2B5EF4-FFF2-40B4-BE49-F238E27FC236}">
                <a16:creationId xmlns:a16="http://schemas.microsoft.com/office/drawing/2014/main" id="{14BD29E2-0AE5-9A79-2600-6FC6396A157A}"/>
              </a:ext>
            </a:extLst>
          </p:cNvPr>
          <p:cNvSpPr/>
          <p:nvPr/>
        </p:nvSpPr>
        <p:spPr>
          <a:xfrm rot="5400000">
            <a:off x="4860397" y="1292130"/>
            <a:ext cx="484632" cy="590305"/>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62CCE6-90A5-BDE6-8174-C042EAADF5CD}"/>
              </a:ext>
            </a:extLst>
          </p:cNvPr>
          <p:cNvPicPr>
            <a:picLocks noChangeAspect="1"/>
          </p:cNvPicPr>
          <p:nvPr/>
        </p:nvPicPr>
        <p:blipFill>
          <a:blip r:embed="rId3"/>
          <a:stretch>
            <a:fillRect/>
          </a:stretch>
        </p:blipFill>
        <p:spPr>
          <a:xfrm>
            <a:off x="1248214" y="3342002"/>
            <a:ext cx="5324999" cy="2898971"/>
          </a:xfrm>
          <a:prstGeom prst="rect">
            <a:avLst/>
          </a:prstGeom>
        </p:spPr>
      </p:pic>
      <p:sp>
        <p:nvSpPr>
          <p:cNvPr id="7" name="TextBox 6">
            <a:extLst>
              <a:ext uri="{FF2B5EF4-FFF2-40B4-BE49-F238E27FC236}">
                <a16:creationId xmlns:a16="http://schemas.microsoft.com/office/drawing/2014/main" id="{80C23D59-DB89-B3DD-8C3D-5793A55C35C8}"/>
              </a:ext>
            </a:extLst>
          </p:cNvPr>
          <p:cNvSpPr txBox="1"/>
          <p:nvPr/>
        </p:nvSpPr>
        <p:spPr>
          <a:xfrm>
            <a:off x="6764942" y="3856547"/>
            <a:ext cx="4054110" cy="2308324"/>
          </a:xfrm>
          <a:prstGeom prst="rect">
            <a:avLst/>
          </a:prstGeom>
          <a:noFill/>
          <a:ln w="57150">
            <a:solidFill>
              <a:schemeClr val="accent6">
                <a:lumMod val="75000"/>
              </a:schemeClr>
            </a:solidFill>
          </a:ln>
        </p:spPr>
        <p:txBody>
          <a:bodyPr wrap="square" rtlCol="0">
            <a:spAutoFit/>
          </a:bodyPr>
          <a:lstStyle/>
          <a:p>
            <a:r>
              <a:rPr lang="en-US" dirty="0">
                <a:solidFill>
                  <a:schemeClr val="accent6">
                    <a:lumMod val="75000"/>
                  </a:schemeClr>
                </a:solidFill>
              </a:rPr>
              <a:t>This you will select a single fee by double clicking the fee, the pay all button if all fees are to be paid or selecting a single fee and paying a partial payment. You can print a receipt from the print button, but you don’t have to as it will show paid on their portal. Add any comments you need.</a:t>
            </a:r>
          </a:p>
        </p:txBody>
      </p:sp>
    </p:spTree>
    <p:extLst>
      <p:ext uri="{BB962C8B-B14F-4D97-AF65-F5344CB8AC3E}">
        <p14:creationId xmlns:p14="http://schemas.microsoft.com/office/powerpoint/2010/main" val="227530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2E9486-FB47-75C3-3FE7-43971FAEF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15625-5233-B3EF-A881-73C699B5917B}"/>
              </a:ext>
            </a:extLst>
          </p:cNvPr>
          <p:cNvSpPr>
            <a:spLocks noGrp="1"/>
          </p:cNvSpPr>
          <p:nvPr>
            <p:ph type="title"/>
          </p:nvPr>
        </p:nvSpPr>
        <p:spPr>
          <a:xfrm>
            <a:off x="2802172" y="318660"/>
            <a:ext cx="5835006" cy="821345"/>
          </a:xfrm>
        </p:spPr>
        <p:txBody>
          <a:bodyPr>
            <a:normAutofit/>
          </a:bodyPr>
          <a:lstStyle/>
          <a:p>
            <a:r>
              <a:rPr lang="en-US" sz="4000" b="1" i="0" dirty="0">
                <a:solidFill>
                  <a:schemeClr val="accent6">
                    <a:lumMod val="75000"/>
                  </a:schemeClr>
                </a:solidFill>
                <a:effectLst/>
                <a:latin typeface="WordVisi_MSFontService"/>
              </a:rPr>
              <a:t>Making Adjustments in IC</a:t>
            </a:r>
            <a:endParaRPr lang="en-US" sz="4000" dirty="0"/>
          </a:p>
        </p:txBody>
      </p:sp>
      <p:sp>
        <p:nvSpPr>
          <p:cNvPr id="10" name="TextBox 9">
            <a:extLst>
              <a:ext uri="{FF2B5EF4-FFF2-40B4-BE49-F238E27FC236}">
                <a16:creationId xmlns:a16="http://schemas.microsoft.com/office/drawing/2014/main" id="{5F673E2C-937B-E37F-6B77-FEE5F1B461D9}"/>
              </a:ext>
            </a:extLst>
          </p:cNvPr>
          <p:cNvSpPr txBox="1"/>
          <p:nvPr/>
        </p:nvSpPr>
        <p:spPr>
          <a:xfrm>
            <a:off x="1248214" y="1921344"/>
            <a:ext cx="10736529" cy="923330"/>
          </a:xfrm>
          <a:prstGeom prst="rect">
            <a:avLst/>
          </a:prstGeom>
          <a:noFill/>
        </p:spPr>
        <p:txBody>
          <a:bodyPr wrap="none" rtlCol="0">
            <a:spAutoFit/>
          </a:bodyPr>
          <a:lstStyle/>
          <a:p>
            <a:r>
              <a:rPr lang="en-US" u="sng" dirty="0">
                <a:solidFill>
                  <a:schemeClr val="accent6">
                    <a:lumMod val="75000"/>
                  </a:schemeClr>
                </a:solidFill>
              </a:rPr>
              <a:t>Make Deposit </a:t>
            </a:r>
            <a:r>
              <a:rPr lang="en-US" dirty="0">
                <a:solidFill>
                  <a:schemeClr val="accent6">
                    <a:lumMod val="75000"/>
                  </a:schemeClr>
                </a:solidFill>
              </a:rPr>
              <a:t>icon is NOT for making a deposit.  What this will do is let you put surplus money on a students</a:t>
            </a:r>
          </a:p>
          <a:p>
            <a:r>
              <a:rPr lang="en-US" dirty="0">
                <a:solidFill>
                  <a:schemeClr val="accent6">
                    <a:lumMod val="75000"/>
                  </a:schemeClr>
                </a:solidFill>
              </a:rPr>
              <a:t>Account.</a:t>
            </a:r>
          </a:p>
          <a:p>
            <a:r>
              <a:rPr lang="en-US" dirty="0">
                <a:solidFill>
                  <a:schemeClr val="accent6">
                    <a:lumMod val="75000"/>
                  </a:schemeClr>
                </a:solidFill>
              </a:rPr>
              <a:t>Once the student has paid and you need to refund a fee start with, </a:t>
            </a:r>
            <a:r>
              <a:rPr lang="en-US" u="sng" dirty="0">
                <a:solidFill>
                  <a:schemeClr val="accent6">
                    <a:lumMod val="75000"/>
                  </a:schemeClr>
                </a:solidFill>
              </a:rPr>
              <a:t>Make Adjustments </a:t>
            </a:r>
            <a:r>
              <a:rPr lang="en-US" dirty="0">
                <a:solidFill>
                  <a:schemeClr val="accent6">
                    <a:lumMod val="75000"/>
                  </a:schemeClr>
                </a:solidFill>
              </a:rPr>
              <a:t>button.</a:t>
            </a:r>
          </a:p>
        </p:txBody>
      </p:sp>
      <p:pic>
        <p:nvPicPr>
          <p:cNvPr id="4" name="Picture 3">
            <a:extLst>
              <a:ext uri="{FF2B5EF4-FFF2-40B4-BE49-F238E27FC236}">
                <a16:creationId xmlns:a16="http://schemas.microsoft.com/office/drawing/2014/main" id="{76228BD8-AE60-948E-0EDA-6DA24D1723CC}"/>
              </a:ext>
            </a:extLst>
          </p:cNvPr>
          <p:cNvPicPr>
            <a:picLocks noChangeAspect="1"/>
          </p:cNvPicPr>
          <p:nvPr/>
        </p:nvPicPr>
        <p:blipFill>
          <a:blip r:embed="rId2"/>
          <a:stretch>
            <a:fillRect/>
          </a:stretch>
        </p:blipFill>
        <p:spPr>
          <a:xfrm>
            <a:off x="1981945" y="1196613"/>
            <a:ext cx="7344800" cy="668123"/>
          </a:xfrm>
          <a:prstGeom prst="rect">
            <a:avLst/>
          </a:prstGeom>
        </p:spPr>
      </p:pic>
      <p:sp>
        <p:nvSpPr>
          <p:cNvPr id="11" name="Arrow: Down 10">
            <a:extLst>
              <a:ext uri="{FF2B5EF4-FFF2-40B4-BE49-F238E27FC236}">
                <a16:creationId xmlns:a16="http://schemas.microsoft.com/office/drawing/2014/main" id="{EAF7EA14-5A80-D5F3-4023-65B17DBD2949}"/>
              </a:ext>
            </a:extLst>
          </p:cNvPr>
          <p:cNvSpPr/>
          <p:nvPr/>
        </p:nvSpPr>
        <p:spPr>
          <a:xfrm rot="5400000">
            <a:off x="8631287" y="1258755"/>
            <a:ext cx="484632" cy="590305"/>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5F652E-F753-C122-6D88-2496FE73FF88}"/>
              </a:ext>
            </a:extLst>
          </p:cNvPr>
          <p:cNvSpPr txBox="1"/>
          <p:nvPr/>
        </p:nvSpPr>
        <p:spPr>
          <a:xfrm>
            <a:off x="7299690" y="3368562"/>
            <a:ext cx="4054110" cy="2862322"/>
          </a:xfrm>
          <a:prstGeom prst="rect">
            <a:avLst/>
          </a:prstGeom>
          <a:noFill/>
          <a:ln w="57150">
            <a:solidFill>
              <a:schemeClr val="accent6">
                <a:lumMod val="75000"/>
              </a:schemeClr>
            </a:solidFill>
          </a:ln>
        </p:spPr>
        <p:txBody>
          <a:bodyPr wrap="square" rtlCol="0">
            <a:spAutoFit/>
          </a:bodyPr>
          <a:lstStyle/>
          <a:p>
            <a:r>
              <a:rPr lang="en-US" dirty="0">
                <a:solidFill>
                  <a:schemeClr val="accent6">
                    <a:lumMod val="75000"/>
                  </a:schemeClr>
                </a:solidFill>
              </a:rPr>
              <a:t>This you can adjust by an amount, a percent. These two types will probably not be used much. </a:t>
            </a:r>
          </a:p>
          <a:p>
            <a:r>
              <a:rPr lang="en-US" dirty="0">
                <a:solidFill>
                  <a:schemeClr val="accent6">
                    <a:lumMod val="75000"/>
                  </a:schemeClr>
                </a:solidFill>
              </a:rPr>
              <a:t>Go to the fee, select the amount column and put in the amount to be adjusted. Make any comments you need. Once your done with this step select the </a:t>
            </a:r>
            <a:r>
              <a:rPr lang="en-US" u="sng" dirty="0">
                <a:solidFill>
                  <a:schemeClr val="accent6">
                    <a:lumMod val="75000"/>
                  </a:schemeClr>
                </a:solidFill>
              </a:rPr>
              <a:t>Make Adjustment </a:t>
            </a:r>
            <a:r>
              <a:rPr lang="en-US" dirty="0">
                <a:solidFill>
                  <a:schemeClr val="accent6">
                    <a:lumMod val="75000"/>
                  </a:schemeClr>
                </a:solidFill>
              </a:rPr>
              <a:t>button at the bottom. This will give you surplus dollars at the top of the student panel.</a:t>
            </a:r>
          </a:p>
        </p:txBody>
      </p:sp>
      <p:pic>
        <p:nvPicPr>
          <p:cNvPr id="5" name="Picture 4">
            <a:extLst>
              <a:ext uri="{FF2B5EF4-FFF2-40B4-BE49-F238E27FC236}">
                <a16:creationId xmlns:a16="http://schemas.microsoft.com/office/drawing/2014/main" id="{F3C8DBA7-3F29-0414-A420-D3CB9EE86F46}"/>
              </a:ext>
            </a:extLst>
          </p:cNvPr>
          <p:cNvPicPr>
            <a:picLocks noChangeAspect="1"/>
          </p:cNvPicPr>
          <p:nvPr/>
        </p:nvPicPr>
        <p:blipFill>
          <a:blip r:embed="rId3"/>
          <a:stretch>
            <a:fillRect/>
          </a:stretch>
        </p:blipFill>
        <p:spPr>
          <a:xfrm>
            <a:off x="954888" y="2969794"/>
            <a:ext cx="5718318" cy="3244889"/>
          </a:xfrm>
          <a:prstGeom prst="rect">
            <a:avLst/>
          </a:prstGeom>
        </p:spPr>
      </p:pic>
    </p:spTree>
    <p:extLst>
      <p:ext uri="{BB962C8B-B14F-4D97-AF65-F5344CB8AC3E}">
        <p14:creationId xmlns:p14="http://schemas.microsoft.com/office/powerpoint/2010/main" val="793832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7C034-C9CF-7385-0541-C92F1057C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A66F4-4725-7EE1-5E48-0D93C9B078E8}"/>
              </a:ext>
            </a:extLst>
          </p:cNvPr>
          <p:cNvSpPr>
            <a:spLocks noGrp="1"/>
          </p:cNvSpPr>
          <p:nvPr>
            <p:ph type="title"/>
          </p:nvPr>
        </p:nvSpPr>
        <p:spPr>
          <a:xfrm>
            <a:off x="3120225" y="268746"/>
            <a:ext cx="5347915" cy="821345"/>
          </a:xfrm>
        </p:spPr>
        <p:txBody>
          <a:bodyPr>
            <a:normAutofit fontScale="90000"/>
          </a:bodyPr>
          <a:lstStyle/>
          <a:p>
            <a:r>
              <a:rPr lang="en-US" sz="4000" b="1" i="0" dirty="0">
                <a:solidFill>
                  <a:schemeClr val="accent6">
                    <a:lumMod val="75000"/>
                  </a:schemeClr>
                </a:solidFill>
                <a:effectLst/>
                <a:latin typeface="WordVisi_MSFontService"/>
              </a:rPr>
              <a:t>Making Adjustments in IC</a:t>
            </a:r>
            <a:endParaRPr lang="en-US" sz="4000" dirty="0"/>
          </a:p>
        </p:txBody>
      </p:sp>
      <p:sp>
        <p:nvSpPr>
          <p:cNvPr id="10" name="TextBox 9">
            <a:extLst>
              <a:ext uri="{FF2B5EF4-FFF2-40B4-BE49-F238E27FC236}">
                <a16:creationId xmlns:a16="http://schemas.microsoft.com/office/drawing/2014/main" id="{03B4AD59-B027-C925-60B7-CDD268311C5E}"/>
              </a:ext>
            </a:extLst>
          </p:cNvPr>
          <p:cNvSpPr txBox="1"/>
          <p:nvPr/>
        </p:nvSpPr>
        <p:spPr>
          <a:xfrm>
            <a:off x="1176653" y="1918612"/>
            <a:ext cx="10695428" cy="646331"/>
          </a:xfrm>
          <a:prstGeom prst="rect">
            <a:avLst/>
          </a:prstGeom>
          <a:noFill/>
        </p:spPr>
        <p:txBody>
          <a:bodyPr wrap="none" rtlCol="0">
            <a:spAutoFit/>
          </a:bodyPr>
          <a:lstStyle/>
          <a:p>
            <a:r>
              <a:rPr lang="en-US" u="sng" dirty="0">
                <a:solidFill>
                  <a:schemeClr val="accent6">
                    <a:lumMod val="75000"/>
                  </a:schemeClr>
                </a:solidFill>
              </a:rPr>
              <a:t>Make Adjustments </a:t>
            </a:r>
            <a:r>
              <a:rPr lang="en-US" dirty="0">
                <a:solidFill>
                  <a:schemeClr val="accent6">
                    <a:lumMod val="75000"/>
                  </a:schemeClr>
                </a:solidFill>
              </a:rPr>
              <a:t>button. If the student has paid for a fee and needs a refund, go to the  </a:t>
            </a:r>
            <a:r>
              <a:rPr lang="en-US" u="sng" dirty="0">
                <a:solidFill>
                  <a:schemeClr val="accent6">
                    <a:lumMod val="75000"/>
                  </a:schemeClr>
                </a:solidFill>
              </a:rPr>
              <a:t>Make Adjustment </a:t>
            </a:r>
          </a:p>
          <a:p>
            <a:r>
              <a:rPr lang="en-US" dirty="0">
                <a:solidFill>
                  <a:schemeClr val="accent6">
                    <a:lumMod val="75000"/>
                  </a:schemeClr>
                </a:solidFill>
              </a:rPr>
              <a:t>button at the bottom. </a:t>
            </a:r>
          </a:p>
        </p:txBody>
      </p:sp>
      <p:pic>
        <p:nvPicPr>
          <p:cNvPr id="4" name="Picture 3">
            <a:extLst>
              <a:ext uri="{FF2B5EF4-FFF2-40B4-BE49-F238E27FC236}">
                <a16:creationId xmlns:a16="http://schemas.microsoft.com/office/drawing/2014/main" id="{FA7AA630-C0B9-7D29-8B42-10E403E5F921}"/>
              </a:ext>
            </a:extLst>
          </p:cNvPr>
          <p:cNvPicPr>
            <a:picLocks noChangeAspect="1"/>
          </p:cNvPicPr>
          <p:nvPr/>
        </p:nvPicPr>
        <p:blipFill>
          <a:blip r:embed="rId2"/>
          <a:stretch>
            <a:fillRect/>
          </a:stretch>
        </p:blipFill>
        <p:spPr>
          <a:xfrm>
            <a:off x="2058544" y="1146916"/>
            <a:ext cx="7344800" cy="543001"/>
          </a:xfrm>
          <a:prstGeom prst="rect">
            <a:avLst/>
          </a:prstGeom>
        </p:spPr>
      </p:pic>
      <p:sp>
        <p:nvSpPr>
          <p:cNvPr id="11" name="Arrow: Down 10">
            <a:extLst>
              <a:ext uri="{FF2B5EF4-FFF2-40B4-BE49-F238E27FC236}">
                <a16:creationId xmlns:a16="http://schemas.microsoft.com/office/drawing/2014/main" id="{9773C44A-9A9F-EC51-71B4-E57880FF57D2}"/>
              </a:ext>
            </a:extLst>
          </p:cNvPr>
          <p:cNvSpPr/>
          <p:nvPr/>
        </p:nvSpPr>
        <p:spPr>
          <a:xfrm rot="5400000">
            <a:off x="8710799" y="1184511"/>
            <a:ext cx="484632" cy="590305"/>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BDD664-173D-ACB0-5360-8FEC128E5008}"/>
              </a:ext>
            </a:extLst>
          </p:cNvPr>
          <p:cNvSpPr txBox="1"/>
          <p:nvPr/>
        </p:nvSpPr>
        <p:spPr>
          <a:xfrm>
            <a:off x="778332" y="3641615"/>
            <a:ext cx="5868957" cy="2585323"/>
          </a:xfrm>
          <a:prstGeom prst="rect">
            <a:avLst/>
          </a:prstGeom>
          <a:noFill/>
          <a:ln w="57150">
            <a:solidFill>
              <a:schemeClr val="accent6">
                <a:lumMod val="75000"/>
              </a:schemeClr>
            </a:solidFill>
          </a:ln>
        </p:spPr>
        <p:txBody>
          <a:bodyPr wrap="square" rtlCol="0">
            <a:spAutoFit/>
          </a:bodyPr>
          <a:lstStyle/>
          <a:p>
            <a:r>
              <a:rPr lang="en-US" dirty="0">
                <a:solidFill>
                  <a:schemeClr val="accent6">
                    <a:lumMod val="75000"/>
                  </a:schemeClr>
                </a:solidFill>
              </a:rPr>
              <a:t>Once your done with </a:t>
            </a:r>
            <a:r>
              <a:rPr lang="en-US" u="sng" dirty="0">
                <a:solidFill>
                  <a:schemeClr val="accent6">
                    <a:lumMod val="75000"/>
                  </a:schemeClr>
                </a:solidFill>
              </a:rPr>
              <a:t>Make Adjustment</a:t>
            </a:r>
            <a:r>
              <a:rPr lang="en-US" dirty="0">
                <a:solidFill>
                  <a:schemeClr val="accent6">
                    <a:lumMod val="75000"/>
                  </a:schemeClr>
                </a:solidFill>
              </a:rPr>
              <a:t> this will give you surplus dollars at the top of the student panel. </a:t>
            </a:r>
          </a:p>
          <a:p>
            <a:r>
              <a:rPr lang="en-US" u="sng" dirty="0">
                <a:solidFill>
                  <a:schemeClr val="accent6">
                    <a:lumMod val="75000"/>
                  </a:schemeClr>
                </a:solidFill>
              </a:rPr>
              <a:t>Make Adjustment</a:t>
            </a:r>
            <a:r>
              <a:rPr lang="en-US" dirty="0">
                <a:solidFill>
                  <a:schemeClr val="accent6">
                    <a:lumMod val="75000"/>
                  </a:schemeClr>
                </a:solidFill>
              </a:rPr>
              <a:t> is also when you need to void a fee charged to a portal incorrectly example to a wrong student. You will go to the </a:t>
            </a:r>
            <a:r>
              <a:rPr lang="en-US" u="sng" dirty="0">
                <a:solidFill>
                  <a:schemeClr val="accent6">
                    <a:lumMod val="75000"/>
                  </a:schemeClr>
                </a:solidFill>
              </a:rPr>
              <a:t>Make Adjustment</a:t>
            </a:r>
            <a:r>
              <a:rPr lang="en-US" dirty="0">
                <a:solidFill>
                  <a:schemeClr val="accent6">
                    <a:lumMod val="75000"/>
                  </a:schemeClr>
                </a:solidFill>
              </a:rPr>
              <a:t>  button; choose the void button at the bottom a new window will open you will then need to choose a reason. The most often used reason is OFM: Office Mistake then select the </a:t>
            </a:r>
            <a:r>
              <a:rPr lang="en-US" u="sng" dirty="0">
                <a:solidFill>
                  <a:schemeClr val="accent6">
                    <a:lumMod val="75000"/>
                  </a:schemeClr>
                </a:solidFill>
              </a:rPr>
              <a:t>Void</a:t>
            </a:r>
            <a:r>
              <a:rPr lang="en-US" dirty="0">
                <a:solidFill>
                  <a:schemeClr val="accent6">
                    <a:lumMod val="75000"/>
                  </a:schemeClr>
                </a:solidFill>
              </a:rPr>
              <a:t> button at the bottom.</a:t>
            </a:r>
          </a:p>
        </p:txBody>
      </p:sp>
      <p:pic>
        <p:nvPicPr>
          <p:cNvPr id="6" name="Picture 5">
            <a:extLst>
              <a:ext uri="{FF2B5EF4-FFF2-40B4-BE49-F238E27FC236}">
                <a16:creationId xmlns:a16="http://schemas.microsoft.com/office/drawing/2014/main" id="{D092F82D-A38D-4455-B591-1D6E2D0C1A9F}"/>
              </a:ext>
            </a:extLst>
          </p:cNvPr>
          <p:cNvPicPr>
            <a:picLocks noChangeAspect="1"/>
          </p:cNvPicPr>
          <p:nvPr/>
        </p:nvPicPr>
        <p:blipFill>
          <a:blip r:embed="rId3"/>
          <a:stretch>
            <a:fillRect/>
          </a:stretch>
        </p:blipFill>
        <p:spPr>
          <a:xfrm>
            <a:off x="706767" y="2755111"/>
            <a:ext cx="6476262" cy="685896"/>
          </a:xfrm>
          <a:prstGeom prst="rect">
            <a:avLst/>
          </a:prstGeom>
        </p:spPr>
      </p:pic>
      <p:pic>
        <p:nvPicPr>
          <p:cNvPr id="9" name="Picture 8">
            <a:extLst>
              <a:ext uri="{FF2B5EF4-FFF2-40B4-BE49-F238E27FC236}">
                <a16:creationId xmlns:a16="http://schemas.microsoft.com/office/drawing/2014/main" id="{CA3D49A4-2DDD-0243-2576-F91BA9F67A9C}"/>
              </a:ext>
            </a:extLst>
          </p:cNvPr>
          <p:cNvPicPr>
            <a:picLocks noChangeAspect="1"/>
          </p:cNvPicPr>
          <p:nvPr/>
        </p:nvPicPr>
        <p:blipFill>
          <a:blip r:embed="rId4"/>
          <a:stretch>
            <a:fillRect/>
          </a:stretch>
        </p:blipFill>
        <p:spPr>
          <a:xfrm>
            <a:off x="7728560" y="2757268"/>
            <a:ext cx="2449110" cy="3754850"/>
          </a:xfrm>
          <a:prstGeom prst="rect">
            <a:avLst/>
          </a:prstGeom>
        </p:spPr>
      </p:pic>
      <p:sp>
        <p:nvSpPr>
          <p:cNvPr id="12" name="Arrow: Down 11">
            <a:extLst>
              <a:ext uri="{FF2B5EF4-FFF2-40B4-BE49-F238E27FC236}">
                <a16:creationId xmlns:a16="http://schemas.microsoft.com/office/drawing/2014/main" id="{BE0E0383-9D24-D8E1-AD90-903E8B70989A}"/>
              </a:ext>
            </a:extLst>
          </p:cNvPr>
          <p:cNvSpPr/>
          <p:nvPr/>
        </p:nvSpPr>
        <p:spPr>
          <a:xfrm rot="5400000">
            <a:off x="9688423" y="3183826"/>
            <a:ext cx="205254" cy="2123052"/>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7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6F6FBA-9E05-CE17-34E0-E727DCD31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32758-C3E4-7138-55F7-1DA5BE692A76}"/>
              </a:ext>
            </a:extLst>
          </p:cNvPr>
          <p:cNvSpPr>
            <a:spLocks noGrp="1"/>
          </p:cNvSpPr>
          <p:nvPr>
            <p:ph type="title"/>
          </p:nvPr>
        </p:nvSpPr>
        <p:spPr>
          <a:xfrm>
            <a:off x="3056986" y="134450"/>
            <a:ext cx="5347915" cy="821345"/>
          </a:xfrm>
        </p:spPr>
        <p:txBody>
          <a:bodyPr>
            <a:normAutofit/>
          </a:bodyPr>
          <a:lstStyle/>
          <a:p>
            <a:r>
              <a:rPr lang="en-US" sz="4000" b="1" i="0" dirty="0">
                <a:solidFill>
                  <a:schemeClr val="accent6">
                    <a:lumMod val="75000"/>
                  </a:schemeClr>
                </a:solidFill>
                <a:effectLst/>
                <a:latin typeface="WordVisi_MSFontService"/>
              </a:rPr>
              <a:t>Making Refunds in IC</a:t>
            </a:r>
            <a:endParaRPr lang="en-US" sz="4000" dirty="0"/>
          </a:p>
        </p:txBody>
      </p:sp>
      <p:sp>
        <p:nvSpPr>
          <p:cNvPr id="10" name="TextBox 9">
            <a:extLst>
              <a:ext uri="{FF2B5EF4-FFF2-40B4-BE49-F238E27FC236}">
                <a16:creationId xmlns:a16="http://schemas.microsoft.com/office/drawing/2014/main" id="{8F44FE64-B5A1-7D44-2970-4B92EA10A39E}"/>
              </a:ext>
            </a:extLst>
          </p:cNvPr>
          <p:cNvSpPr txBox="1"/>
          <p:nvPr/>
        </p:nvSpPr>
        <p:spPr>
          <a:xfrm>
            <a:off x="4532545" y="1969184"/>
            <a:ext cx="7084311" cy="923330"/>
          </a:xfrm>
          <a:prstGeom prst="rect">
            <a:avLst/>
          </a:prstGeom>
          <a:noFill/>
        </p:spPr>
        <p:txBody>
          <a:bodyPr wrap="square" rtlCol="0">
            <a:spAutoFit/>
          </a:bodyPr>
          <a:lstStyle/>
          <a:p>
            <a:r>
              <a:rPr lang="en-US" u="sng" dirty="0">
                <a:solidFill>
                  <a:schemeClr val="accent6">
                    <a:lumMod val="75000"/>
                  </a:schemeClr>
                </a:solidFill>
              </a:rPr>
              <a:t>Make Refunds </a:t>
            </a:r>
            <a:r>
              <a:rPr lang="en-US" dirty="0">
                <a:solidFill>
                  <a:schemeClr val="accent6">
                    <a:lumMod val="75000"/>
                  </a:schemeClr>
                </a:solidFill>
              </a:rPr>
              <a:t>button. After you’ve made the adjustment, you now can do one of two things: leave the money on the student panel for future payment of fees or </a:t>
            </a:r>
            <a:r>
              <a:rPr lang="en-US" u="sng" dirty="0">
                <a:solidFill>
                  <a:schemeClr val="accent6">
                    <a:lumMod val="75000"/>
                  </a:schemeClr>
                </a:solidFill>
              </a:rPr>
              <a:t>Make Refund</a:t>
            </a:r>
            <a:r>
              <a:rPr lang="en-US" dirty="0">
                <a:solidFill>
                  <a:schemeClr val="accent6">
                    <a:lumMod val="75000"/>
                  </a:schemeClr>
                </a:solidFill>
              </a:rPr>
              <a:t>. </a:t>
            </a:r>
          </a:p>
        </p:txBody>
      </p:sp>
      <p:pic>
        <p:nvPicPr>
          <p:cNvPr id="4" name="Picture 3">
            <a:extLst>
              <a:ext uri="{FF2B5EF4-FFF2-40B4-BE49-F238E27FC236}">
                <a16:creationId xmlns:a16="http://schemas.microsoft.com/office/drawing/2014/main" id="{2435CA4D-5D75-43E7-EBE4-D818252D6BF4}"/>
              </a:ext>
            </a:extLst>
          </p:cNvPr>
          <p:cNvPicPr>
            <a:picLocks noChangeAspect="1"/>
          </p:cNvPicPr>
          <p:nvPr/>
        </p:nvPicPr>
        <p:blipFill>
          <a:blip r:embed="rId2"/>
          <a:stretch>
            <a:fillRect/>
          </a:stretch>
        </p:blipFill>
        <p:spPr>
          <a:xfrm>
            <a:off x="2058543" y="1074288"/>
            <a:ext cx="7344800" cy="543001"/>
          </a:xfrm>
          <a:prstGeom prst="rect">
            <a:avLst/>
          </a:prstGeom>
        </p:spPr>
      </p:pic>
      <p:sp>
        <p:nvSpPr>
          <p:cNvPr id="11" name="Arrow: Down 10">
            <a:extLst>
              <a:ext uri="{FF2B5EF4-FFF2-40B4-BE49-F238E27FC236}">
                <a16:creationId xmlns:a16="http://schemas.microsoft.com/office/drawing/2014/main" id="{98E07A2E-A2E5-C1F9-8094-799F62E7099F}"/>
              </a:ext>
            </a:extLst>
          </p:cNvPr>
          <p:cNvSpPr/>
          <p:nvPr/>
        </p:nvSpPr>
        <p:spPr>
          <a:xfrm rot="5400000">
            <a:off x="7247758" y="1079821"/>
            <a:ext cx="484632" cy="590305"/>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A3EB8D-233B-A559-5629-CB891700A277}"/>
              </a:ext>
            </a:extLst>
          </p:cNvPr>
          <p:cNvSpPr txBox="1"/>
          <p:nvPr/>
        </p:nvSpPr>
        <p:spPr>
          <a:xfrm>
            <a:off x="4643080" y="3965487"/>
            <a:ext cx="5876495" cy="2031325"/>
          </a:xfrm>
          <a:prstGeom prst="rect">
            <a:avLst/>
          </a:prstGeom>
          <a:noFill/>
          <a:ln w="57150">
            <a:solidFill>
              <a:schemeClr val="accent6">
                <a:lumMod val="75000"/>
              </a:schemeClr>
            </a:solidFill>
          </a:ln>
        </p:spPr>
        <p:txBody>
          <a:bodyPr wrap="square" rtlCol="0">
            <a:spAutoFit/>
          </a:bodyPr>
          <a:lstStyle/>
          <a:p>
            <a:r>
              <a:rPr lang="en-US" dirty="0">
                <a:solidFill>
                  <a:schemeClr val="accent6">
                    <a:lumMod val="75000"/>
                  </a:schemeClr>
                </a:solidFill>
              </a:rPr>
              <a:t>Once your done with </a:t>
            </a:r>
            <a:r>
              <a:rPr lang="en-US" u="sng" dirty="0">
                <a:solidFill>
                  <a:schemeClr val="accent6">
                    <a:lumMod val="75000"/>
                  </a:schemeClr>
                </a:solidFill>
              </a:rPr>
              <a:t>Make Adjustment</a:t>
            </a:r>
            <a:r>
              <a:rPr lang="en-US" dirty="0">
                <a:solidFill>
                  <a:schemeClr val="accent6">
                    <a:lumMod val="75000"/>
                  </a:schemeClr>
                </a:solidFill>
              </a:rPr>
              <a:t> this will give you surplus dollars at the top of the student panel. Now you need to do the </a:t>
            </a:r>
            <a:r>
              <a:rPr lang="en-US" u="sng" dirty="0">
                <a:solidFill>
                  <a:schemeClr val="accent6">
                    <a:lumMod val="75000"/>
                  </a:schemeClr>
                </a:solidFill>
              </a:rPr>
              <a:t>Make Refund</a:t>
            </a:r>
            <a:r>
              <a:rPr lang="en-US" dirty="0">
                <a:solidFill>
                  <a:schemeClr val="accent6">
                    <a:lumMod val="75000"/>
                  </a:schemeClr>
                </a:solidFill>
              </a:rPr>
              <a:t>. This will show you the amount you have to refund, date and any comments you’ll make. Now you will have to print the receipt that show the refund and go to Schoolbooks and process the check from there.</a:t>
            </a:r>
          </a:p>
        </p:txBody>
      </p:sp>
      <p:pic>
        <p:nvPicPr>
          <p:cNvPr id="5" name="Picture 4">
            <a:extLst>
              <a:ext uri="{FF2B5EF4-FFF2-40B4-BE49-F238E27FC236}">
                <a16:creationId xmlns:a16="http://schemas.microsoft.com/office/drawing/2014/main" id="{1401F2ED-66EC-45EE-9F97-E51EEC4CA819}"/>
              </a:ext>
            </a:extLst>
          </p:cNvPr>
          <p:cNvPicPr>
            <a:picLocks noChangeAspect="1"/>
          </p:cNvPicPr>
          <p:nvPr/>
        </p:nvPicPr>
        <p:blipFill>
          <a:blip r:embed="rId3"/>
          <a:stretch>
            <a:fillRect/>
          </a:stretch>
        </p:blipFill>
        <p:spPr>
          <a:xfrm>
            <a:off x="1091903" y="1911470"/>
            <a:ext cx="2971214" cy="4803008"/>
          </a:xfrm>
          <a:prstGeom prst="rect">
            <a:avLst/>
          </a:prstGeom>
        </p:spPr>
      </p:pic>
    </p:spTree>
    <p:extLst>
      <p:ext uri="{BB962C8B-B14F-4D97-AF65-F5344CB8AC3E}">
        <p14:creationId xmlns:p14="http://schemas.microsoft.com/office/powerpoint/2010/main" val="1095346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FF98-8AA0-448A-9C07-FD85DCEE9433}"/>
              </a:ext>
            </a:extLst>
          </p:cNvPr>
          <p:cNvSpPr>
            <a:spLocks noGrp="1"/>
          </p:cNvSpPr>
          <p:nvPr>
            <p:ph type="title"/>
          </p:nvPr>
        </p:nvSpPr>
        <p:spPr>
          <a:xfrm>
            <a:off x="2038847" y="381028"/>
            <a:ext cx="7558377" cy="1325563"/>
          </a:xfrm>
        </p:spPr>
        <p:txBody>
          <a:bodyPr>
            <a:normAutofit/>
          </a:bodyPr>
          <a:lstStyle/>
          <a:p>
            <a:r>
              <a:rPr lang="en-US" sz="4800" b="1" i="0" dirty="0">
                <a:solidFill>
                  <a:schemeClr val="accent6">
                    <a:lumMod val="75000"/>
                  </a:schemeClr>
                </a:solidFill>
                <a:effectLst/>
                <a:latin typeface="Calibri" panose="020F0502020204030204" pitchFamily="34" charset="0"/>
              </a:rPr>
              <a:t>Using: Fees Wizard for Fees </a:t>
            </a:r>
            <a:endParaRPr lang="en-US" sz="4800" dirty="0">
              <a:solidFill>
                <a:schemeClr val="accent6">
                  <a:lumMod val="75000"/>
                </a:schemeClr>
              </a:solidFill>
            </a:endParaRPr>
          </a:p>
        </p:txBody>
      </p:sp>
      <p:pic>
        <p:nvPicPr>
          <p:cNvPr id="9" name="Picture 8">
            <a:extLst>
              <a:ext uri="{FF2B5EF4-FFF2-40B4-BE49-F238E27FC236}">
                <a16:creationId xmlns:a16="http://schemas.microsoft.com/office/drawing/2014/main" id="{325E559D-CE6F-490B-DA51-0925EB99C294}"/>
              </a:ext>
            </a:extLst>
          </p:cNvPr>
          <p:cNvPicPr>
            <a:picLocks noChangeAspect="1"/>
          </p:cNvPicPr>
          <p:nvPr/>
        </p:nvPicPr>
        <p:blipFill>
          <a:blip r:embed="rId2"/>
          <a:stretch>
            <a:fillRect/>
          </a:stretch>
        </p:blipFill>
        <p:spPr>
          <a:xfrm>
            <a:off x="1118265" y="2748858"/>
            <a:ext cx="9669224" cy="2600688"/>
          </a:xfrm>
          <a:prstGeom prst="rect">
            <a:avLst/>
          </a:prstGeom>
        </p:spPr>
      </p:pic>
      <p:sp>
        <p:nvSpPr>
          <p:cNvPr id="10" name="TextBox 9">
            <a:extLst>
              <a:ext uri="{FF2B5EF4-FFF2-40B4-BE49-F238E27FC236}">
                <a16:creationId xmlns:a16="http://schemas.microsoft.com/office/drawing/2014/main" id="{EBD9D982-7C46-9745-569A-34C092ED7C57}"/>
              </a:ext>
            </a:extLst>
          </p:cNvPr>
          <p:cNvSpPr txBox="1"/>
          <p:nvPr/>
        </p:nvSpPr>
        <p:spPr>
          <a:xfrm>
            <a:off x="1145086" y="1505515"/>
            <a:ext cx="9665210" cy="646331"/>
          </a:xfrm>
          <a:prstGeom prst="rect">
            <a:avLst/>
          </a:prstGeom>
          <a:noFill/>
        </p:spPr>
        <p:txBody>
          <a:bodyPr wrap="none" rtlCol="0">
            <a:spAutoFit/>
          </a:bodyPr>
          <a:lstStyle/>
          <a:p>
            <a:r>
              <a:rPr lang="en-US" dirty="0">
                <a:solidFill>
                  <a:schemeClr val="accent6">
                    <a:lumMod val="75000"/>
                  </a:schemeClr>
                </a:solidFill>
              </a:rPr>
              <a:t>Go to the main menu the three lines in the upper left-hand corner. Select Fees then Fees Wizard.</a:t>
            </a:r>
          </a:p>
          <a:p>
            <a:r>
              <a:rPr lang="en-US" dirty="0">
                <a:solidFill>
                  <a:schemeClr val="accent6">
                    <a:lumMod val="75000"/>
                  </a:schemeClr>
                </a:solidFill>
              </a:rPr>
              <a:t>This will open a new window. </a:t>
            </a:r>
          </a:p>
        </p:txBody>
      </p:sp>
    </p:spTree>
    <p:extLst>
      <p:ext uri="{BB962C8B-B14F-4D97-AF65-F5344CB8AC3E}">
        <p14:creationId xmlns:p14="http://schemas.microsoft.com/office/powerpoint/2010/main" val="20243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3" name="Flowchart: Document 103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C8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4668E-F68A-ED93-FE4E-B53AE8C6A553}"/>
              </a:ext>
            </a:extLst>
          </p:cNvPr>
          <p:cNvSpPr>
            <a:spLocks noGrp="1"/>
          </p:cNvSpPr>
          <p:nvPr>
            <p:ph type="title"/>
          </p:nvPr>
        </p:nvSpPr>
        <p:spPr>
          <a:xfrm>
            <a:off x="838200" y="171162"/>
            <a:ext cx="3048000"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Getting started in Infinite Campus</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           (IC)</a:t>
            </a:r>
          </a:p>
        </p:txBody>
      </p:sp>
      <p:pic>
        <p:nvPicPr>
          <p:cNvPr id="1026" name="Picture 2">
            <a:extLst>
              <a:ext uri="{FF2B5EF4-FFF2-40B4-BE49-F238E27FC236}">
                <a16:creationId xmlns:a16="http://schemas.microsoft.com/office/drawing/2014/main" id="{D199191A-EDEC-6A3E-25F8-05AB4F828F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59094" y="640080"/>
            <a:ext cx="7245215"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7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BD407E-261C-089A-175B-CBB4CF200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AB54B-6FD6-31FE-3B26-39659CCD2E0B}"/>
              </a:ext>
            </a:extLst>
          </p:cNvPr>
          <p:cNvSpPr>
            <a:spLocks noGrp="1"/>
          </p:cNvSpPr>
          <p:nvPr>
            <p:ph type="title"/>
          </p:nvPr>
        </p:nvSpPr>
        <p:spPr>
          <a:xfrm>
            <a:off x="1565413" y="245856"/>
            <a:ext cx="9061174" cy="1325563"/>
          </a:xfrm>
        </p:spPr>
        <p:txBody>
          <a:bodyPr>
            <a:normAutofit/>
          </a:bodyPr>
          <a:lstStyle/>
          <a:p>
            <a:r>
              <a:rPr lang="en-US" sz="4800" b="1" i="0" dirty="0">
                <a:solidFill>
                  <a:schemeClr val="accent6">
                    <a:lumMod val="75000"/>
                  </a:schemeClr>
                </a:solidFill>
                <a:effectLst/>
                <a:latin typeface="Calibri" panose="020F0502020204030204" pitchFamily="34" charset="0"/>
              </a:rPr>
              <a:t>Fees Wizard for Fees continued </a:t>
            </a:r>
            <a:endParaRPr lang="en-US" sz="4800" dirty="0">
              <a:solidFill>
                <a:schemeClr val="accent6">
                  <a:lumMod val="75000"/>
                </a:schemeClr>
              </a:solidFill>
            </a:endParaRPr>
          </a:p>
        </p:txBody>
      </p:sp>
      <p:pic>
        <p:nvPicPr>
          <p:cNvPr id="4" name="Picture 3">
            <a:extLst>
              <a:ext uri="{FF2B5EF4-FFF2-40B4-BE49-F238E27FC236}">
                <a16:creationId xmlns:a16="http://schemas.microsoft.com/office/drawing/2014/main" id="{68C126E8-8FAB-6939-D36B-A9336586D1F4}"/>
              </a:ext>
            </a:extLst>
          </p:cNvPr>
          <p:cNvPicPr>
            <a:picLocks noChangeAspect="1"/>
          </p:cNvPicPr>
          <p:nvPr/>
        </p:nvPicPr>
        <p:blipFill>
          <a:blip r:embed="rId2"/>
          <a:stretch>
            <a:fillRect/>
          </a:stretch>
        </p:blipFill>
        <p:spPr>
          <a:xfrm>
            <a:off x="2059441" y="1696842"/>
            <a:ext cx="3381847" cy="4820323"/>
          </a:xfrm>
          <a:prstGeom prst="rect">
            <a:avLst/>
          </a:prstGeom>
        </p:spPr>
      </p:pic>
      <p:sp>
        <p:nvSpPr>
          <p:cNvPr id="5" name="TextBox 4">
            <a:extLst>
              <a:ext uri="{FF2B5EF4-FFF2-40B4-BE49-F238E27FC236}">
                <a16:creationId xmlns:a16="http://schemas.microsoft.com/office/drawing/2014/main" id="{F9DF2A2F-4764-7158-1ABE-8984C325E458}"/>
              </a:ext>
            </a:extLst>
          </p:cNvPr>
          <p:cNvSpPr txBox="1"/>
          <p:nvPr/>
        </p:nvSpPr>
        <p:spPr>
          <a:xfrm>
            <a:off x="5722054" y="1696842"/>
            <a:ext cx="6197722" cy="646331"/>
          </a:xfrm>
          <a:prstGeom prst="rect">
            <a:avLst/>
          </a:prstGeom>
          <a:noFill/>
        </p:spPr>
        <p:txBody>
          <a:bodyPr wrap="none" rtlCol="0">
            <a:spAutoFit/>
          </a:bodyPr>
          <a:lstStyle/>
          <a:p>
            <a:r>
              <a:rPr lang="en-US" dirty="0">
                <a:solidFill>
                  <a:schemeClr val="accent6">
                    <a:lumMod val="75000"/>
                  </a:schemeClr>
                </a:solidFill>
              </a:rPr>
              <a:t>Once the Fees Wizard opens select Create Fee Assignments.</a:t>
            </a:r>
          </a:p>
          <a:p>
            <a:r>
              <a:rPr lang="en-US" dirty="0">
                <a:solidFill>
                  <a:schemeClr val="accent6">
                    <a:lumMod val="75000"/>
                  </a:schemeClr>
                </a:solidFill>
              </a:rPr>
              <a:t>This will once again open a new window.</a:t>
            </a:r>
          </a:p>
        </p:txBody>
      </p:sp>
      <p:pic>
        <p:nvPicPr>
          <p:cNvPr id="6" name="Picture 5" descr="Infinite Campus - North Penn School District">
            <a:extLst>
              <a:ext uri="{FF2B5EF4-FFF2-40B4-BE49-F238E27FC236}">
                <a16:creationId xmlns:a16="http://schemas.microsoft.com/office/drawing/2014/main" id="{CC27359C-5560-1518-1D9A-8AC5C3E09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528" y="3649649"/>
            <a:ext cx="4500774" cy="242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960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645D72-B729-DBB9-5AA7-874E9717F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F9092-8F8B-5CF5-4343-3E6B452ED2F4}"/>
              </a:ext>
            </a:extLst>
          </p:cNvPr>
          <p:cNvSpPr>
            <a:spLocks noGrp="1"/>
          </p:cNvSpPr>
          <p:nvPr>
            <p:ph type="title"/>
          </p:nvPr>
        </p:nvSpPr>
        <p:spPr>
          <a:xfrm>
            <a:off x="1565413" y="245856"/>
            <a:ext cx="9061174" cy="1325563"/>
          </a:xfrm>
        </p:spPr>
        <p:txBody>
          <a:bodyPr>
            <a:normAutofit/>
          </a:bodyPr>
          <a:lstStyle/>
          <a:p>
            <a:r>
              <a:rPr lang="en-US" sz="4800" b="1" i="0" dirty="0">
                <a:solidFill>
                  <a:schemeClr val="accent6">
                    <a:lumMod val="75000"/>
                  </a:schemeClr>
                </a:solidFill>
                <a:effectLst/>
                <a:latin typeface="Calibri" panose="020F0502020204030204" pitchFamily="34" charset="0"/>
              </a:rPr>
              <a:t>Fees Wizard for Fees continued </a:t>
            </a:r>
            <a:endParaRPr lang="en-US" sz="4800" dirty="0">
              <a:solidFill>
                <a:schemeClr val="accent6">
                  <a:lumMod val="75000"/>
                </a:schemeClr>
              </a:solidFill>
            </a:endParaRPr>
          </a:p>
        </p:txBody>
      </p:sp>
      <p:sp>
        <p:nvSpPr>
          <p:cNvPr id="5" name="TextBox 4">
            <a:extLst>
              <a:ext uri="{FF2B5EF4-FFF2-40B4-BE49-F238E27FC236}">
                <a16:creationId xmlns:a16="http://schemas.microsoft.com/office/drawing/2014/main" id="{1EFC5BD3-8B87-24B2-D7D4-1CC1C19E1D03}"/>
              </a:ext>
            </a:extLst>
          </p:cNvPr>
          <p:cNvSpPr txBox="1"/>
          <p:nvPr/>
        </p:nvSpPr>
        <p:spPr>
          <a:xfrm>
            <a:off x="5920836" y="1525522"/>
            <a:ext cx="6151355" cy="4524315"/>
          </a:xfrm>
          <a:prstGeom prst="rect">
            <a:avLst/>
          </a:prstGeom>
          <a:noFill/>
        </p:spPr>
        <p:txBody>
          <a:bodyPr wrap="square" rtlCol="0">
            <a:spAutoFit/>
          </a:bodyPr>
          <a:lstStyle/>
          <a:p>
            <a:r>
              <a:rPr lang="en-US" dirty="0">
                <a:solidFill>
                  <a:schemeClr val="accent6">
                    <a:lumMod val="75000"/>
                  </a:schemeClr>
                </a:solidFill>
              </a:rPr>
              <a:t>If you have a due date for a course enter it in the due date field.</a:t>
            </a:r>
          </a:p>
          <a:p>
            <a:r>
              <a:rPr lang="en-US" dirty="0">
                <a:solidFill>
                  <a:schemeClr val="accent6">
                    <a:lumMod val="75000"/>
                  </a:schemeClr>
                </a:solidFill>
              </a:rPr>
              <a:t>Next, select the course you need to apply fees to. </a:t>
            </a:r>
            <a:r>
              <a:rPr lang="en-US" sz="1800" b="0" i="0" dirty="0">
                <a:solidFill>
                  <a:schemeClr val="accent6">
                    <a:lumMod val="75000"/>
                  </a:schemeClr>
                </a:solidFill>
                <a:effectLst/>
              </a:rPr>
              <a:t>If you have multiple accounts, click on the accounts being charged by using ctrl and select the account. (Lift off the ctrl key when moving through the list or it will resize your screen for you).The courses you select will be grayed out, so you know they’ve been selected. Select the calendar year the fee will be charged in, select all student, individual grades, or add an ad hoc report that is being charged. (more information to come for ad hoc). </a:t>
            </a:r>
          </a:p>
          <a:p>
            <a:r>
              <a:rPr lang="en-US" dirty="0">
                <a:solidFill>
                  <a:schemeClr val="accent6">
                    <a:lumMod val="75000"/>
                  </a:schemeClr>
                </a:solidFill>
              </a:rPr>
              <a:t>Select </a:t>
            </a:r>
            <a:r>
              <a:rPr lang="en-US" u="sng" dirty="0">
                <a:solidFill>
                  <a:schemeClr val="accent6">
                    <a:lumMod val="75000"/>
                  </a:schemeClr>
                </a:solidFill>
              </a:rPr>
              <a:t>Run Wizard</a:t>
            </a:r>
            <a:r>
              <a:rPr lang="en-US" dirty="0">
                <a:solidFill>
                  <a:schemeClr val="accent6">
                    <a:lumMod val="75000"/>
                  </a:schemeClr>
                </a:solidFill>
              </a:rPr>
              <a:t> button when you are ready to apply fees to the student panels.</a:t>
            </a:r>
          </a:p>
          <a:p>
            <a:r>
              <a:rPr lang="en-US" dirty="0">
                <a:solidFill>
                  <a:schemeClr val="accent6">
                    <a:lumMod val="75000"/>
                  </a:schemeClr>
                </a:solidFill>
              </a:rPr>
              <a:t>To check that the </a:t>
            </a:r>
            <a:r>
              <a:rPr lang="en-US" u="sng" dirty="0">
                <a:solidFill>
                  <a:schemeClr val="accent6">
                    <a:lumMod val="75000"/>
                  </a:schemeClr>
                </a:solidFill>
              </a:rPr>
              <a:t>Run Wizard</a:t>
            </a:r>
            <a:r>
              <a:rPr lang="en-US" dirty="0">
                <a:solidFill>
                  <a:schemeClr val="accent6">
                    <a:lumMod val="75000"/>
                  </a:schemeClr>
                </a:solidFill>
              </a:rPr>
              <a:t>  went to the correct panels find a student to review.                                 Using the magnifying glass find a student.</a:t>
            </a:r>
          </a:p>
        </p:txBody>
      </p:sp>
      <p:pic>
        <p:nvPicPr>
          <p:cNvPr id="7" name="Picture 6">
            <a:extLst>
              <a:ext uri="{FF2B5EF4-FFF2-40B4-BE49-F238E27FC236}">
                <a16:creationId xmlns:a16="http://schemas.microsoft.com/office/drawing/2014/main" id="{27A26D50-D5FA-E9A7-ACDD-55A0E16A785E}"/>
              </a:ext>
            </a:extLst>
          </p:cNvPr>
          <p:cNvPicPr>
            <a:picLocks noChangeAspect="1"/>
          </p:cNvPicPr>
          <p:nvPr/>
        </p:nvPicPr>
        <p:blipFill>
          <a:blip r:embed="rId2"/>
          <a:stretch>
            <a:fillRect/>
          </a:stretch>
        </p:blipFill>
        <p:spPr>
          <a:xfrm>
            <a:off x="286673" y="1192906"/>
            <a:ext cx="5496148" cy="5419238"/>
          </a:xfrm>
          <a:prstGeom prst="rect">
            <a:avLst/>
          </a:prstGeom>
        </p:spPr>
      </p:pic>
      <p:pic>
        <p:nvPicPr>
          <p:cNvPr id="8" name="Content Placeholder 3">
            <a:extLst>
              <a:ext uri="{FF2B5EF4-FFF2-40B4-BE49-F238E27FC236}">
                <a16:creationId xmlns:a16="http://schemas.microsoft.com/office/drawing/2014/main" id="{2A829D56-4E6C-CC9A-78F0-DA100BC5B524}"/>
              </a:ext>
            </a:extLst>
          </p:cNvPr>
          <p:cNvPicPr>
            <a:picLocks noGrp="1" noChangeAspect="1"/>
          </p:cNvPicPr>
          <p:nvPr>
            <p:ph idx="1"/>
          </p:nvPr>
        </p:nvPicPr>
        <p:blipFill>
          <a:blip r:embed="rId3"/>
          <a:srcRect b="91307"/>
          <a:stretch/>
        </p:blipFill>
        <p:spPr>
          <a:xfrm>
            <a:off x="7975371" y="5443192"/>
            <a:ext cx="1428949" cy="316338"/>
          </a:xfrm>
          <a:prstGeom prst="rect">
            <a:avLst/>
          </a:prstGeom>
        </p:spPr>
      </p:pic>
    </p:spTree>
    <p:extLst>
      <p:ext uri="{BB962C8B-B14F-4D97-AF65-F5344CB8AC3E}">
        <p14:creationId xmlns:p14="http://schemas.microsoft.com/office/powerpoint/2010/main" val="247062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3BCE-E31C-2C31-0781-60329E96C62C}"/>
              </a:ext>
            </a:extLst>
          </p:cNvPr>
          <p:cNvSpPr>
            <a:spLocks noGrp="1"/>
          </p:cNvSpPr>
          <p:nvPr>
            <p:ph type="title"/>
          </p:nvPr>
        </p:nvSpPr>
        <p:spPr>
          <a:xfrm>
            <a:off x="528099" y="333320"/>
            <a:ext cx="10929730" cy="1325563"/>
          </a:xfrm>
        </p:spPr>
        <p:txBody>
          <a:bodyPr>
            <a:normAutofit/>
          </a:bodyPr>
          <a:lstStyle/>
          <a:p>
            <a:r>
              <a:rPr lang="en-US" sz="3600" b="1" i="0" dirty="0">
                <a:solidFill>
                  <a:schemeClr val="accent6">
                    <a:lumMod val="75000"/>
                  </a:schemeClr>
                </a:solidFill>
                <a:effectLst/>
                <a:latin typeface="+mn-lt"/>
              </a:rPr>
              <a:t>Taking a fee that is not a student in IC: Z-customers </a:t>
            </a:r>
            <a:endParaRPr lang="en-US" sz="3600" dirty="0">
              <a:solidFill>
                <a:schemeClr val="accent6">
                  <a:lumMod val="75000"/>
                </a:schemeClr>
              </a:solidFill>
              <a:latin typeface="+mn-lt"/>
            </a:endParaRPr>
          </a:p>
        </p:txBody>
      </p:sp>
      <p:pic>
        <p:nvPicPr>
          <p:cNvPr id="5" name="Picture 4">
            <a:extLst>
              <a:ext uri="{FF2B5EF4-FFF2-40B4-BE49-F238E27FC236}">
                <a16:creationId xmlns:a16="http://schemas.microsoft.com/office/drawing/2014/main" id="{A78CA696-F6FA-59C3-BE8D-B53BD9875F1B}"/>
              </a:ext>
            </a:extLst>
          </p:cNvPr>
          <p:cNvPicPr>
            <a:picLocks noChangeAspect="1"/>
          </p:cNvPicPr>
          <p:nvPr/>
        </p:nvPicPr>
        <p:blipFill>
          <a:blip r:embed="rId2"/>
          <a:stretch>
            <a:fillRect/>
          </a:stretch>
        </p:blipFill>
        <p:spPr>
          <a:xfrm>
            <a:off x="2146554" y="1742840"/>
            <a:ext cx="7144747" cy="1686160"/>
          </a:xfrm>
          <a:prstGeom prst="rect">
            <a:avLst/>
          </a:prstGeom>
        </p:spPr>
      </p:pic>
      <p:sp>
        <p:nvSpPr>
          <p:cNvPr id="6" name="TextBox 5">
            <a:extLst>
              <a:ext uri="{FF2B5EF4-FFF2-40B4-BE49-F238E27FC236}">
                <a16:creationId xmlns:a16="http://schemas.microsoft.com/office/drawing/2014/main" id="{A451B362-1DB1-0F71-CBA5-0295D0C5215A}"/>
              </a:ext>
            </a:extLst>
          </p:cNvPr>
          <p:cNvSpPr txBox="1"/>
          <p:nvPr/>
        </p:nvSpPr>
        <p:spPr>
          <a:xfrm>
            <a:off x="528099" y="1373508"/>
            <a:ext cx="2073068" cy="369332"/>
          </a:xfrm>
          <a:prstGeom prst="rect">
            <a:avLst/>
          </a:prstGeom>
          <a:noFill/>
        </p:spPr>
        <p:txBody>
          <a:bodyPr wrap="none" rtlCol="0">
            <a:spAutoFit/>
          </a:bodyPr>
          <a:lstStyle/>
          <a:p>
            <a:r>
              <a:rPr lang="en-US" dirty="0">
                <a:solidFill>
                  <a:schemeClr val="accent6">
                    <a:lumMod val="75000"/>
                  </a:schemeClr>
                </a:solidFill>
              </a:rPr>
              <a:t>Open Schoolbooks</a:t>
            </a:r>
          </a:p>
        </p:txBody>
      </p:sp>
      <p:pic>
        <p:nvPicPr>
          <p:cNvPr id="8" name="Picture 7">
            <a:extLst>
              <a:ext uri="{FF2B5EF4-FFF2-40B4-BE49-F238E27FC236}">
                <a16:creationId xmlns:a16="http://schemas.microsoft.com/office/drawing/2014/main" id="{969C24FF-CAD4-FF04-3CF1-0D11249844AC}"/>
              </a:ext>
            </a:extLst>
          </p:cNvPr>
          <p:cNvPicPr>
            <a:picLocks noChangeAspect="1"/>
          </p:cNvPicPr>
          <p:nvPr/>
        </p:nvPicPr>
        <p:blipFill>
          <a:blip r:embed="rId3"/>
          <a:stretch>
            <a:fillRect/>
          </a:stretch>
        </p:blipFill>
        <p:spPr>
          <a:xfrm>
            <a:off x="1068488" y="3494804"/>
            <a:ext cx="3229426" cy="3210373"/>
          </a:xfrm>
          <a:prstGeom prst="rect">
            <a:avLst/>
          </a:prstGeom>
        </p:spPr>
      </p:pic>
      <p:sp>
        <p:nvSpPr>
          <p:cNvPr id="9" name="TextBox 8">
            <a:extLst>
              <a:ext uri="{FF2B5EF4-FFF2-40B4-BE49-F238E27FC236}">
                <a16:creationId xmlns:a16="http://schemas.microsoft.com/office/drawing/2014/main" id="{041D7D89-0BBA-CB07-0785-8D3012955788}"/>
              </a:ext>
            </a:extLst>
          </p:cNvPr>
          <p:cNvSpPr txBox="1"/>
          <p:nvPr/>
        </p:nvSpPr>
        <p:spPr>
          <a:xfrm>
            <a:off x="4472285" y="3652253"/>
            <a:ext cx="6843605" cy="646331"/>
          </a:xfrm>
          <a:prstGeom prst="rect">
            <a:avLst/>
          </a:prstGeom>
          <a:noFill/>
        </p:spPr>
        <p:txBody>
          <a:bodyPr wrap="none" rtlCol="0">
            <a:spAutoFit/>
          </a:bodyPr>
          <a:lstStyle/>
          <a:p>
            <a:r>
              <a:rPr lang="en-US" dirty="0">
                <a:solidFill>
                  <a:schemeClr val="accent6">
                    <a:lumMod val="75000"/>
                  </a:schemeClr>
                </a:solidFill>
              </a:rPr>
              <a:t>Select Entry on the top ribbon, scroll down to Receipt Entry, this will</a:t>
            </a:r>
          </a:p>
          <a:p>
            <a:r>
              <a:rPr lang="en-US" dirty="0">
                <a:solidFill>
                  <a:schemeClr val="accent6">
                    <a:lumMod val="75000"/>
                  </a:schemeClr>
                </a:solidFill>
              </a:rPr>
              <a:t>open a new window</a:t>
            </a:r>
          </a:p>
        </p:txBody>
      </p:sp>
      <p:pic>
        <p:nvPicPr>
          <p:cNvPr id="11" name="Picture 10">
            <a:extLst>
              <a:ext uri="{FF2B5EF4-FFF2-40B4-BE49-F238E27FC236}">
                <a16:creationId xmlns:a16="http://schemas.microsoft.com/office/drawing/2014/main" id="{A6CF8074-1E44-A6E7-D72B-012E9F98AEC8}"/>
              </a:ext>
            </a:extLst>
          </p:cNvPr>
          <p:cNvPicPr>
            <a:picLocks noChangeAspect="1"/>
          </p:cNvPicPr>
          <p:nvPr/>
        </p:nvPicPr>
        <p:blipFill>
          <a:blip r:embed="rId4"/>
          <a:stretch>
            <a:fillRect/>
          </a:stretch>
        </p:blipFill>
        <p:spPr>
          <a:xfrm>
            <a:off x="6873838" y="4085004"/>
            <a:ext cx="3629624" cy="2620098"/>
          </a:xfrm>
          <a:prstGeom prst="rect">
            <a:avLst/>
          </a:prstGeom>
        </p:spPr>
      </p:pic>
    </p:spTree>
    <p:extLst>
      <p:ext uri="{BB962C8B-B14F-4D97-AF65-F5344CB8AC3E}">
        <p14:creationId xmlns:p14="http://schemas.microsoft.com/office/powerpoint/2010/main" val="1738728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52174-728C-AC7E-E045-0ED379A3A1D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b="1" i="0" kern="1200" dirty="0">
                <a:solidFill>
                  <a:schemeClr val="accent6">
                    <a:lumMod val="75000"/>
                  </a:schemeClr>
                </a:solidFill>
                <a:effectLst/>
                <a:latin typeface="+mj-lt"/>
                <a:ea typeface="+mj-ea"/>
                <a:cs typeface="+mj-cs"/>
              </a:rPr>
              <a:t>Taking a fee that is not a student in IC: Z-customers continued…</a:t>
            </a:r>
            <a:endParaRPr lang="en-US" sz="3000" kern="1200" dirty="0">
              <a:solidFill>
                <a:schemeClr val="accent6">
                  <a:lumMod val="75000"/>
                </a:schemeClr>
              </a:solidFill>
              <a:latin typeface="+mj-lt"/>
              <a:ea typeface="+mj-ea"/>
              <a:cs typeface="+mj-cs"/>
            </a:endParaRPr>
          </a:p>
        </p:txBody>
      </p:sp>
      <p:sp>
        <p:nvSpPr>
          <p:cNvPr id="1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1F3F61-25A4-08CB-5B0D-99837C2C0C32}"/>
              </a:ext>
            </a:extLst>
          </p:cNvPr>
          <p:cNvSpPr txBox="1"/>
          <p:nvPr/>
        </p:nvSpPr>
        <p:spPr>
          <a:xfrm>
            <a:off x="630936" y="2660904"/>
            <a:ext cx="4818888" cy="3547872"/>
          </a:xfrm>
          <a:prstGeom prst="rect">
            <a:avLst/>
          </a:prstGeom>
        </p:spPr>
        <p:txBody>
          <a:bodyPr vert="horz" lIns="91440" tIns="45720" rIns="91440" bIns="45720" rtlCol="0" anchor="t">
            <a:normAutofit/>
          </a:bodyPr>
          <a:lstStyle/>
          <a:p>
            <a:pPr>
              <a:lnSpc>
                <a:spcPct val="90000"/>
              </a:lnSpc>
              <a:spcAft>
                <a:spcPts val="600"/>
              </a:spcAft>
            </a:pPr>
            <a:r>
              <a:rPr lang="en-US" sz="2200" b="1" dirty="0">
                <a:solidFill>
                  <a:schemeClr val="accent6">
                    <a:lumMod val="75000"/>
                  </a:schemeClr>
                </a:solidFill>
              </a:rPr>
              <a:t>On this screen 1. Header</a:t>
            </a:r>
          </a:p>
          <a:p>
            <a:pPr>
              <a:lnSpc>
                <a:spcPct val="90000"/>
              </a:lnSpc>
              <a:spcAft>
                <a:spcPts val="600"/>
              </a:spcAft>
            </a:pPr>
            <a:r>
              <a:rPr lang="en-US" sz="2200" dirty="0">
                <a:solidFill>
                  <a:schemeClr val="accent6">
                    <a:lumMod val="75000"/>
                  </a:schemeClr>
                </a:solidFill>
              </a:rPr>
              <a:t>You will enter your receipt number manually if you have one or auto generate a receipt number buy selecting the # sign. </a:t>
            </a:r>
          </a:p>
          <a:p>
            <a:pPr>
              <a:lnSpc>
                <a:spcPct val="90000"/>
              </a:lnSpc>
              <a:spcAft>
                <a:spcPts val="600"/>
              </a:spcAft>
            </a:pPr>
            <a:r>
              <a:rPr lang="en-US" sz="2200" dirty="0">
                <a:solidFill>
                  <a:schemeClr val="accent6">
                    <a:lumMod val="75000"/>
                  </a:schemeClr>
                </a:solidFill>
              </a:rPr>
              <a:t>Then TAB over to the date.</a:t>
            </a:r>
          </a:p>
        </p:txBody>
      </p:sp>
      <p:pic>
        <p:nvPicPr>
          <p:cNvPr id="10" name="Picture 9" descr="A screenshot of a computer&#10;&#10;Description automatically generated">
            <a:extLst>
              <a:ext uri="{FF2B5EF4-FFF2-40B4-BE49-F238E27FC236}">
                <a16:creationId xmlns:a16="http://schemas.microsoft.com/office/drawing/2014/main" id="{104D41F2-1254-0F4C-CD3B-269C6B316CC1}"/>
              </a:ext>
            </a:extLst>
          </p:cNvPr>
          <p:cNvPicPr>
            <a:picLocks noChangeAspect="1"/>
          </p:cNvPicPr>
          <p:nvPr/>
        </p:nvPicPr>
        <p:blipFill>
          <a:blip r:embed="rId2"/>
          <a:stretch>
            <a:fillRect/>
          </a:stretch>
        </p:blipFill>
        <p:spPr>
          <a:xfrm>
            <a:off x="6099048" y="1525833"/>
            <a:ext cx="5458968" cy="3806333"/>
          </a:xfrm>
          <a:prstGeom prst="rect">
            <a:avLst/>
          </a:prstGeom>
        </p:spPr>
      </p:pic>
    </p:spTree>
    <p:extLst>
      <p:ext uri="{BB962C8B-B14F-4D97-AF65-F5344CB8AC3E}">
        <p14:creationId xmlns:p14="http://schemas.microsoft.com/office/powerpoint/2010/main" val="157883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B4B708-6799-AD07-F935-4F71A78B4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99C44-324C-AD6A-4B41-DF7EE12E125A}"/>
              </a:ext>
            </a:extLst>
          </p:cNvPr>
          <p:cNvSpPr>
            <a:spLocks noGrp="1"/>
          </p:cNvSpPr>
          <p:nvPr>
            <p:ph type="title"/>
          </p:nvPr>
        </p:nvSpPr>
        <p:spPr>
          <a:xfrm>
            <a:off x="1520748" y="141217"/>
            <a:ext cx="9730347" cy="526694"/>
          </a:xfrm>
        </p:spPr>
        <p:txBody>
          <a:bodyPr vert="horz" lIns="91440" tIns="45720" rIns="91440" bIns="45720" rtlCol="0" anchor="b">
            <a:normAutofit/>
          </a:bodyPr>
          <a:lstStyle/>
          <a:p>
            <a:r>
              <a:rPr lang="en-US" sz="2500" b="1" i="0" kern="1200" dirty="0">
                <a:solidFill>
                  <a:schemeClr val="accent6">
                    <a:lumMod val="75000"/>
                  </a:schemeClr>
                </a:solidFill>
                <a:effectLst/>
                <a:latin typeface="+mj-lt"/>
                <a:ea typeface="+mj-ea"/>
                <a:cs typeface="+mj-cs"/>
              </a:rPr>
              <a:t>Taking a fee that is not a student in IC: Z-customers continued…</a:t>
            </a:r>
            <a:endParaRPr lang="en-US" sz="2500" kern="1200" dirty="0">
              <a:solidFill>
                <a:schemeClr val="accent6">
                  <a:lumMod val="75000"/>
                </a:schemeClr>
              </a:solidFill>
              <a:latin typeface="+mj-lt"/>
              <a:ea typeface="+mj-ea"/>
              <a:cs typeface="+mj-cs"/>
            </a:endParaRPr>
          </a:p>
        </p:txBody>
      </p:sp>
      <p:sp>
        <p:nvSpPr>
          <p:cNvPr id="6" name="TextBox 5">
            <a:extLst>
              <a:ext uri="{FF2B5EF4-FFF2-40B4-BE49-F238E27FC236}">
                <a16:creationId xmlns:a16="http://schemas.microsoft.com/office/drawing/2014/main" id="{7FB42C74-86C0-CE5B-A797-862E3BFBDE74}"/>
              </a:ext>
            </a:extLst>
          </p:cNvPr>
          <p:cNvSpPr txBox="1"/>
          <p:nvPr/>
        </p:nvSpPr>
        <p:spPr>
          <a:xfrm>
            <a:off x="517185" y="774104"/>
            <a:ext cx="4124677" cy="5506898"/>
          </a:xfrm>
          <a:prstGeom prst="rect">
            <a:avLst/>
          </a:prstGeom>
        </p:spPr>
        <p:txBody>
          <a:bodyPr vert="horz" lIns="91440" tIns="45720" rIns="91440" bIns="45720" rtlCol="0" anchor="t">
            <a:normAutofit fontScale="25000" lnSpcReduction="20000"/>
          </a:bodyPr>
          <a:lstStyle/>
          <a:p>
            <a:pPr>
              <a:lnSpc>
                <a:spcPct val="90000"/>
              </a:lnSpc>
              <a:spcAft>
                <a:spcPts val="600"/>
              </a:spcAft>
            </a:pPr>
            <a:r>
              <a:rPr lang="en-US" sz="5500" b="1" i="0" dirty="0">
                <a:solidFill>
                  <a:schemeClr val="accent6">
                    <a:lumMod val="75000"/>
                  </a:schemeClr>
                </a:solidFill>
                <a:effectLst/>
              </a:rPr>
              <a:t>Still on </a:t>
            </a:r>
            <a:r>
              <a:rPr lang="en-US" sz="5500" b="1" dirty="0">
                <a:solidFill>
                  <a:schemeClr val="accent6">
                    <a:lumMod val="75000"/>
                  </a:schemeClr>
                </a:solidFill>
              </a:rPr>
              <a:t>screen </a:t>
            </a:r>
            <a:r>
              <a:rPr lang="en-US" sz="5500" b="1" u="sng" dirty="0">
                <a:solidFill>
                  <a:schemeClr val="accent6">
                    <a:lumMod val="75000"/>
                  </a:schemeClr>
                </a:solidFill>
              </a:rPr>
              <a:t>1. Header</a:t>
            </a:r>
            <a:endParaRPr lang="en-US" sz="5500" b="1" i="0" u="sng" dirty="0">
              <a:solidFill>
                <a:schemeClr val="accent6">
                  <a:lumMod val="75000"/>
                </a:schemeClr>
              </a:solidFill>
              <a:effectLst/>
            </a:endParaRPr>
          </a:p>
          <a:p>
            <a:pPr>
              <a:lnSpc>
                <a:spcPct val="120000"/>
              </a:lnSpc>
              <a:spcAft>
                <a:spcPts val="600"/>
              </a:spcAft>
            </a:pPr>
            <a:r>
              <a:rPr lang="en-US" sz="7200" b="0" i="0" dirty="0">
                <a:solidFill>
                  <a:schemeClr val="accent6">
                    <a:lumMod val="75000"/>
                  </a:schemeClr>
                </a:solidFill>
                <a:effectLst/>
              </a:rPr>
              <a:t>Type in Rec'd From (the person who giving you the money or receipt name). </a:t>
            </a:r>
          </a:p>
          <a:p>
            <a:pPr>
              <a:lnSpc>
                <a:spcPct val="120000"/>
              </a:lnSpc>
              <a:spcAft>
                <a:spcPts val="600"/>
              </a:spcAft>
            </a:pPr>
            <a:r>
              <a:rPr lang="en-US" sz="7200" b="0" i="0" dirty="0">
                <a:solidFill>
                  <a:schemeClr val="accent6">
                    <a:lumMod val="75000"/>
                  </a:schemeClr>
                </a:solidFill>
                <a:effectLst/>
              </a:rPr>
              <a:t>Tab to the “Check No.” field. If the money consists of: </a:t>
            </a:r>
          </a:p>
          <a:p>
            <a:pPr>
              <a:lnSpc>
                <a:spcPct val="90000"/>
              </a:lnSpc>
              <a:spcAft>
                <a:spcPts val="600"/>
              </a:spcAft>
            </a:pPr>
            <a:br>
              <a:rPr lang="en-US" sz="4500" b="0" i="0" dirty="0">
                <a:solidFill>
                  <a:schemeClr val="accent6">
                    <a:lumMod val="75000"/>
                  </a:schemeClr>
                </a:solidFill>
                <a:effectLst/>
              </a:rPr>
            </a:br>
            <a:r>
              <a:rPr lang="en-US" sz="5500" b="0" i="0" dirty="0">
                <a:solidFill>
                  <a:schemeClr val="accent6">
                    <a:lumMod val="75000"/>
                  </a:schemeClr>
                </a:solidFill>
                <a:effectLst/>
              </a:rPr>
              <a:t>• A single check -- enter the check number. </a:t>
            </a:r>
            <a:br>
              <a:rPr lang="en-US" sz="5500" b="0" i="0" dirty="0">
                <a:solidFill>
                  <a:schemeClr val="accent6">
                    <a:lumMod val="75000"/>
                  </a:schemeClr>
                </a:solidFill>
                <a:effectLst/>
              </a:rPr>
            </a:br>
            <a:r>
              <a:rPr lang="en-US" sz="5500" b="0" i="0" dirty="0">
                <a:solidFill>
                  <a:schemeClr val="accent6">
                    <a:lumMod val="75000"/>
                  </a:schemeClr>
                </a:solidFill>
                <a:effectLst/>
              </a:rPr>
              <a:t>• Cash only -- enter “Cash”. </a:t>
            </a:r>
            <a:br>
              <a:rPr lang="en-US" sz="5500" b="0" i="0" dirty="0">
                <a:solidFill>
                  <a:schemeClr val="accent6">
                    <a:lumMod val="75000"/>
                  </a:schemeClr>
                </a:solidFill>
                <a:effectLst/>
              </a:rPr>
            </a:br>
            <a:r>
              <a:rPr lang="en-US" sz="5500" b="0" i="0" dirty="0">
                <a:solidFill>
                  <a:schemeClr val="accent6">
                    <a:lumMod val="75000"/>
                  </a:schemeClr>
                </a:solidFill>
                <a:effectLst/>
              </a:rPr>
              <a:t>• Multiple checks (no cash) – enter “Multiple”. </a:t>
            </a:r>
            <a:br>
              <a:rPr lang="en-US" sz="5500" b="0" i="0" dirty="0">
                <a:solidFill>
                  <a:schemeClr val="accent6">
                    <a:lumMod val="75000"/>
                  </a:schemeClr>
                </a:solidFill>
                <a:effectLst/>
              </a:rPr>
            </a:br>
            <a:r>
              <a:rPr lang="en-US" sz="5500" b="0" i="0" dirty="0">
                <a:solidFill>
                  <a:schemeClr val="accent6">
                    <a:lumMod val="75000"/>
                  </a:schemeClr>
                </a:solidFill>
                <a:effectLst/>
              </a:rPr>
              <a:t>• Cash and checks – enter “Mix”. </a:t>
            </a:r>
          </a:p>
          <a:p>
            <a:pPr>
              <a:lnSpc>
                <a:spcPct val="90000"/>
              </a:lnSpc>
              <a:spcAft>
                <a:spcPts val="600"/>
              </a:spcAft>
            </a:pPr>
            <a:endParaRPr lang="en-US" sz="4500" b="0" i="0" dirty="0">
              <a:solidFill>
                <a:schemeClr val="accent6">
                  <a:lumMod val="75000"/>
                </a:schemeClr>
              </a:solidFill>
              <a:effectLst/>
            </a:endParaRPr>
          </a:p>
          <a:p>
            <a:pPr>
              <a:lnSpc>
                <a:spcPct val="90000"/>
              </a:lnSpc>
              <a:spcAft>
                <a:spcPts val="600"/>
              </a:spcAft>
            </a:pPr>
            <a:r>
              <a:rPr lang="en-US" sz="7200" b="1" dirty="0">
                <a:solidFill>
                  <a:schemeClr val="accent6">
                    <a:lumMod val="75000"/>
                  </a:schemeClr>
                </a:solidFill>
              </a:rPr>
              <a:t>On the </a:t>
            </a:r>
            <a:r>
              <a:rPr lang="en-US" sz="7200" b="1" u="sng" dirty="0">
                <a:solidFill>
                  <a:schemeClr val="accent6">
                    <a:lumMod val="75000"/>
                  </a:schemeClr>
                </a:solidFill>
              </a:rPr>
              <a:t>Payment Type Summary</a:t>
            </a:r>
            <a:endParaRPr lang="en-US" sz="7200" b="1" i="0" u="sng" dirty="0">
              <a:solidFill>
                <a:schemeClr val="accent6">
                  <a:lumMod val="75000"/>
                </a:schemeClr>
              </a:solidFill>
              <a:effectLst/>
            </a:endParaRPr>
          </a:p>
          <a:p>
            <a:pPr>
              <a:lnSpc>
                <a:spcPct val="120000"/>
              </a:lnSpc>
              <a:spcAft>
                <a:spcPts val="600"/>
              </a:spcAft>
            </a:pPr>
            <a:r>
              <a:rPr lang="en-US" sz="7200" dirty="0">
                <a:solidFill>
                  <a:schemeClr val="accent6">
                    <a:lumMod val="75000"/>
                  </a:schemeClr>
                </a:solidFill>
              </a:rPr>
              <a:t>Fill in the total amount of cash in the cash, fill in the total amount of checks in the check field.</a:t>
            </a:r>
          </a:p>
          <a:p>
            <a:pPr>
              <a:lnSpc>
                <a:spcPct val="120000"/>
              </a:lnSpc>
              <a:spcAft>
                <a:spcPts val="600"/>
              </a:spcAft>
            </a:pPr>
            <a:r>
              <a:rPr lang="en-US" sz="7200" b="0" i="0" dirty="0">
                <a:solidFill>
                  <a:schemeClr val="accent6">
                    <a:lumMod val="75000"/>
                  </a:schemeClr>
                </a:solidFill>
                <a:effectLst/>
              </a:rPr>
              <a:t>*Enter the payment types that make up this receipt.  The purpose of tracking this data is to make it easier for you to tie the amounts and types of money you receive to individual transactions that are not student based. Click on the “Detail” tab in the window to advance to the Detail screen. </a:t>
            </a:r>
            <a:endParaRPr lang="en-US" sz="7200" dirty="0">
              <a:solidFill>
                <a:schemeClr val="accent6">
                  <a:lumMod val="75000"/>
                </a:schemeClr>
              </a:solidFill>
            </a:endParaRPr>
          </a:p>
          <a:p>
            <a:pPr indent="-228600">
              <a:lnSpc>
                <a:spcPct val="90000"/>
              </a:lnSpc>
              <a:spcAft>
                <a:spcPts val="600"/>
              </a:spcAft>
              <a:buFont typeface="Arial" panose="020B0604020202020204" pitchFamily="34" charset="0"/>
              <a:buChar char="•"/>
            </a:pPr>
            <a:endParaRPr lang="en-US" sz="1400" dirty="0"/>
          </a:p>
        </p:txBody>
      </p:sp>
      <p:pic>
        <p:nvPicPr>
          <p:cNvPr id="4" name="Picture 3" descr="A screenshot of a computer&#10;&#10;Description automatically generated">
            <a:extLst>
              <a:ext uri="{FF2B5EF4-FFF2-40B4-BE49-F238E27FC236}">
                <a16:creationId xmlns:a16="http://schemas.microsoft.com/office/drawing/2014/main" id="{0104DBD3-2B59-180E-10F2-FC812ACB7995}"/>
              </a:ext>
            </a:extLst>
          </p:cNvPr>
          <p:cNvPicPr>
            <a:picLocks noChangeAspect="1"/>
          </p:cNvPicPr>
          <p:nvPr/>
        </p:nvPicPr>
        <p:blipFill>
          <a:blip r:embed="rId2"/>
          <a:stretch>
            <a:fillRect/>
          </a:stretch>
        </p:blipFill>
        <p:spPr>
          <a:xfrm>
            <a:off x="4987672" y="1206129"/>
            <a:ext cx="6389346" cy="4455051"/>
          </a:xfrm>
          <a:prstGeom prst="rect">
            <a:avLst/>
          </a:prstGeom>
        </p:spPr>
      </p:pic>
      <p:grpSp>
        <p:nvGrpSpPr>
          <p:cNvPr id="18" name="Group 1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9" name="Rectangle 1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1434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0D064A-8AD3-00A5-48B5-B1E362074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EECC4-20CF-5117-8FC4-1FA2EAB30F61}"/>
              </a:ext>
            </a:extLst>
          </p:cNvPr>
          <p:cNvSpPr>
            <a:spLocks noGrp="1"/>
          </p:cNvSpPr>
          <p:nvPr>
            <p:ph type="title"/>
          </p:nvPr>
        </p:nvSpPr>
        <p:spPr>
          <a:xfrm>
            <a:off x="876693" y="341357"/>
            <a:ext cx="3455821" cy="864772"/>
          </a:xfrm>
        </p:spPr>
        <p:txBody>
          <a:bodyPr vert="horz" lIns="91440" tIns="45720" rIns="91440" bIns="45720" rtlCol="0" anchor="b">
            <a:normAutofit fontScale="90000"/>
          </a:bodyPr>
          <a:lstStyle/>
          <a:p>
            <a:r>
              <a:rPr lang="en-US" sz="2500" b="1" i="0" kern="1200" dirty="0">
                <a:solidFill>
                  <a:schemeClr val="accent6">
                    <a:lumMod val="75000"/>
                  </a:schemeClr>
                </a:solidFill>
                <a:effectLst/>
                <a:latin typeface="+mj-lt"/>
                <a:ea typeface="+mj-ea"/>
                <a:cs typeface="+mj-cs"/>
              </a:rPr>
              <a:t>Taking a fee that is not a student in IC: Z-customers continued…</a:t>
            </a:r>
            <a:endParaRPr lang="en-US" sz="2500" kern="1200" dirty="0">
              <a:solidFill>
                <a:schemeClr val="accent6">
                  <a:lumMod val="75000"/>
                </a:schemeClr>
              </a:solidFill>
              <a:latin typeface="+mj-lt"/>
              <a:ea typeface="+mj-ea"/>
              <a:cs typeface="+mj-cs"/>
            </a:endParaRPr>
          </a:p>
        </p:txBody>
      </p:sp>
      <p:sp>
        <p:nvSpPr>
          <p:cNvPr id="6" name="TextBox 5">
            <a:extLst>
              <a:ext uri="{FF2B5EF4-FFF2-40B4-BE49-F238E27FC236}">
                <a16:creationId xmlns:a16="http://schemas.microsoft.com/office/drawing/2014/main" id="{23C718B9-5307-ABBA-CE93-D88C6E62C82A}"/>
              </a:ext>
            </a:extLst>
          </p:cNvPr>
          <p:cNvSpPr txBox="1"/>
          <p:nvPr/>
        </p:nvSpPr>
        <p:spPr>
          <a:xfrm>
            <a:off x="413468" y="1523659"/>
            <a:ext cx="3791825" cy="4916897"/>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sz="2000" b="1" i="0" dirty="0">
                <a:solidFill>
                  <a:schemeClr val="accent6">
                    <a:lumMod val="75000"/>
                  </a:schemeClr>
                </a:solidFill>
                <a:effectLst/>
              </a:rPr>
              <a:t>On </a:t>
            </a:r>
            <a:r>
              <a:rPr lang="en-US" sz="2000" b="1" dirty="0">
                <a:solidFill>
                  <a:schemeClr val="accent6">
                    <a:lumMod val="75000"/>
                  </a:schemeClr>
                </a:solidFill>
              </a:rPr>
              <a:t>screen </a:t>
            </a:r>
            <a:r>
              <a:rPr lang="en-US" sz="2000" b="1" u="sng" dirty="0">
                <a:solidFill>
                  <a:schemeClr val="accent6">
                    <a:lumMod val="75000"/>
                  </a:schemeClr>
                </a:solidFill>
              </a:rPr>
              <a:t>2. Details</a:t>
            </a:r>
          </a:p>
          <a:p>
            <a:pPr>
              <a:lnSpc>
                <a:spcPct val="90000"/>
              </a:lnSpc>
              <a:spcAft>
                <a:spcPts val="600"/>
              </a:spcAft>
            </a:pPr>
            <a:r>
              <a:rPr lang="en-US" b="0" i="0" dirty="0">
                <a:solidFill>
                  <a:schemeClr val="accent6">
                    <a:lumMod val="75000"/>
                  </a:schemeClr>
                </a:solidFill>
                <a:effectLst/>
              </a:rPr>
              <a:t>In the “Purpose” field, enter the purpose or description for the receipt, such as “Fundraiser”, "Store Sales" or “Field trip”, etc..</a:t>
            </a:r>
          </a:p>
          <a:p>
            <a:pPr>
              <a:lnSpc>
                <a:spcPct val="90000"/>
              </a:lnSpc>
              <a:spcAft>
                <a:spcPts val="600"/>
              </a:spcAft>
            </a:pPr>
            <a:r>
              <a:rPr lang="en-US" sz="1800" b="0" i="0" u="none" strike="noStrike" baseline="0" dirty="0">
                <a:solidFill>
                  <a:schemeClr val="accent6">
                    <a:lumMod val="75000"/>
                  </a:schemeClr>
                </a:solidFill>
                <a:latin typeface="Aptos" panose="020B0004020202020204" pitchFamily="34" charset="0"/>
              </a:rPr>
              <a:t>*Example for keying in your multiple checks or single check. Use the purpose lines to enter your check information. Ex. Ck#125 Alex Smith- Band Rental </a:t>
            </a:r>
            <a:endParaRPr lang="en-US" b="0" i="0" dirty="0">
              <a:solidFill>
                <a:schemeClr val="accent6">
                  <a:lumMod val="75000"/>
                </a:schemeClr>
              </a:solidFill>
              <a:effectLst/>
            </a:endParaRPr>
          </a:p>
          <a:p>
            <a:pPr>
              <a:lnSpc>
                <a:spcPct val="90000"/>
              </a:lnSpc>
              <a:spcAft>
                <a:spcPts val="600"/>
              </a:spcAft>
            </a:pPr>
            <a:r>
              <a:rPr lang="en-US" b="0" i="0" dirty="0">
                <a:solidFill>
                  <a:schemeClr val="accent6">
                    <a:lumMod val="75000"/>
                  </a:schemeClr>
                </a:solidFill>
                <a:effectLst/>
              </a:rPr>
              <a:t>Tab to the “Amount” field and enter the amount associated with this purpose/description</a:t>
            </a:r>
          </a:p>
          <a:p>
            <a:pPr>
              <a:lnSpc>
                <a:spcPct val="90000"/>
              </a:lnSpc>
              <a:spcAft>
                <a:spcPts val="600"/>
              </a:spcAft>
            </a:pPr>
            <a:r>
              <a:rPr lang="en-US" sz="1900" b="0" i="0" dirty="0">
                <a:solidFill>
                  <a:schemeClr val="accent6">
                    <a:lumMod val="75000"/>
                  </a:schemeClr>
                </a:solidFill>
                <a:effectLst/>
              </a:rPr>
              <a:t>Tab to the “GL Acct” field and enter the GL Account # associated with this purpose/description. You can also click on the magnifying glass next to the GL Account field to easily find the GL Account number.</a:t>
            </a:r>
          </a:p>
          <a:p>
            <a:pPr>
              <a:lnSpc>
                <a:spcPct val="90000"/>
              </a:lnSpc>
              <a:spcAft>
                <a:spcPts val="600"/>
              </a:spcAft>
            </a:pPr>
            <a:r>
              <a:rPr lang="en-US" sz="1800" b="0" i="0" dirty="0">
                <a:solidFill>
                  <a:schemeClr val="accent6">
                    <a:lumMod val="75000"/>
                  </a:schemeClr>
                </a:solidFill>
                <a:effectLst/>
              </a:rPr>
              <a:t>Tab to Category and select which income it is tied to and click select.</a:t>
            </a:r>
          </a:p>
          <a:p>
            <a:pPr>
              <a:lnSpc>
                <a:spcPct val="90000"/>
              </a:lnSpc>
              <a:spcAft>
                <a:spcPts val="600"/>
              </a:spcAft>
            </a:pPr>
            <a:r>
              <a:rPr lang="en-US" sz="1800" b="0" i="0" dirty="0">
                <a:solidFill>
                  <a:schemeClr val="accent6">
                    <a:lumMod val="75000"/>
                  </a:schemeClr>
                </a:solidFill>
                <a:effectLst/>
              </a:rPr>
              <a:t>Click OK </a:t>
            </a:r>
            <a:endParaRPr lang="en-US" sz="1900" b="1" i="0" dirty="0">
              <a:solidFill>
                <a:schemeClr val="accent6">
                  <a:lumMod val="75000"/>
                </a:schemeClr>
              </a:solidFill>
              <a:effectLst/>
            </a:endParaRPr>
          </a:p>
          <a:p>
            <a:pPr indent="-228600">
              <a:lnSpc>
                <a:spcPct val="90000"/>
              </a:lnSpc>
              <a:spcAft>
                <a:spcPts val="600"/>
              </a:spcAft>
              <a:buFont typeface="Arial" panose="020B0604020202020204" pitchFamily="34" charset="0"/>
              <a:buChar char="•"/>
            </a:pPr>
            <a:endParaRPr lang="en-US" sz="2000" dirty="0"/>
          </a:p>
        </p:txBody>
      </p:sp>
      <p:grpSp>
        <p:nvGrpSpPr>
          <p:cNvPr id="20" name="Group 1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E464A525-BD7F-B693-4952-9F25994F8024}"/>
              </a:ext>
            </a:extLst>
          </p:cNvPr>
          <p:cNvPicPr>
            <a:picLocks noChangeAspect="1"/>
          </p:cNvPicPr>
          <p:nvPr/>
        </p:nvPicPr>
        <p:blipFill>
          <a:blip r:embed="rId2"/>
          <a:stretch>
            <a:fillRect/>
          </a:stretch>
        </p:blipFill>
        <p:spPr>
          <a:xfrm>
            <a:off x="4429713" y="604300"/>
            <a:ext cx="7287284" cy="5032524"/>
          </a:xfrm>
          <a:prstGeom prst="rect">
            <a:avLst/>
          </a:prstGeom>
        </p:spPr>
      </p:pic>
      <p:pic>
        <p:nvPicPr>
          <p:cNvPr id="17" name="Picture 16">
            <a:extLst>
              <a:ext uri="{FF2B5EF4-FFF2-40B4-BE49-F238E27FC236}">
                <a16:creationId xmlns:a16="http://schemas.microsoft.com/office/drawing/2014/main" id="{53489AC6-AC11-858C-4DE3-ECC6356148EB}"/>
              </a:ext>
            </a:extLst>
          </p:cNvPr>
          <p:cNvPicPr>
            <a:picLocks noChangeAspect="1"/>
          </p:cNvPicPr>
          <p:nvPr/>
        </p:nvPicPr>
        <p:blipFill>
          <a:blip r:embed="rId3"/>
          <a:stretch>
            <a:fillRect/>
          </a:stretch>
        </p:blipFill>
        <p:spPr>
          <a:xfrm>
            <a:off x="4205293" y="4211365"/>
            <a:ext cx="4629796" cy="2476846"/>
          </a:xfrm>
          <a:prstGeom prst="rect">
            <a:avLst/>
          </a:prstGeom>
        </p:spPr>
      </p:pic>
      <p:sp>
        <p:nvSpPr>
          <p:cNvPr id="18" name="Arrow: Down 17">
            <a:extLst>
              <a:ext uri="{FF2B5EF4-FFF2-40B4-BE49-F238E27FC236}">
                <a16:creationId xmlns:a16="http://schemas.microsoft.com/office/drawing/2014/main" id="{F00EC98B-7B9A-D536-2EE3-29DBA1A55F9B}"/>
              </a:ext>
            </a:extLst>
          </p:cNvPr>
          <p:cNvSpPr/>
          <p:nvPr/>
        </p:nvSpPr>
        <p:spPr>
          <a:xfrm>
            <a:off x="7438842" y="6035928"/>
            <a:ext cx="141932" cy="253178"/>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FC73E1EE-73A8-CD71-A606-22668F8BE868}"/>
              </a:ext>
            </a:extLst>
          </p:cNvPr>
          <p:cNvSpPr/>
          <p:nvPr/>
        </p:nvSpPr>
        <p:spPr>
          <a:xfrm rot="5400000">
            <a:off x="7845684" y="2028066"/>
            <a:ext cx="141932" cy="253178"/>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24FE67CF-1E43-0389-B492-033B3C8E188C}"/>
              </a:ext>
            </a:extLst>
          </p:cNvPr>
          <p:cNvSpPr/>
          <p:nvPr/>
        </p:nvSpPr>
        <p:spPr>
          <a:xfrm rot="5400000">
            <a:off x="7155246" y="2598991"/>
            <a:ext cx="141932" cy="253178"/>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D85F536-24BC-FF53-CCD5-74845BA4B21E}"/>
              </a:ext>
            </a:extLst>
          </p:cNvPr>
          <p:cNvSpPr/>
          <p:nvPr/>
        </p:nvSpPr>
        <p:spPr>
          <a:xfrm rot="5400000">
            <a:off x="11616641" y="2028066"/>
            <a:ext cx="141932" cy="253178"/>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D331FFB1-194C-EC08-42B7-705427E88869}"/>
              </a:ext>
            </a:extLst>
          </p:cNvPr>
          <p:cNvSpPr/>
          <p:nvPr/>
        </p:nvSpPr>
        <p:spPr>
          <a:xfrm rot="5400000">
            <a:off x="6575814" y="2933325"/>
            <a:ext cx="141932" cy="253178"/>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79AB6F3-282B-2C33-9491-68F1124E3610}"/>
              </a:ext>
            </a:extLst>
          </p:cNvPr>
          <p:cNvSpPr/>
          <p:nvPr/>
        </p:nvSpPr>
        <p:spPr>
          <a:xfrm>
            <a:off x="9840499" y="2433099"/>
            <a:ext cx="253178" cy="348104"/>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001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2B48C9-4813-93D4-71B3-9F9B24479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95184-46E9-DB1D-392C-B366C40784F9}"/>
              </a:ext>
            </a:extLst>
          </p:cNvPr>
          <p:cNvSpPr>
            <a:spLocks noGrp="1"/>
          </p:cNvSpPr>
          <p:nvPr>
            <p:ph type="title"/>
          </p:nvPr>
        </p:nvSpPr>
        <p:spPr>
          <a:xfrm>
            <a:off x="876693" y="341357"/>
            <a:ext cx="3455821" cy="864772"/>
          </a:xfrm>
        </p:spPr>
        <p:txBody>
          <a:bodyPr vert="horz" lIns="91440" tIns="45720" rIns="91440" bIns="45720" rtlCol="0" anchor="b">
            <a:normAutofit fontScale="90000"/>
          </a:bodyPr>
          <a:lstStyle/>
          <a:p>
            <a:r>
              <a:rPr lang="en-US" sz="2500" b="1" i="0" kern="1200" dirty="0">
                <a:solidFill>
                  <a:schemeClr val="accent6">
                    <a:lumMod val="75000"/>
                  </a:schemeClr>
                </a:solidFill>
                <a:effectLst/>
                <a:latin typeface="+mj-lt"/>
                <a:ea typeface="+mj-ea"/>
                <a:cs typeface="+mj-cs"/>
              </a:rPr>
              <a:t>Taking a fee that is not a student in IC: Z-customers continued…</a:t>
            </a:r>
            <a:endParaRPr lang="en-US" sz="2500" kern="1200" dirty="0">
              <a:solidFill>
                <a:schemeClr val="accent6">
                  <a:lumMod val="75000"/>
                </a:schemeClr>
              </a:solidFill>
              <a:latin typeface="+mj-lt"/>
              <a:ea typeface="+mj-ea"/>
              <a:cs typeface="+mj-cs"/>
            </a:endParaRPr>
          </a:p>
        </p:txBody>
      </p:sp>
      <p:sp>
        <p:nvSpPr>
          <p:cNvPr id="6" name="TextBox 5">
            <a:extLst>
              <a:ext uri="{FF2B5EF4-FFF2-40B4-BE49-F238E27FC236}">
                <a16:creationId xmlns:a16="http://schemas.microsoft.com/office/drawing/2014/main" id="{C77E237C-3718-E854-F3A5-A4292DE4A5E8}"/>
              </a:ext>
            </a:extLst>
          </p:cNvPr>
          <p:cNvSpPr txBox="1"/>
          <p:nvPr/>
        </p:nvSpPr>
        <p:spPr>
          <a:xfrm>
            <a:off x="466350" y="1730393"/>
            <a:ext cx="3791825" cy="4916897"/>
          </a:xfrm>
          <a:prstGeom prst="rect">
            <a:avLst/>
          </a:prstGeom>
        </p:spPr>
        <p:txBody>
          <a:bodyPr vert="horz" lIns="91440" tIns="45720" rIns="91440" bIns="45720" rtlCol="0" anchor="t">
            <a:normAutofit/>
          </a:bodyPr>
          <a:lstStyle/>
          <a:p>
            <a:pPr>
              <a:lnSpc>
                <a:spcPct val="90000"/>
              </a:lnSpc>
              <a:spcAft>
                <a:spcPts val="600"/>
              </a:spcAft>
            </a:pPr>
            <a:r>
              <a:rPr lang="en-US" sz="2000" b="1" i="0" dirty="0">
                <a:solidFill>
                  <a:schemeClr val="accent6">
                    <a:lumMod val="75000"/>
                  </a:schemeClr>
                </a:solidFill>
                <a:effectLst/>
              </a:rPr>
              <a:t>On </a:t>
            </a:r>
            <a:r>
              <a:rPr lang="en-US" sz="2000" b="1" dirty="0">
                <a:solidFill>
                  <a:schemeClr val="accent6">
                    <a:lumMod val="75000"/>
                  </a:schemeClr>
                </a:solidFill>
              </a:rPr>
              <a:t>screen 2. Details</a:t>
            </a:r>
          </a:p>
          <a:p>
            <a:pPr>
              <a:lnSpc>
                <a:spcPct val="90000"/>
              </a:lnSpc>
              <a:spcAft>
                <a:spcPts val="600"/>
              </a:spcAft>
            </a:pPr>
            <a:r>
              <a:rPr lang="en-US" sz="1800" b="0" i="0" dirty="0">
                <a:solidFill>
                  <a:schemeClr val="accent6">
                    <a:lumMod val="75000"/>
                  </a:schemeClr>
                </a:solidFill>
                <a:effectLst/>
              </a:rPr>
              <a:t>Repeat the steps on the previous slide for each different GL Account which a receipt needs to be entered.</a:t>
            </a:r>
          </a:p>
          <a:p>
            <a:pPr>
              <a:lnSpc>
                <a:spcPct val="90000"/>
              </a:lnSpc>
              <a:spcAft>
                <a:spcPts val="600"/>
              </a:spcAft>
            </a:pPr>
            <a:r>
              <a:rPr lang="en-US" sz="1800" b="0" i="0" dirty="0">
                <a:solidFill>
                  <a:schemeClr val="accent6">
                    <a:lumMod val="75000"/>
                  </a:schemeClr>
                </a:solidFill>
                <a:effectLst/>
              </a:rPr>
              <a:t> When done, click the “OK” button and confirm that the amount in the “Amount” field at the top right corner of the Receipt Entry window is correct – both the amount and payments are equal. </a:t>
            </a:r>
          </a:p>
          <a:p>
            <a:pPr>
              <a:lnSpc>
                <a:spcPct val="90000"/>
              </a:lnSpc>
              <a:spcAft>
                <a:spcPts val="600"/>
              </a:spcAft>
            </a:pPr>
            <a:r>
              <a:rPr lang="en-US" dirty="0">
                <a:solidFill>
                  <a:schemeClr val="accent6">
                    <a:lumMod val="75000"/>
                  </a:schemeClr>
                </a:solidFill>
              </a:rPr>
              <a:t>If it doesn’t go back and double check what you have entered.</a:t>
            </a:r>
            <a:r>
              <a:rPr lang="en-US" sz="1800" b="0" i="0" dirty="0">
                <a:solidFill>
                  <a:schemeClr val="accent6">
                    <a:lumMod val="75000"/>
                  </a:schemeClr>
                </a:solidFill>
                <a:effectLst/>
              </a:rPr>
              <a:t> </a:t>
            </a:r>
            <a:endParaRPr lang="en-US" dirty="0">
              <a:solidFill>
                <a:schemeClr val="accent6">
                  <a:lumMod val="75000"/>
                </a:schemeClr>
              </a:solidFill>
            </a:endParaRPr>
          </a:p>
          <a:p>
            <a:pPr>
              <a:lnSpc>
                <a:spcPct val="90000"/>
              </a:lnSpc>
              <a:spcAft>
                <a:spcPts val="600"/>
              </a:spcAft>
            </a:pPr>
            <a:r>
              <a:rPr lang="en-US" sz="1800" b="0" i="0" dirty="0">
                <a:solidFill>
                  <a:schemeClr val="accent6">
                    <a:lumMod val="75000"/>
                  </a:schemeClr>
                </a:solidFill>
                <a:effectLst/>
              </a:rPr>
              <a:t>If it does, click “Accept” at the bottom of the Receipt Entry window.</a:t>
            </a:r>
          </a:p>
          <a:p>
            <a:pPr algn="l"/>
            <a:endParaRPr lang="en-US" sz="1800" b="0" i="0" u="none" strike="noStrike" baseline="0" dirty="0">
              <a:solidFill>
                <a:srgbClr val="000000"/>
              </a:solidFill>
              <a:latin typeface="Aptos" panose="020B0004020202020204" pitchFamily="34" charset="0"/>
            </a:endParaRPr>
          </a:p>
          <a:p>
            <a:pPr>
              <a:lnSpc>
                <a:spcPct val="90000"/>
              </a:lnSpc>
              <a:spcAft>
                <a:spcPts val="600"/>
              </a:spcAft>
            </a:pPr>
            <a:endParaRPr lang="en-US" sz="1800" b="0" i="0" dirty="0">
              <a:solidFill>
                <a:schemeClr val="accent6">
                  <a:lumMod val="75000"/>
                </a:schemeClr>
              </a:solidFill>
              <a:effectLst/>
            </a:endParaRPr>
          </a:p>
        </p:txBody>
      </p:sp>
      <p:grpSp>
        <p:nvGrpSpPr>
          <p:cNvPr id="20" name="Group 19">
            <a:extLst>
              <a:ext uri="{FF2B5EF4-FFF2-40B4-BE49-F238E27FC236}">
                <a16:creationId xmlns:a16="http://schemas.microsoft.com/office/drawing/2014/main" id="{9A28C42F-9891-DDA8-BDA3-DC7638E796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6EDA730B-68F5-153F-1238-5DFC3CA08B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FFDEDB-30F9-4372-AB76-9101AB538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114AD3A8-BF2C-398B-9EB9-240689CE1CF6}"/>
              </a:ext>
            </a:extLst>
          </p:cNvPr>
          <p:cNvPicPr>
            <a:picLocks noChangeAspect="1"/>
          </p:cNvPicPr>
          <p:nvPr/>
        </p:nvPicPr>
        <p:blipFill>
          <a:blip r:embed="rId2"/>
          <a:stretch>
            <a:fillRect/>
          </a:stretch>
        </p:blipFill>
        <p:spPr>
          <a:xfrm>
            <a:off x="4547933" y="907127"/>
            <a:ext cx="6941190" cy="4595176"/>
          </a:xfrm>
          <a:prstGeom prst="rect">
            <a:avLst/>
          </a:prstGeom>
        </p:spPr>
      </p:pic>
      <p:sp>
        <p:nvSpPr>
          <p:cNvPr id="18" name="Arrow: Down 17">
            <a:extLst>
              <a:ext uri="{FF2B5EF4-FFF2-40B4-BE49-F238E27FC236}">
                <a16:creationId xmlns:a16="http://schemas.microsoft.com/office/drawing/2014/main" id="{D1FEE490-8584-E1D8-24F5-5BF96E2C0DBF}"/>
              </a:ext>
            </a:extLst>
          </p:cNvPr>
          <p:cNvSpPr/>
          <p:nvPr/>
        </p:nvSpPr>
        <p:spPr>
          <a:xfrm>
            <a:off x="10559332" y="341357"/>
            <a:ext cx="610652" cy="671578"/>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84193B03-DCE4-6792-105F-04AF747D16D6}"/>
              </a:ext>
            </a:extLst>
          </p:cNvPr>
          <p:cNvSpPr/>
          <p:nvPr/>
        </p:nvSpPr>
        <p:spPr>
          <a:xfrm rot="16647380">
            <a:off x="9277685" y="2650698"/>
            <a:ext cx="145824" cy="45184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DFBEB4E-E9B6-DE7B-A6EE-9AE532A2FD47}"/>
              </a:ext>
            </a:extLst>
          </p:cNvPr>
          <p:cNvSpPr/>
          <p:nvPr/>
        </p:nvSpPr>
        <p:spPr>
          <a:xfrm>
            <a:off x="8310438" y="4350139"/>
            <a:ext cx="610652" cy="671578"/>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277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182E6A-D18A-6FE5-781D-5F2221AAE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D4A81-FE4E-68DB-AD98-BEA897FE3A3F}"/>
              </a:ext>
            </a:extLst>
          </p:cNvPr>
          <p:cNvSpPr>
            <a:spLocks noGrp="1"/>
          </p:cNvSpPr>
          <p:nvPr>
            <p:ph type="title"/>
          </p:nvPr>
        </p:nvSpPr>
        <p:spPr>
          <a:xfrm>
            <a:off x="436432" y="359171"/>
            <a:ext cx="11121825" cy="864772"/>
          </a:xfrm>
        </p:spPr>
        <p:txBody>
          <a:bodyPr vert="horz" lIns="91440" tIns="45720" rIns="91440" bIns="45720" rtlCol="0" anchor="b">
            <a:noAutofit/>
          </a:bodyPr>
          <a:lstStyle/>
          <a:p>
            <a:r>
              <a:rPr lang="en-US" sz="3200" b="1" i="0" kern="1200" dirty="0">
                <a:solidFill>
                  <a:schemeClr val="accent6">
                    <a:lumMod val="75000"/>
                  </a:schemeClr>
                </a:solidFill>
                <a:effectLst/>
                <a:latin typeface="+mj-lt"/>
                <a:ea typeface="+mj-ea"/>
                <a:cs typeface="+mj-cs"/>
              </a:rPr>
              <a:t>Taking a fee that is not a student in IC: Z-customers continued…</a:t>
            </a:r>
            <a:endParaRPr lang="en-US" sz="3200" kern="1200" dirty="0">
              <a:solidFill>
                <a:schemeClr val="accent6">
                  <a:lumMod val="75000"/>
                </a:schemeClr>
              </a:solidFill>
              <a:latin typeface="+mj-lt"/>
              <a:ea typeface="+mj-ea"/>
              <a:cs typeface="+mj-cs"/>
            </a:endParaRPr>
          </a:p>
        </p:txBody>
      </p:sp>
      <p:sp>
        <p:nvSpPr>
          <p:cNvPr id="6" name="TextBox 5">
            <a:extLst>
              <a:ext uri="{FF2B5EF4-FFF2-40B4-BE49-F238E27FC236}">
                <a16:creationId xmlns:a16="http://schemas.microsoft.com/office/drawing/2014/main" id="{9DC49B91-0472-F93A-5598-A8875CAF1106}"/>
              </a:ext>
            </a:extLst>
          </p:cNvPr>
          <p:cNvSpPr txBox="1"/>
          <p:nvPr/>
        </p:nvSpPr>
        <p:spPr>
          <a:xfrm>
            <a:off x="466350" y="2701302"/>
            <a:ext cx="3791825" cy="3945988"/>
          </a:xfrm>
          <a:prstGeom prst="rect">
            <a:avLst/>
          </a:prstGeom>
        </p:spPr>
        <p:txBody>
          <a:bodyPr vert="horz" lIns="91440" tIns="45720" rIns="91440" bIns="45720" rtlCol="0" anchor="t">
            <a:normAutofit/>
          </a:bodyPr>
          <a:lstStyle/>
          <a:p>
            <a:pPr>
              <a:lnSpc>
                <a:spcPct val="90000"/>
              </a:lnSpc>
              <a:spcAft>
                <a:spcPts val="600"/>
              </a:spcAft>
            </a:pPr>
            <a:r>
              <a:rPr lang="en-US" dirty="0">
                <a:solidFill>
                  <a:schemeClr val="accent6">
                    <a:lumMod val="75000"/>
                  </a:schemeClr>
                </a:solidFill>
              </a:rPr>
              <a:t>Print Receipt screen make sure that your receipts match if they do select OK. </a:t>
            </a:r>
          </a:p>
          <a:p>
            <a:pPr>
              <a:lnSpc>
                <a:spcPct val="90000"/>
              </a:lnSpc>
              <a:spcAft>
                <a:spcPts val="600"/>
              </a:spcAft>
            </a:pPr>
            <a:r>
              <a:rPr lang="en-US" dirty="0">
                <a:solidFill>
                  <a:schemeClr val="accent6">
                    <a:lumMod val="75000"/>
                  </a:schemeClr>
                </a:solidFill>
              </a:rPr>
              <a:t>Click Yes if everything printed correctly</a:t>
            </a:r>
            <a:r>
              <a:rPr lang="en-US" b="1" dirty="0">
                <a:solidFill>
                  <a:schemeClr val="accent6">
                    <a:lumMod val="75000"/>
                  </a:schemeClr>
                </a:solidFill>
              </a:rPr>
              <a:t>.</a:t>
            </a:r>
          </a:p>
          <a:p>
            <a:pPr>
              <a:lnSpc>
                <a:spcPct val="90000"/>
              </a:lnSpc>
              <a:spcAft>
                <a:spcPts val="600"/>
              </a:spcAft>
            </a:pPr>
            <a:endParaRPr lang="en-US" b="1" dirty="0">
              <a:solidFill>
                <a:schemeClr val="accent6">
                  <a:lumMod val="75000"/>
                </a:schemeClr>
              </a:solidFill>
            </a:endParaRPr>
          </a:p>
          <a:p>
            <a:pPr>
              <a:lnSpc>
                <a:spcPct val="90000"/>
              </a:lnSpc>
              <a:spcAft>
                <a:spcPts val="600"/>
              </a:spcAft>
            </a:pPr>
            <a:r>
              <a:rPr lang="en-US" sz="1800" b="0" i="0" u="none" strike="noStrike" baseline="0" dirty="0">
                <a:solidFill>
                  <a:schemeClr val="accent6">
                    <a:lumMod val="75000"/>
                  </a:schemeClr>
                </a:solidFill>
                <a:latin typeface="Aptos" panose="020B0004020202020204" pitchFamily="34" charset="0"/>
              </a:rPr>
              <a:t>Once completed, accepted &amp; printed repeat until you are ready to do a deposit. </a:t>
            </a:r>
          </a:p>
          <a:p>
            <a:pPr>
              <a:lnSpc>
                <a:spcPct val="90000"/>
              </a:lnSpc>
              <a:spcAft>
                <a:spcPts val="600"/>
              </a:spcAft>
            </a:pPr>
            <a:endParaRPr lang="en-US" b="1" dirty="0">
              <a:solidFill>
                <a:schemeClr val="accent6">
                  <a:lumMod val="75000"/>
                </a:schemeClr>
              </a:solidFill>
            </a:endParaRPr>
          </a:p>
        </p:txBody>
      </p:sp>
      <p:grpSp>
        <p:nvGrpSpPr>
          <p:cNvPr id="20" name="Group 19">
            <a:extLst>
              <a:ext uri="{FF2B5EF4-FFF2-40B4-BE49-F238E27FC236}">
                <a16:creationId xmlns:a16="http://schemas.microsoft.com/office/drawing/2014/main" id="{5E7FA337-38AC-B153-6537-84D3B92A1D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44226BDB-D3CF-3210-E3C4-F6230D1E8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25BC3A-D050-957B-BD2C-3A74F0C8E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row: Down 4">
            <a:extLst>
              <a:ext uri="{FF2B5EF4-FFF2-40B4-BE49-F238E27FC236}">
                <a16:creationId xmlns:a16="http://schemas.microsoft.com/office/drawing/2014/main" id="{38DA4EF7-D3C8-EDB2-5251-E3274B568F5E}"/>
              </a:ext>
            </a:extLst>
          </p:cNvPr>
          <p:cNvSpPr/>
          <p:nvPr/>
        </p:nvSpPr>
        <p:spPr>
          <a:xfrm rot="16647380">
            <a:off x="9277685" y="2650698"/>
            <a:ext cx="145824" cy="45184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9FC8764-1037-7CBF-0E9B-B3B0FF8B98F4}"/>
              </a:ext>
            </a:extLst>
          </p:cNvPr>
          <p:cNvSpPr/>
          <p:nvPr/>
        </p:nvSpPr>
        <p:spPr>
          <a:xfrm>
            <a:off x="8310438" y="4350139"/>
            <a:ext cx="610652" cy="671578"/>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003746-C464-D6CE-4CAC-14C301F484ED}"/>
              </a:ext>
            </a:extLst>
          </p:cNvPr>
          <p:cNvPicPr>
            <a:picLocks noChangeAspect="1"/>
          </p:cNvPicPr>
          <p:nvPr/>
        </p:nvPicPr>
        <p:blipFill>
          <a:blip r:embed="rId2"/>
          <a:stretch>
            <a:fillRect/>
          </a:stretch>
        </p:blipFill>
        <p:spPr>
          <a:xfrm>
            <a:off x="4768556" y="1863330"/>
            <a:ext cx="6789701" cy="4424059"/>
          </a:xfrm>
          <a:prstGeom prst="rect">
            <a:avLst/>
          </a:prstGeom>
        </p:spPr>
      </p:pic>
      <p:sp>
        <p:nvSpPr>
          <p:cNvPr id="9" name="Arrow: Down 8">
            <a:extLst>
              <a:ext uri="{FF2B5EF4-FFF2-40B4-BE49-F238E27FC236}">
                <a16:creationId xmlns:a16="http://schemas.microsoft.com/office/drawing/2014/main" id="{CE329282-24E2-47A3-E64B-DBDD073967C1}"/>
              </a:ext>
            </a:extLst>
          </p:cNvPr>
          <p:cNvSpPr/>
          <p:nvPr/>
        </p:nvSpPr>
        <p:spPr>
          <a:xfrm rot="5400000">
            <a:off x="8720311" y="3175990"/>
            <a:ext cx="401558" cy="44162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57173E7D-0F51-F8D1-C830-69403DD12FCA}"/>
              </a:ext>
            </a:extLst>
          </p:cNvPr>
          <p:cNvSpPr/>
          <p:nvPr/>
        </p:nvSpPr>
        <p:spPr>
          <a:xfrm>
            <a:off x="6236182" y="1421708"/>
            <a:ext cx="401558" cy="44162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74AF8CD-6D92-81D2-8E9B-C535A1380501}"/>
              </a:ext>
            </a:extLst>
          </p:cNvPr>
          <p:cNvPicPr>
            <a:picLocks noChangeAspect="1"/>
          </p:cNvPicPr>
          <p:nvPr/>
        </p:nvPicPr>
        <p:blipFill>
          <a:blip r:embed="rId3"/>
          <a:stretch>
            <a:fillRect/>
          </a:stretch>
        </p:blipFill>
        <p:spPr>
          <a:xfrm>
            <a:off x="1640783" y="3794332"/>
            <a:ext cx="981212" cy="562053"/>
          </a:xfrm>
          <a:prstGeom prst="rect">
            <a:avLst/>
          </a:prstGeom>
        </p:spPr>
      </p:pic>
    </p:spTree>
    <p:extLst>
      <p:ext uri="{BB962C8B-B14F-4D97-AF65-F5344CB8AC3E}">
        <p14:creationId xmlns:p14="http://schemas.microsoft.com/office/powerpoint/2010/main" val="392048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5974-C802-4DE3-B3C8-0406369A5400}"/>
              </a:ext>
            </a:extLst>
          </p:cNvPr>
          <p:cNvSpPr>
            <a:spLocks noGrp="1"/>
          </p:cNvSpPr>
          <p:nvPr>
            <p:ph type="title"/>
          </p:nvPr>
        </p:nvSpPr>
        <p:spPr>
          <a:xfrm>
            <a:off x="580234" y="381309"/>
            <a:ext cx="11161310" cy="1325563"/>
          </a:xfrm>
        </p:spPr>
        <p:txBody>
          <a:bodyPr>
            <a:normAutofit/>
          </a:bodyPr>
          <a:lstStyle/>
          <a:p>
            <a:r>
              <a:rPr lang="en-US" sz="3200" b="1" i="0" kern="1200" dirty="0">
                <a:solidFill>
                  <a:schemeClr val="accent6">
                    <a:lumMod val="75000"/>
                  </a:schemeClr>
                </a:solidFill>
                <a:effectLst/>
                <a:latin typeface="+mj-lt"/>
                <a:ea typeface="+mj-ea"/>
                <a:cs typeface="+mj-cs"/>
              </a:rPr>
              <a:t>Taking a fee that is not a student in IC: Z-customers continued…</a:t>
            </a:r>
            <a:endParaRPr lang="en-US" sz="3200" dirty="0"/>
          </a:p>
        </p:txBody>
      </p:sp>
      <p:pic>
        <p:nvPicPr>
          <p:cNvPr id="9" name="Picture 8">
            <a:extLst>
              <a:ext uri="{FF2B5EF4-FFF2-40B4-BE49-F238E27FC236}">
                <a16:creationId xmlns:a16="http://schemas.microsoft.com/office/drawing/2014/main" id="{FDD5EC77-0734-7656-F346-A04C4F0B1D12}"/>
              </a:ext>
            </a:extLst>
          </p:cNvPr>
          <p:cNvPicPr>
            <a:picLocks noChangeAspect="1"/>
          </p:cNvPicPr>
          <p:nvPr/>
        </p:nvPicPr>
        <p:blipFill>
          <a:blip r:embed="rId2"/>
          <a:stretch>
            <a:fillRect/>
          </a:stretch>
        </p:blipFill>
        <p:spPr>
          <a:xfrm>
            <a:off x="702220" y="1583637"/>
            <a:ext cx="4458322" cy="1162212"/>
          </a:xfrm>
          <a:prstGeom prst="rect">
            <a:avLst/>
          </a:prstGeom>
        </p:spPr>
      </p:pic>
      <p:sp>
        <p:nvSpPr>
          <p:cNvPr id="10" name="TextBox 9">
            <a:extLst>
              <a:ext uri="{FF2B5EF4-FFF2-40B4-BE49-F238E27FC236}">
                <a16:creationId xmlns:a16="http://schemas.microsoft.com/office/drawing/2014/main" id="{89C0CCA4-8467-B026-6DE2-5B877CBD587E}"/>
              </a:ext>
            </a:extLst>
          </p:cNvPr>
          <p:cNvSpPr txBox="1"/>
          <p:nvPr/>
        </p:nvSpPr>
        <p:spPr>
          <a:xfrm>
            <a:off x="702220" y="2909200"/>
            <a:ext cx="5086330" cy="923330"/>
          </a:xfrm>
          <a:prstGeom prst="rect">
            <a:avLst/>
          </a:prstGeom>
          <a:noFill/>
        </p:spPr>
        <p:txBody>
          <a:bodyPr wrap="square" rtlCol="0">
            <a:spAutoFit/>
          </a:bodyPr>
          <a:lstStyle/>
          <a:p>
            <a:r>
              <a:rPr lang="en-US" sz="1800" b="0" i="0" u="none" strike="noStrike" baseline="0" dirty="0">
                <a:solidFill>
                  <a:schemeClr val="accent6">
                    <a:lumMod val="75000"/>
                  </a:schemeClr>
                </a:solidFill>
                <a:latin typeface="Aptos" panose="020B0004020202020204" pitchFamily="34" charset="0"/>
              </a:rPr>
              <a:t>Under Journals- Click "Receipt Journal" once open click print</a:t>
            </a:r>
            <a:r>
              <a:rPr lang="en-US" dirty="0">
                <a:solidFill>
                  <a:schemeClr val="accent6">
                    <a:lumMod val="75000"/>
                  </a:schemeClr>
                </a:solidFill>
                <a:latin typeface="Aptos" panose="020B0004020202020204" pitchFamily="34" charset="0"/>
              </a:rPr>
              <a:t>.</a:t>
            </a:r>
            <a:endParaRPr lang="en-US" sz="1800" b="0" i="0" u="none" strike="noStrike" baseline="0" dirty="0">
              <a:solidFill>
                <a:schemeClr val="accent6">
                  <a:lumMod val="75000"/>
                </a:schemeClr>
              </a:solidFill>
              <a:latin typeface="Aptos" panose="020B0004020202020204" pitchFamily="34" charset="0"/>
            </a:endParaRPr>
          </a:p>
          <a:p>
            <a:endParaRPr lang="en-US" dirty="0">
              <a:solidFill>
                <a:schemeClr val="accent6">
                  <a:lumMod val="75000"/>
                </a:schemeClr>
              </a:solidFill>
            </a:endParaRPr>
          </a:p>
        </p:txBody>
      </p:sp>
      <p:pic>
        <p:nvPicPr>
          <p:cNvPr id="12" name="Picture 11">
            <a:extLst>
              <a:ext uri="{FF2B5EF4-FFF2-40B4-BE49-F238E27FC236}">
                <a16:creationId xmlns:a16="http://schemas.microsoft.com/office/drawing/2014/main" id="{DEB211FA-9C20-BED5-1B95-E5CC2CA25A77}"/>
              </a:ext>
            </a:extLst>
          </p:cNvPr>
          <p:cNvPicPr>
            <a:picLocks noChangeAspect="1"/>
          </p:cNvPicPr>
          <p:nvPr/>
        </p:nvPicPr>
        <p:blipFill>
          <a:blip r:embed="rId3"/>
          <a:stretch>
            <a:fillRect/>
          </a:stretch>
        </p:blipFill>
        <p:spPr>
          <a:xfrm>
            <a:off x="6602935" y="1583637"/>
            <a:ext cx="3696216" cy="2566944"/>
          </a:xfrm>
          <a:prstGeom prst="rect">
            <a:avLst/>
          </a:prstGeom>
        </p:spPr>
      </p:pic>
      <p:sp>
        <p:nvSpPr>
          <p:cNvPr id="13" name="TextBox 12">
            <a:extLst>
              <a:ext uri="{FF2B5EF4-FFF2-40B4-BE49-F238E27FC236}">
                <a16:creationId xmlns:a16="http://schemas.microsoft.com/office/drawing/2014/main" id="{6CAD45AD-D3D1-D76D-FD4D-F0FDE83F85A3}"/>
              </a:ext>
            </a:extLst>
          </p:cNvPr>
          <p:cNvSpPr txBox="1"/>
          <p:nvPr/>
        </p:nvSpPr>
        <p:spPr>
          <a:xfrm>
            <a:off x="6096000" y="4036096"/>
            <a:ext cx="5321200" cy="1477328"/>
          </a:xfrm>
          <a:prstGeom prst="rect">
            <a:avLst/>
          </a:prstGeom>
          <a:noFill/>
        </p:spPr>
        <p:txBody>
          <a:bodyPr wrap="none" rtlCol="0">
            <a:spAutoFit/>
          </a:bodyPr>
          <a:lstStyle/>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This is an example of what will print when you select</a:t>
            </a:r>
          </a:p>
          <a:p>
            <a:r>
              <a:rPr lang="en-US" sz="1800" b="0" i="0" u="none" strike="noStrike" baseline="0" dirty="0">
                <a:solidFill>
                  <a:schemeClr val="accent6">
                    <a:lumMod val="75000"/>
                  </a:schemeClr>
                </a:solidFill>
                <a:latin typeface="Aptos" panose="020B0004020202020204" pitchFamily="34" charset="0"/>
              </a:rPr>
              <a:t> print from the above step. You will verify everything</a:t>
            </a:r>
          </a:p>
          <a:p>
            <a:r>
              <a:rPr lang="en-US" sz="1800" b="0" i="0" u="none" strike="noStrike" baseline="0" dirty="0">
                <a:solidFill>
                  <a:schemeClr val="accent6">
                    <a:lumMod val="75000"/>
                  </a:schemeClr>
                </a:solidFill>
                <a:latin typeface="Aptos" panose="020B0004020202020204" pitchFamily="34" charset="0"/>
              </a:rPr>
              <a:t> matches your receipts that you inputted for your</a:t>
            </a:r>
          </a:p>
          <a:p>
            <a:r>
              <a:rPr lang="en-US" sz="1800" b="0" i="0" u="none" strike="noStrike" baseline="0" dirty="0">
                <a:solidFill>
                  <a:schemeClr val="accent6">
                    <a:lumMod val="75000"/>
                  </a:schemeClr>
                </a:solidFill>
                <a:latin typeface="Aptos" panose="020B0004020202020204" pitchFamily="34" charset="0"/>
              </a:rPr>
              <a:t> non-student customers. (z-customers)</a:t>
            </a:r>
          </a:p>
        </p:txBody>
      </p:sp>
    </p:spTree>
    <p:extLst>
      <p:ext uri="{BB962C8B-B14F-4D97-AF65-F5344CB8AC3E}">
        <p14:creationId xmlns:p14="http://schemas.microsoft.com/office/powerpoint/2010/main" val="3328853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F4ED-92DA-E716-B4C1-CBF94A6FE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92AFB-9BD4-7AEE-9633-30B6E46384B4}"/>
              </a:ext>
            </a:extLst>
          </p:cNvPr>
          <p:cNvSpPr>
            <a:spLocks noGrp="1"/>
          </p:cNvSpPr>
          <p:nvPr>
            <p:ph type="title"/>
          </p:nvPr>
        </p:nvSpPr>
        <p:spPr>
          <a:xfrm>
            <a:off x="4294924" y="233942"/>
            <a:ext cx="3602152" cy="1325563"/>
          </a:xfrm>
        </p:spPr>
        <p:txBody>
          <a:bodyPr>
            <a:normAutofit/>
          </a:bodyPr>
          <a:lstStyle/>
          <a:p>
            <a:r>
              <a:rPr lang="en-US" sz="3200" b="1" i="0" kern="1200" dirty="0">
                <a:solidFill>
                  <a:schemeClr val="accent6">
                    <a:lumMod val="75000"/>
                  </a:schemeClr>
                </a:solidFill>
                <a:effectLst/>
                <a:latin typeface="+mj-lt"/>
                <a:ea typeface="+mj-ea"/>
                <a:cs typeface="+mj-cs"/>
              </a:rPr>
              <a:t>Bank Deposit Entry</a:t>
            </a:r>
            <a:endParaRPr lang="en-US" sz="3200" dirty="0"/>
          </a:p>
        </p:txBody>
      </p:sp>
      <p:sp>
        <p:nvSpPr>
          <p:cNvPr id="10" name="TextBox 9">
            <a:extLst>
              <a:ext uri="{FF2B5EF4-FFF2-40B4-BE49-F238E27FC236}">
                <a16:creationId xmlns:a16="http://schemas.microsoft.com/office/drawing/2014/main" id="{4D77C3AE-946F-B92E-F580-A7A694D32D66}"/>
              </a:ext>
            </a:extLst>
          </p:cNvPr>
          <p:cNvSpPr txBox="1"/>
          <p:nvPr/>
        </p:nvSpPr>
        <p:spPr>
          <a:xfrm>
            <a:off x="2711394" y="4261752"/>
            <a:ext cx="7302159" cy="2308324"/>
          </a:xfrm>
          <a:prstGeom prst="rect">
            <a:avLst/>
          </a:prstGeom>
          <a:noFill/>
        </p:spPr>
        <p:txBody>
          <a:bodyPr wrap="square" rtlCol="0">
            <a:spAutoFit/>
          </a:bodyPr>
          <a:lstStyle/>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The total for your bank deposit, should match what you are sending to the bank. Fill out your bank slip to send to the bank. </a:t>
            </a:r>
          </a:p>
          <a:p>
            <a:endParaRPr lang="en-US" dirty="0">
              <a:solidFill>
                <a:schemeClr val="accent6">
                  <a:lumMod val="75000"/>
                </a:schemeClr>
              </a:solidFill>
            </a:endParaRPr>
          </a:p>
        </p:txBody>
      </p:sp>
      <p:pic>
        <p:nvPicPr>
          <p:cNvPr id="4" name="Picture 3">
            <a:extLst>
              <a:ext uri="{FF2B5EF4-FFF2-40B4-BE49-F238E27FC236}">
                <a16:creationId xmlns:a16="http://schemas.microsoft.com/office/drawing/2014/main" id="{A0440C45-5AFE-76EB-CF1D-1CF33AC76C68}"/>
              </a:ext>
            </a:extLst>
          </p:cNvPr>
          <p:cNvPicPr>
            <a:picLocks noChangeAspect="1"/>
          </p:cNvPicPr>
          <p:nvPr/>
        </p:nvPicPr>
        <p:blipFill>
          <a:blip r:embed="rId2"/>
          <a:stretch>
            <a:fillRect/>
          </a:stretch>
        </p:blipFill>
        <p:spPr>
          <a:xfrm>
            <a:off x="3291841" y="1501886"/>
            <a:ext cx="5608318" cy="3854228"/>
          </a:xfrm>
          <a:prstGeom prst="rect">
            <a:avLst/>
          </a:prstGeom>
        </p:spPr>
      </p:pic>
    </p:spTree>
    <p:extLst>
      <p:ext uri="{BB962C8B-B14F-4D97-AF65-F5344CB8AC3E}">
        <p14:creationId xmlns:p14="http://schemas.microsoft.com/office/powerpoint/2010/main" val="116327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75B0C5-4969-DF71-6D3B-267F71AAAA8F}"/>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u="sng" kern="1200" dirty="0">
                <a:solidFill>
                  <a:schemeClr val="accent6">
                    <a:lumMod val="75000"/>
                  </a:schemeClr>
                </a:solidFill>
                <a:latin typeface="+mj-lt"/>
                <a:ea typeface="+mj-ea"/>
                <a:cs typeface="+mj-cs"/>
              </a:rPr>
              <a:t>Go to the three-line menu</a:t>
            </a:r>
          </a:p>
        </p:txBody>
      </p:sp>
      <p:sp>
        <p:nvSpPr>
          <p:cNvPr id="3" name="Content Placeholder 2">
            <a:extLst>
              <a:ext uri="{FF2B5EF4-FFF2-40B4-BE49-F238E27FC236}">
                <a16:creationId xmlns:a16="http://schemas.microsoft.com/office/drawing/2014/main" id="{2EFE4CE2-5F5B-9A5F-48A7-F66DAB92E6D1}"/>
              </a:ext>
            </a:extLst>
          </p:cNvPr>
          <p:cNvSpPr>
            <a:spLocks noGrp="1"/>
          </p:cNvSpPr>
          <p:nvPr>
            <p:ph idx="1"/>
          </p:nvPr>
        </p:nvSpPr>
        <p:spPr>
          <a:xfrm>
            <a:off x="996287" y="4121253"/>
            <a:ext cx="3125337" cy="1136843"/>
          </a:xfrm>
        </p:spPr>
        <p:txBody>
          <a:bodyPr vert="horz" lIns="91440" tIns="45720" rIns="91440" bIns="45720" rtlCol="0">
            <a:normAutofit fontScale="77500" lnSpcReduction="20000"/>
          </a:bodyPr>
          <a:lstStyle/>
          <a:p>
            <a:pPr marL="0" indent="0" algn="ctr">
              <a:buNone/>
            </a:pPr>
            <a:r>
              <a:rPr lang="en-US" sz="1800" kern="1200" dirty="0">
                <a:solidFill>
                  <a:schemeClr val="accent6">
                    <a:lumMod val="75000"/>
                  </a:schemeClr>
                </a:solidFill>
                <a:latin typeface="+mn-lt"/>
                <a:ea typeface="+mn-ea"/>
                <a:cs typeface="+mn-cs"/>
              </a:rPr>
              <a:t>This menu is in the upper left-hand corner. This will open the main menu.</a:t>
            </a:r>
          </a:p>
          <a:p>
            <a:pPr marL="0" indent="0" algn="ctr">
              <a:buNone/>
            </a:pPr>
            <a:r>
              <a:rPr lang="en-US" sz="1800" dirty="0">
                <a:solidFill>
                  <a:schemeClr val="accent6">
                    <a:lumMod val="75000"/>
                  </a:schemeClr>
                </a:solidFill>
              </a:rPr>
              <a:t>OR</a:t>
            </a:r>
          </a:p>
          <a:p>
            <a:pPr marL="0" indent="0" algn="ctr">
              <a:buNone/>
            </a:pPr>
            <a:r>
              <a:rPr lang="en-US" sz="1800" kern="1200" dirty="0">
                <a:solidFill>
                  <a:schemeClr val="accent6">
                    <a:lumMod val="75000"/>
                  </a:schemeClr>
                </a:solidFill>
                <a:latin typeface="+mn-lt"/>
                <a:ea typeface="+mn-ea"/>
                <a:cs typeface="+mn-cs"/>
              </a:rPr>
              <a:t>Use the </a:t>
            </a:r>
            <a:r>
              <a:rPr lang="en-US" sz="1800" b="1" u="sng" kern="1200" dirty="0">
                <a:solidFill>
                  <a:schemeClr val="tx2">
                    <a:lumMod val="50000"/>
                    <a:lumOff val="50000"/>
                  </a:schemeClr>
                </a:solidFill>
                <a:latin typeface="+mn-lt"/>
                <a:ea typeface="+mn-ea"/>
                <a:cs typeface="+mn-cs"/>
              </a:rPr>
              <a:t>breadcrumbs</a:t>
            </a:r>
          </a:p>
          <a:p>
            <a:pPr marL="0" indent="0" algn="ctr">
              <a:buNone/>
            </a:pPr>
            <a:endParaRPr lang="en-US" sz="1800" kern="1200" dirty="0">
              <a:solidFill>
                <a:schemeClr val="accent6">
                  <a:lumMod val="75000"/>
                </a:schemeClr>
              </a:solidFill>
              <a:latin typeface="+mn-lt"/>
              <a:ea typeface="+mn-ea"/>
              <a:cs typeface="+mn-cs"/>
            </a:endParaRPr>
          </a:p>
        </p:txBody>
      </p:sp>
      <p:pic>
        <p:nvPicPr>
          <p:cNvPr id="2050" name="Picture 2">
            <a:extLst>
              <a:ext uri="{FF2B5EF4-FFF2-40B4-BE49-F238E27FC236}">
                <a16:creationId xmlns:a16="http://schemas.microsoft.com/office/drawing/2014/main" id="{C0DA8A44-E79A-3E31-8C18-FD4203B90C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5751" y="1216183"/>
            <a:ext cx="5708649" cy="439565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49066A48-CB76-C227-8A26-3EBD0FECFC54}"/>
              </a:ext>
            </a:extLst>
          </p:cNvPr>
          <p:cNvGrpSpPr/>
          <p:nvPr/>
        </p:nvGrpSpPr>
        <p:grpSpPr>
          <a:xfrm>
            <a:off x="5308151" y="1138625"/>
            <a:ext cx="457529" cy="535222"/>
            <a:chOff x="2349086" y="840142"/>
            <a:chExt cx="457529" cy="535222"/>
          </a:xfrm>
        </p:grpSpPr>
        <p:sp>
          <p:nvSpPr>
            <p:cNvPr id="5" name="Arrow: Right 4">
              <a:extLst>
                <a:ext uri="{FF2B5EF4-FFF2-40B4-BE49-F238E27FC236}">
                  <a16:creationId xmlns:a16="http://schemas.microsoft.com/office/drawing/2014/main" id="{48BCE954-ECC6-FB81-A7E9-5EE1675C59E2}"/>
                </a:ext>
              </a:extLst>
            </p:cNvPr>
            <p:cNvSpPr/>
            <p:nvPr/>
          </p:nvSpPr>
          <p:spPr>
            <a:xfrm>
              <a:off x="2349086" y="840142"/>
              <a:ext cx="457529" cy="535222"/>
            </a:xfrm>
            <a:prstGeom prst="righ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6" name="Arrow: Right 4">
              <a:extLst>
                <a:ext uri="{FF2B5EF4-FFF2-40B4-BE49-F238E27FC236}">
                  <a16:creationId xmlns:a16="http://schemas.microsoft.com/office/drawing/2014/main" id="{59988C22-DB3A-B947-56CB-660D6B92F655}"/>
                </a:ext>
              </a:extLst>
            </p:cNvPr>
            <p:cNvSpPr txBox="1"/>
            <p:nvPr/>
          </p:nvSpPr>
          <p:spPr>
            <a:xfrm>
              <a:off x="2349086" y="947186"/>
              <a:ext cx="320270" cy="3211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spTree>
    <p:extLst>
      <p:ext uri="{BB962C8B-B14F-4D97-AF65-F5344CB8AC3E}">
        <p14:creationId xmlns:p14="http://schemas.microsoft.com/office/powerpoint/2010/main" val="2979304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67F-C6DB-2977-675C-3767108E15B6}"/>
              </a:ext>
            </a:extLst>
          </p:cNvPr>
          <p:cNvSpPr>
            <a:spLocks noGrp="1"/>
          </p:cNvSpPr>
          <p:nvPr>
            <p:ph type="title"/>
          </p:nvPr>
        </p:nvSpPr>
        <p:spPr>
          <a:xfrm>
            <a:off x="511534" y="325368"/>
            <a:ext cx="10842266" cy="1325563"/>
          </a:xfrm>
        </p:spPr>
        <p:txBody>
          <a:bodyPr>
            <a:normAutofit/>
          </a:bodyPr>
          <a:lstStyle/>
          <a:p>
            <a:r>
              <a:rPr lang="en-US" sz="3600" b="1" i="0" dirty="0">
                <a:solidFill>
                  <a:schemeClr val="accent6">
                    <a:lumMod val="75000"/>
                  </a:schemeClr>
                </a:solidFill>
                <a:effectLst/>
                <a:latin typeface="+mn-lt"/>
              </a:rPr>
              <a:t>Pulling the Report to Record Fees in SchoolBooks: </a:t>
            </a:r>
            <a:endParaRPr lang="en-US" sz="3600" dirty="0">
              <a:solidFill>
                <a:schemeClr val="accent6">
                  <a:lumMod val="75000"/>
                </a:schemeClr>
              </a:solidFill>
              <a:latin typeface="+mn-lt"/>
            </a:endParaRPr>
          </a:p>
        </p:txBody>
      </p:sp>
      <p:pic>
        <p:nvPicPr>
          <p:cNvPr id="5" name="Picture 4">
            <a:extLst>
              <a:ext uri="{FF2B5EF4-FFF2-40B4-BE49-F238E27FC236}">
                <a16:creationId xmlns:a16="http://schemas.microsoft.com/office/drawing/2014/main" id="{5D636FD1-CFA5-B622-8937-B016832412CA}"/>
              </a:ext>
            </a:extLst>
          </p:cNvPr>
          <p:cNvPicPr>
            <a:picLocks noChangeAspect="1"/>
          </p:cNvPicPr>
          <p:nvPr/>
        </p:nvPicPr>
        <p:blipFill>
          <a:blip r:embed="rId2"/>
          <a:stretch>
            <a:fillRect/>
          </a:stretch>
        </p:blipFill>
        <p:spPr>
          <a:xfrm>
            <a:off x="4540184" y="3571771"/>
            <a:ext cx="7278116" cy="2915057"/>
          </a:xfrm>
          <a:prstGeom prst="rect">
            <a:avLst/>
          </a:prstGeom>
        </p:spPr>
      </p:pic>
      <p:pic>
        <p:nvPicPr>
          <p:cNvPr id="7" name="Picture 6">
            <a:extLst>
              <a:ext uri="{FF2B5EF4-FFF2-40B4-BE49-F238E27FC236}">
                <a16:creationId xmlns:a16="http://schemas.microsoft.com/office/drawing/2014/main" id="{86A93169-A66B-D793-CC27-38439BCF7B55}"/>
              </a:ext>
            </a:extLst>
          </p:cNvPr>
          <p:cNvPicPr>
            <a:picLocks noChangeAspect="1"/>
          </p:cNvPicPr>
          <p:nvPr/>
        </p:nvPicPr>
        <p:blipFill>
          <a:blip r:embed="rId3"/>
          <a:stretch>
            <a:fillRect/>
          </a:stretch>
        </p:blipFill>
        <p:spPr>
          <a:xfrm>
            <a:off x="619412" y="1334113"/>
            <a:ext cx="5022278" cy="2283462"/>
          </a:xfrm>
          <a:prstGeom prst="rect">
            <a:avLst/>
          </a:prstGeom>
        </p:spPr>
      </p:pic>
      <p:sp>
        <p:nvSpPr>
          <p:cNvPr id="8" name="TextBox 7">
            <a:extLst>
              <a:ext uri="{FF2B5EF4-FFF2-40B4-BE49-F238E27FC236}">
                <a16:creationId xmlns:a16="http://schemas.microsoft.com/office/drawing/2014/main" id="{EA54E229-AF38-BC7D-60D1-63B24A934F6D}"/>
              </a:ext>
            </a:extLst>
          </p:cNvPr>
          <p:cNvSpPr txBox="1"/>
          <p:nvPr/>
        </p:nvSpPr>
        <p:spPr>
          <a:xfrm>
            <a:off x="6629760" y="1664756"/>
            <a:ext cx="4942828" cy="646331"/>
          </a:xfrm>
          <a:prstGeom prst="rect">
            <a:avLst/>
          </a:prstGeom>
          <a:noFill/>
        </p:spPr>
        <p:txBody>
          <a:bodyPr wrap="none" rtlCol="0">
            <a:spAutoFit/>
          </a:bodyPr>
          <a:lstStyle/>
          <a:p>
            <a:r>
              <a:rPr lang="en-US" dirty="0">
                <a:solidFill>
                  <a:schemeClr val="accent6">
                    <a:lumMod val="75000"/>
                  </a:schemeClr>
                </a:solidFill>
              </a:rPr>
              <a:t>In the main menu go to Fees then Reports to Fee</a:t>
            </a:r>
          </a:p>
          <a:p>
            <a:r>
              <a:rPr lang="en-US" dirty="0">
                <a:solidFill>
                  <a:schemeClr val="accent6">
                    <a:lumMod val="75000"/>
                  </a:schemeClr>
                </a:solidFill>
              </a:rPr>
              <a:t>Audit Report.</a:t>
            </a:r>
          </a:p>
        </p:txBody>
      </p:sp>
      <p:sp>
        <p:nvSpPr>
          <p:cNvPr id="9" name="TextBox 8">
            <a:extLst>
              <a:ext uri="{FF2B5EF4-FFF2-40B4-BE49-F238E27FC236}">
                <a16:creationId xmlns:a16="http://schemas.microsoft.com/office/drawing/2014/main" id="{F91A1967-6D6C-CB4C-9047-798AC5296740}"/>
              </a:ext>
            </a:extLst>
          </p:cNvPr>
          <p:cNvSpPr txBox="1"/>
          <p:nvPr/>
        </p:nvSpPr>
        <p:spPr>
          <a:xfrm>
            <a:off x="230930" y="4441654"/>
            <a:ext cx="4364913" cy="923330"/>
          </a:xfrm>
          <a:prstGeom prst="rect">
            <a:avLst/>
          </a:prstGeom>
          <a:noFill/>
        </p:spPr>
        <p:txBody>
          <a:bodyPr wrap="none" rtlCol="0">
            <a:spAutoFit/>
          </a:bodyPr>
          <a:lstStyle/>
          <a:p>
            <a:r>
              <a:rPr lang="en-US" dirty="0">
                <a:solidFill>
                  <a:schemeClr val="accent6">
                    <a:lumMod val="75000"/>
                  </a:schemeClr>
                </a:solidFill>
              </a:rPr>
              <a:t>A new window will open that looks like this</a:t>
            </a:r>
          </a:p>
          <a:p>
            <a:r>
              <a:rPr lang="en-US" dirty="0">
                <a:solidFill>
                  <a:schemeClr val="accent6">
                    <a:lumMod val="75000"/>
                  </a:schemeClr>
                </a:solidFill>
              </a:rPr>
              <a:t>Select payments for this report</a:t>
            </a:r>
          </a:p>
          <a:p>
            <a:r>
              <a:rPr lang="en-US" dirty="0">
                <a:solidFill>
                  <a:schemeClr val="accent6">
                    <a:lumMod val="75000"/>
                  </a:schemeClr>
                </a:solidFill>
              </a:rPr>
              <a:t>A new window will open</a:t>
            </a:r>
          </a:p>
        </p:txBody>
      </p:sp>
      <p:sp>
        <p:nvSpPr>
          <p:cNvPr id="10" name="TextBox 9">
            <a:extLst>
              <a:ext uri="{FF2B5EF4-FFF2-40B4-BE49-F238E27FC236}">
                <a16:creationId xmlns:a16="http://schemas.microsoft.com/office/drawing/2014/main" id="{CA1DFC4C-BC45-931A-9704-2B3D5A02477D}"/>
              </a:ext>
            </a:extLst>
          </p:cNvPr>
          <p:cNvSpPr txBox="1"/>
          <p:nvPr/>
        </p:nvSpPr>
        <p:spPr>
          <a:xfrm>
            <a:off x="6345140" y="5263273"/>
            <a:ext cx="3236181" cy="369332"/>
          </a:xfrm>
          <a:prstGeom prst="rect">
            <a:avLst/>
          </a:prstGeom>
          <a:noFill/>
        </p:spPr>
        <p:txBody>
          <a:bodyPr wrap="square" rtlCol="0">
            <a:spAutoFit/>
          </a:bodyPr>
          <a:lstStyle/>
          <a:p>
            <a:r>
              <a:rPr lang="en-US" dirty="0">
                <a:solidFill>
                  <a:schemeClr val="accent6">
                    <a:lumMod val="75000"/>
                  </a:schemeClr>
                </a:solidFill>
              </a:rPr>
              <a:t>Select payments for this report</a:t>
            </a:r>
          </a:p>
        </p:txBody>
      </p:sp>
      <p:sp>
        <p:nvSpPr>
          <p:cNvPr id="11" name="Arrow: Down 10">
            <a:extLst>
              <a:ext uri="{FF2B5EF4-FFF2-40B4-BE49-F238E27FC236}">
                <a16:creationId xmlns:a16="http://schemas.microsoft.com/office/drawing/2014/main" id="{812B58E2-01D9-DD21-1DF0-A0B678D4AD79}"/>
              </a:ext>
            </a:extLst>
          </p:cNvPr>
          <p:cNvSpPr/>
          <p:nvPr/>
        </p:nvSpPr>
        <p:spPr>
          <a:xfrm rot="5400000">
            <a:off x="5654798" y="5163658"/>
            <a:ext cx="292408" cy="62958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190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746DDE-1E1A-4BC8-BCB2-6E00D7125078}"/>
              </a:ext>
            </a:extLst>
          </p:cNvPr>
          <p:cNvSpPr>
            <a:spLocks noGrp="1"/>
          </p:cNvSpPr>
          <p:nvPr>
            <p:ph type="title"/>
          </p:nvPr>
        </p:nvSpPr>
        <p:spPr>
          <a:xfrm>
            <a:off x="386704" y="352495"/>
            <a:ext cx="5028678" cy="1986776"/>
          </a:xfrm>
        </p:spPr>
        <p:txBody>
          <a:bodyPr vert="horz" lIns="91440" tIns="45720" rIns="91440" bIns="45720" rtlCol="0" anchor="b">
            <a:normAutofit/>
          </a:bodyPr>
          <a:lstStyle/>
          <a:p>
            <a:pPr algn="ctr"/>
            <a:r>
              <a:rPr lang="en-US" sz="4100" b="1" i="0" kern="1200" dirty="0">
                <a:solidFill>
                  <a:schemeClr val="accent6">
                    <a:lumMod val="75000"/>
                  </a:schemeClr>
                </a:solidFill>
                <a:effectLst/>
                <a:latin typeface="+mj-lt"/>
                <a:ea typeface="+mj-ea"/>
                <a:cs typeface="+mj-cs"/>
              </a:rPr>
              <a:t>Pulling the Report to Record Fees in SchoolBooks: </a:t>
            </a:r>
            <a:endParaRPr lang="en-US" sz="4100" kern="1200" dirty="0">
              <a:solidFill>
                <a:schemeClr val="accent6">
                  <a:lumMod val="75000"/>
                </a:schemeClr>
              </a:solidFill>
              <a:latin typeface="+mj-lt"/>
              <a:ea typeface="+mj-ea"/>
              <a:cs typeface="+mj-cs"/>
            </a:endParaRPr>
          </a:p>
        </p:txBody>
      </p:sp>
      <p:pic>
        <p:nvPicPr>
          <p:cNvPr id="5" name="Picture 4">
            <a:extLst>
              <a:ext uri="{FF2B5EF4-FFF2-40B4-BE49-F238E27FC236}">
                <a16:creationId xmlns:a16="http://schemas.microsoft.com/office/drawing/2014/main" id="{F355C6DF-B7D9-8A42-9B9B-D135AC708BF5}"/>
              </a:ext>
            </a:extLst>
          </p:cNvPr>
          <p:cNvPicPr>
            <a:picLocks noChangeAspect="1"/>
          </p:cNvPicPr>
          <p:nvPr/>
        </p:nvPicPr>
        <p:blipFill>
          <a:blip r:embed="rId2"/>
          <a:stretch>
            <a:fillRect/>
          </a:stretch>
        </p:blipFill>
        <p:spPr>
          <a:xfrm>
            <a:off x="6768445" y="55319"/>
            <a:ext cx="3963260" cy="6717388"/>
          </a:xfrm>
          <a:prstGeom prst="rect">
            <a:avLst/>
          </a:prstGeom>
          <a:solidFill>
            <a:schemeClr val="accent6">
              <a:lumMod val="75000"/>
              <a:alpha val="88000"/>
            </a:schemeClr>
          </a:solidFill>
          <a:scene3d>
            <a:camera prst="orthographicFront"/>
            <a:lightRig rig="threePt" dir="t"/>
          </a:scene3d>
          <a:sp3d prstMaterial="matte">
            <a:bevelT prst="relaxedInset"/>
            <a:bevelB prst="relaxedInset"/>
          </a:sp3d>
        </p:spPr>
      </p:pic>
      <p:sp>
        <p:nvSpPr>
          <p:cNvPr id="6" name="TextBox 5">
            <a:extLst>
              <a:ext uri="{FF2B5EF4-FFF2-40B4-BE49-F238E27FC236}">
                <a16:creationId xmlns:a16="http://schemas.microsoft.com/office/drawing/2014/main" id="{9362B5E6-25A7-9CA9-B48C-E0FC6A43890F}"/>
              </a:ext>
            </a:extLst>
          </p:cNvPr>
          <p:cNvSpPr txBox="1"/>
          <p:nvPr/>
        </p:nvSpPr>
        <p:spPr>
          <a:xfrm>
            <a:off x="732878" y="2330892"/>
            <a:ext cx="5278308" cy="4801314"/>
          </a:xfrm>
          <a:prstGeom prst="rect">
            <a:avLst/>
          </a:prstGeom>
          <a:noFill/>
        </p:spPr>
        <p:txBody>
          <a:bodyPr wrap="square" rtlCol="0">
            <a:spAutoFit/>
          </a:bodyPr>
          <a:lstStyle/>
          <a:p>
            <a:r>
              <a:rPr lang="en-US" dirty="0">
                <a:solidFill>
                  <a:schemeClr val="accent6">
                    <a:lumMod val="75000"/>
                  </a:schemeClr>
                </a:solidFill>
              </a:rPr>
              <a:t>Leave the top box as it is don’t select any accounts.</a:t>
            </a:r>
          </a:p>
          <a:p>
            <a:r>
              <a:rPr lang="en-US" dirty="0">
                <a:solidFill>
                  <a:schemeClr val="accent6">
                    <a:lumMod val="75000"/>
                  </a:schemeClr>
                </a:solidFill>
              </a:rPr>
              <a:t>The second box select the current year.</a:t>
            </a:r>
          </a:p>
          <a:p>
            <a:r>
              <a:rPr lang="en-US" dirty="0">
                <a:solidFill>
                  <a:schemeClr val="accent6">
                    <a:lumMod val="75000"/>
                  </a:schemeClr>
                </a:solidFill>
              </a:rPr>
              <a:t>The third box select the grade or all students.</a:t>
            </a:r>
          </a:p>
          <a:p>
            <a:r>
              <a:rPr lang="en-US" dirty="0">
                <a:solidFill>
                  <a:schemeClr val="accent6">
                    <a:lumMod val="75000"/>
                  </a:schemeClr>
                </a:solidFill>
              </a:rPr>
              <a:t>You and use an Ad Hoc Filter at this line if you have one.</a:t>
            </a:r>
          </a:p>
          <a:p>
            <a:r>
              <a:rPr lang="en-US" dirty="0">
                <a:solidFill>
                  <a:schemeClr val="accent6">
                    <a:lumMod val="75000"/>
                  </a:schemeClr>
                </a:solidFill>
              </a:rPr>
              <a:t>Select All Payments (Excluding Voids)</a:t>
            </a:r>
          </a:p>
          <a:p>
            <a:pPr algn="l"/>
            <a:r>
              <a:rPr lang="en-US" dirty="0">
                <a:solidFill>
                  <a:schemeClr val="accent6">
                    <a:lumMod val="75000"/>
                  </a:schemeClr>
                </a:solidFill>
              </a:rPr>
              <a:t>Select your date range-this is important to make it your deposit date range. </a:t>
            </a:r>
            <a:r>
              <a:rPr lang="en-US" sz="1800" b="0" i="0" u="none" strike="noStrike" baseline="0" dirty="0">
                <a:solidFill>
                  <a:schemeClr val="accent6">
                    <a:lumMod val="75000"/>
                  </a:schemeClr>
                </a:solidFill>
                <a:latin typeface="Aptos" panose="020B0004020202020204" pitchFamily="34" charset="0"/>
              </a:rPr>
              <a:t>Example if you do the deposit on Thursday night, then you would do Friday date to the next Thursday date. </a:t>
            </a:r>
            <a:endParaRPr lang="en-US" dirty="0">
              <a:solidFill>
                <a:schemeClr val="accent6">
                  <a:lumMod val="75000"/>
                </a:schemeClr>
              </a:solidFill>
            </a:endParaRPr>
          </a:p>
          <a:p>
            <a:r>
              <a:rPr lang="en-US" dirty="0">
                <a:solidFill>
                  <a:schemeClr val="accent6">
                    <a:lumMod val="75000"/>
                  </a:schemeClr>
                </a:solidFill>
              </a:rPr>
              <a:t>Sort by can be any of these but Fee is recommended.</a:t>
            </a:r>
          </a:p>
          <a:p>
            <a:r>
              <a:rPr lang="en-US" dirty="0">
                <a:solidFill>
                  <a:schemeClr val="accent6">
                    <a:lumMod val="75000"/>
                  </a:schemeClr>
                </a:solidFill>
              </a:rPr>
              <a:t>Leave Show Fee Comments as a NO.</a:t>
            </a:r>
          </a:p>
          <a:p>
            <a:r>
              <a:rPr lang="en-US" dirty="0">
                <a:solidFill>
                  <a:schemeClr val="accent6">
                    <a:lumMod val="75000"/>
                  </a:schemeClr>
                </a:solidFill>
              </a:rPr>
              <a:t>Select PDF and Run Report then as a CSV and Run Report</a:t>
            </a:r>
          </a:p>
          <a:p>
            <a:endParaRPr lang="en-US" dirty="0">
              <a:solidFill>
                <a:schemeClr val="accent6">
                  <a:lumMod val="75000"/>
                </a:schemeClr>
              </a:solidFill>
            </a:endParaRPr>
          </a:p>
          <a:p>
            <a:endParaRPr lang="en-US" dirty="0">
              <a:solidFill>
                <a:schemeClr val="accent6">
                  <a:lumMod val="75000"/>
                </a:schemeClr>
              </a:solidFill>
            </a:endParaRPr>
          </a:p>
        </p:txBody>
      </p:sp>
      <p:sp>
        <p:nvSpPr>
          <p:cNvPr id="7" name="Arrow: Down 6">
            <a:extLst>
              <a:ext uri="{FF2B5EF4-FFF2-40B4-BE49-F238E27FC236}">
                <a16:creationId xmlns:a16="http://schemas.microsoft.com/office/drawing/2014/main" id="{EFBEB84F-C01A-A7AC-72F0-3194236329AE}"/>
              </a:ext>
            </a:extLst>
          </p:cNvPr>
          <p:cNvSpPr/>
          <p:nvPr/>
        </p:nvSpPr>
        <p:spPr>
          <a:xfrm rot="5400000">
            <a:off x="7901372" y="3869804"/>
            <a:ext cx="145824" cy="45184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549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8AC8-ACC3-216D-5B58-E259195D4601}"/>
              </a:ext>
            </a:extLst>
          </p:cNvPr>
          <p:cNvSpPr>
            <a:spLocks noGrp="1"/>
          </p:cNvSpPr>
          <p:nvPr>
            <p:ph type="title"/>
          </p:nvPr>
        </p:nvSpPr>
        <p:spPr>
          <a:xfrm>
            <a:off x="89269" y="203278"/>
            <a:ext cx="11877772" cy="671823"/>
          </a:xfrm>
        </p:spPr>
        <p:txBody>
          <a:bodyPr>
            <a:normAutofit/>
          </a:bodyPr>
          <a:lstStyle/>
          <a:p>
            <a:r>
              <a:rPr lang="en-US" sz="3600" b="1" i="0" kern="1200" dirty="0">
                <a:solidFill>
                  <a:schemeClr val="accent6">
                    <a:lumMod val="75000"/>
                  </a:schemeClr>
                </a:solidFill>
                <a:effectLst/>
                <a:latin typeface="+mj-lt"/>
                <a:ea typeface="+mj-ea"/>
                <a:cs typeface="+mj-cs"/>
              </a:rPr>
              <a:t>Pulling the Report to Record Fees in SchoolBooks: continued</a:t>
            </a:r>
            <a:endParaRPr lang="en-US" sz="3600" dirty="0"/>
          </a:p>
        </p:txBody>
      </p:sp>
      <p:sp>
        <p:nvSpPr>
          <p:cNvPr id="6" name="TextBox 5">
            <a:extLst>
              <a:ext uri="{FF2B5EF4-FFF2-40B4-BE49-F238E27FC236}">
                <a16:creationId xmlns:a16="http://schemas.microsoft.com/office/drawing/2014/main" id="{56CB6D78-C0B7-BDEC-E010-6EDD23334168}"/>
              </a:ext>
            </a:extLst>
          </p:cNvPr>
          <p:cNvSpPr txBox="1"/>
          <p:nvPr/>
        </p:nvSpPr>
        <p:spPr>
          <a:xfrm>
            <a:off x="435997" y="1196236"/>
            <a:ext cx="3291980" cy="4801314"/>
          </a:xfrm>
          <a:prstGeom prst="rect">
            <a:avLst/>
          </a:prstGeom>
          <a:noFill/>
        </p:spPr>
        <p:txBody>
          <a:bodyPr wrap="square" rtlCol="0">
            <a:spAutoFit/>
          </a:bodyPr>
          <a:lstStyle/>
          <a:p>
            <a:r>
              <a:rPr lang="en-US" dirty="0">
                <a:solidFill>
                  <a:schemeClr val="accent6">
                    <a:lumMod val="75000"/>
                  </a:schemeClr>
                </a:solidFill>
              </a:rPr>
              <a:t>When you pull the report as a CSV it will look something like this. Now you will need to expand and filter. </a:t>
            </a:r>
          </a:p>
          <a:p>
            <a:r>
              <a:rPr lang="en-US" dirty="0">
                <a:solidFill>
                  <a:schemeClr val="accent6">
                    <a:lumMod val="75000"/>
                  </a:schemeClr>
                </a:solidFill>
              </a:rPr>
              <a:t>Start by going to the           This will highlight the whole worksheet. Then go to the line between column A &amp; B</a:t>
            </a:r>
          </a:p>
          <a:p>
            <a:r>
              <a:rPr lang="en-US" dirty="0">
                <a:solidFill>
                  <a:schemeClr val="accent6">
                    <a:lumMod val="75000"/>
                  </a:schemeClr>
                </a:solidFill>
              </a:rPr>
              <a:t>You will get a black </a:t>
            </a:r>
            <a:r>
              <a:rPr lang="en-US" dirty="0">
                <a:solidFill>
                  <a:schemeClr val="tx1">
                    <a:lumMod val="95000"/>
                    <a:lumOff val="5000"/>
                  </a:schemeClr>
                </a:solidFill>
              </a:rPr>
              <a:t>+</a:t>
            </a:r>
            <a:r>
              <a:rPr lang="en-US" dirty="0">
                <a:solidFill>
                  <a:schemeClr val="accent6">
                    <a:lumMod val="75000"/>
                  </a:schemeClr>
                </a:solidFill>
              </a:rPr>
              <a:t> sign then double click this will open the entire workbook so you can see all the information. I would delete rows 1 &amp; 2 and filter row 3.</a:t>
            </a:r>
          </a:p>
          <a:p>
            <a:endParaRPr lang="en-US" dirty="0">
              <a:solidFill>
                <a:schemeClr val="accent6">
                  <a:lumMod val="75000"/>
                </a:schemeClr>
              </a:solidFill>
            </a:endParaRPr>
          </a:p>
          <a:p>
            <a:r>
              <a:rPr lang="en-US" dirty="0">
                <a:solidFill>
                  <a:schemeClr val="accent6">
                    <a:lumMod val="75000"/>
                  </a:schemeClr>
                </a:solidFill>
              </a:rPr>
              <a:t>                  NEXT…..</a:t>
            </a:r>
          </a:p>
          <a:p>
            <a:endParaRPr lang="en-US" dirty="0">
              <a:solidFill>
                <a:schemeClr val="accent6">
                  <a:lumMod val="75000"/>
                </a:schemeClr>
              </a:solidFill>
            </a:endParaRPr>
          </a:p>
        </p:txBody>
      </p:sp>
      <p:pic>
        <p:nvPicPr>
          <p:cNvPr id="12" name="Picture 11">
            <a:extLst>
              <a:ext uri="{FF2B5EF4-FFF2-40B4-BE49-F238E27FC236}">
                <a16:creationId xmlns:a16="http://schemas.microsoft.com/office/drawing/2014/main" id="{8F2A28CF-E800-CC90-0FF6-9290FDB6A47F}"/>
              </a:ext>
            </a:extLst>
          </p:cNvPr>
          <p:cNvPicPr>
            <a:picLocks noChangeAspect="1"/>
          </p:cNvPicPr>
          <p:nvPr/>
        </p:nvPicPr>
        <p:blipFill>
          <a:blip r:embed="rId2"/>
          <a:stretch>
            <a:fillRect/>
          </a:stretch>
        </p:blipFill>
        <p:spPr>
          <a:xfrm>
            <a:off x="2567940" y="2087961"/>
            <a:ext cx="329216" cy="329216"/>
          </a:xfrm>
          <a:prstGeom prst="rect">
            <a:avLst/>
          </a:prstGeom>
        </p:spPr>
      </p:pic>
      <p:pic>
        <p:nvPicPr>
          <p:cNvPr id="15" name="Picture 14">
            <a:extLst>
              <a:ext uri="{FF2B5EF4-FFF2-40B4-BE49-F238E27FC236}">
                <a16:creationId xmlns:a16="http://schemas.microsoft.com/office/drawing/2014/main" id="{22621950-6B5E-ADA1-2AD0-6B6B6FFF34F8}"/>
              </a:ext>
            </a:extLst>
          </p:cNvPr>
          <p:cNvPicPr>
            <a:picLocks noChangeAspect="1"/>
          </p:cNvPicPr>
          <p:nvPr/>
        </p:nvPicPr>
        <p:blipFill>
          <a:blip r:embed="rId3"/>
          <a:stretch>
            <a:fillRect/>
          </a:stretch>
        </p:blipFill>
        <p:spPr>
          <a:xfrm>
            <a:off x="4186691" y="1196236"/>
            <a:ext cx="7569312" cy="5296639"/>
          </a:xfrm>
          <a:prstGeom prst="rect">
            <a:avLst/>
          </a:prstGeom>
        </p:spPr>
      </p:pic>
      <p:sp>
        <p:nvSpPr>
          <p:cNvPr id="14" name="Arrow: Right 13">
            <a:extLst>
              <a:ext uri="{FF2B5EF4-FFF2-40B4-BE49-F238E27FC236}">
                <a16:creationId xmlns:a16="http://schemas.microsoft.com/office/drawing/2014/main" id="{02A26D3C-1A2A-C956-85E3-2B6769057363}"/>
              </a:ext>
            </a:extLst>
          </p:cNvPr>
          <p:cNvSpPr/>
          <p:nvPr/>
        </p:nvSpPr>
        <p:spPr>
          <a:xfrm rot="5400000">
            <a:off x="4764286" y="904671"/>
            <a:ext cx="528933"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A0348CA-5EB4-C5C3-1134-F4351113E287}"/>
              </a:ext>
            </a:extLst>
          </p:cNvPr>
          <p:cNvSpPr/>
          <p:nvPr/>
        </p:nvSpPr>
        <p:spPr>
          <a:xfrm>
            <a:off x="3687332" y="1169137"/>
            <a:ext cx="528933"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541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E7DEC-5859-D8A1-5B70-16FA3E7E0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0A2B9-1DDF-8178-EF2D-14203282FD14}"/>
              </a:ext>
            </a:extLst>
          </p:cNvPr>
          <p:cNvSpPr>
            <a:spLocks noGrp="1"/>
          </p:cNvSpPr>
          <p:nvPr>
            <p:ph type="title"/>
          </p:nvPr>
        </p:nvSpPr>
        <p:spPr>
          <a:xfrm>
            <a:off x="113123" y="365125"/>
            <a:ext cx="11877772" cy="671823"/>
          </a:xfrm>
        </p:spPr>
        <p:txBody>
          <a:bodyPr>
            <a:normAutofit/>
          </a:bodyPr>
          <a:lstStyle/>
          <a:p>
            <a:r>
              <a:rPr lang="en-US" sz="3600" b="1" i="0" kern="1200" dirty="0">
                <a:solidFill>
                  <a:schemeClr val="accent6">
                    <a:lumMod val="75000"/>
                  </a:schemeClr>
                </a:solidFill>
                <a:effectLst/>
                <a:latin typeface="+mj-lt"/>
                <a:ea typeface="+mj-ea"/>
                <a:cs typeface="+mj-cs"/>
              </a:rPr>
              <a:t>Pulling the Report to Record Fees in SchoolBooks: continued</a:t>
            </a:r>
            <a:endParaRPr lang="en-US" sz="3600" dirty="0"/>
          </a:p>
        </p:txBody>
      </p:sp>
      <p:sp>
        <p:nvSpPr>
          <p:cNvPr id="6" name="TextBox 5">
            <a:extLst>
              <a:ext uri="{FF2B5EF4-FFF2-40B4-BE49-F238E27FC236}">
                <a16:creationId xmlns:a16="http://schemas.microsoft.com/office/drawing/2014/main" id="{1018B1E0-3089-398B-969B-CE5F8B11D5BD}"/>
              </a:ext>
            </a:extLst>
          </p:cNvPr>
          <p:cNvSpPr txBox="1"/>
          <p:nvPr/>
        </p:nvSpPr>
        <p:spPr>
          <a:xfrm>
            <a:off x="659818" y="996504"/>
            <a:ext cx="10300127" cy="923330"/>
          </a:xfrm>
          <a:prstGeom prst="rect">
            <a:avLst/>
          </a:prstGeom>
          <a:noFill/>
        </p:spPr>
        <p:txBody>
          <a:bodyPr wrap="none" rtlCol="0">
            <a:spAutoFit/>
          </a:bodyPr>
          <a:lstStyle/>
          <a:p>
            <a:r>
              <a:rPr lang="en-US" dirty="0">
                <a:solidFill>
                  <a:schemeClr val="accent6">
                    <a:lumMod val="75000"/>
                  </a:schemeClr>
                </a:solidFill>
              </a:rPr>
              <a:t>All your columns will expand. This is what a small report will look like your report could be much larger. </a:t>
            </a:r>
          </a:p>
          <a:p>
            <a:r>
              <a:rPr lang="en-US" dirty="0">
                <a:solidFill>
                  <a:schemeClr val="accent6">
                    <a:lumMod val="75000"/>
                  </a:schemeClr>
                </a:solidFill>
              </a:rPr>
              <a:t>The top is your deposits &amp; the bottom is the payees (receipts). Now delete rows 1&amp; 2. </a:t>
            </a:r>
          </a:p>
          <a:p>
            <a:r>
              <a:rPr lang="en-US" dirty="0">
                <a:solidFill>
                  <a:schemeClr val="accent6">
                    <a:lumMod val="75000"/>
                  </a:schemeClr>
                </a:solidFill>
              </a:rPr>
              <a:t>                                                                                                      NEXT…</a:t>
            </a:r>
          </a:p>
        </p:txBody>
      </p:sp>
      <p:sp>
        <p:nvSpPr>
          <p:cNvPr id="7" name="Arrow: Right 6">
            <a:extLst>
              <a:ext uri="{FF2B5EF4-FFF2-40B4-BE49-F238E27FC236}">
                <a16:creationId xmlns:a16="http://schemas.microsoft.com/office/drawing/2014/main" id="{CCECDE23-9179-D242-F2B1-F48A048008FE}"/>
              </a:ext>
            </a:extLst>
          </p:cNvPr>
          <p:cNvSpPr/>
          <p:nvPr/>
        </p:nvSpPr>
        <p:spPr>
          <a:xfrm>
            <a:off x="123772" y="3408034"/>
            <a:ext cx="528933"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5534803-A7E0-B902-3DA3-F0374F48D98F}"/>
              </a:ext>
            </a:extLst>
          </p:cNvPr>
          <p:cNvPicPr>
            <a:picLocks noChangeAspect="1"/>
          </p:cNvPicPr>
          <p:nvPr/>
        </p:nvPicPr>
        <p:blipFill>
          <a:blip r:embed="rId2"/>
          <a:stretch>
            <a:fillRect/>
          </a:stretch>
        </p:blipFill>
        <p:spPr>
          <a:xfrm>
            <a:off x="659818" y="2056850"/>
            <a:ext cx="10615837" cy="4642601"/>
          </a:xfrm>
          <a:prstGeom prst="rect">
            <a:avLst/>
          </a:prstGeom>
        </p:spPr>
      </p:pic>
    </p:spTree>
    <p:extLst>
      <p:ext uri="{BB962C8B-B14F-4D97-AF65-F5344CB8AC3E}">
        <p14:creationId xmlns:p14="http://schemas.microsoft.com/office/powerpoint/2010/main" val="3816482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05A3F-8822-852B-C8C8-4E3BCC55F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F6471-2EF1-F144-21D8-79CE08159DAC}"/>
              </a:ext>
            </a:extLst>
          </p:cNvPr>
          <p:cNvSpPr>
            <a:spLocks noGrp="1"/>
          </p:cNvSpPr>
          <p:nvPr>
            <p:ph type="title"/>
          </p:nvPr>
        </p:nvSpPr>
        <p:spPr>
          <a:xfrm>
            <a:off x="113123" y="365125"/>
            <a:ext cx="11877772" cy="575627"/>
          </a:xfrm>
        </p:spPr>
        <p:txBody>
          <a:bodyPr>
            <a:normAutofit fontScale="90000"/>
          </a:bodyPr>
          <a:lstStyle/>
          <a:p>
            <a:r>
              <a:rPr lang="en-US" sz="3600" b="1" i="0" kern="1200" dirty="0">
                <a:solidFill>
                  <a:schemeClr val="accent6">
                    <a:lumMod val="75000"/>
                  </a:schemeClr>
                </a:solidFill>
                <a:effectLst/>
                <a:latin typeface="+mj-lt"/>
                <a:ea typeface="+mj-ea"/>
                <a:cs typeface="+mj-cs"/>
              </a:rPr>
              <a:t>Pulling the Report to Record Fees in SchoolBooks: continued</a:t>
            </a:r>
            <a:endParaRPr lang="en-US" sz="3600" dirty="0"/>
          </a:p>
        </p:txBody>
      </p:sp>
      <p:sp>
        <p:nvSpPr>
          <p:cNvPr id="6" name="TextBox 5">
            <a:extLst>
              <a:ext uri="{FF2B5EF4-FFF2-40B4-BE49-F238E27FC236}">
                <a16:creationId xmlns:a16="http://schemas.microsoft.com/office/drawing/2014/main" id="{0406A026-BB94-6BCE-B819-DE700AA817F6}"/>
              </a:ext>
            </a:extLst>
          </p:cNvPr>
          <p:cNvSpPr txBox="1"/>
          <p:nvPr/>
        </p:nvSpPr>
        <p:spPr>
          <a:xfrm>
            <a:off x="659818" y="996504"/>
            <a:ext cx="3414589" cy="369332"/>
          </a:xfrm>
          <a:prstGeom prst="rect">
            <a:avLst/>
          </a:prstGeom>
          <a:noFill/>
        </p:spPr>
        <p:txBody>
          <a:bodyPr wrap="none" rtlCol="0">
            <a:spAutoFit/>
          </a:bodyPr>
          <a:lstStyle/>
          <a:p>
            <a:r>
              <a:rPr lang="en-US" dirty="0">
                <a:solidFill>
                  <a:schemeClr val="accent6">
                    <a:lumMod val="75000"/>
                  </a:schemeClr>
                </a:solidFill>
              </a:rPr>
              <a:t>1. Highlight row 1 and add a filter</a:t>
            </a:r>
          </a:p>
        </p:txBody>
      </p:sp>
      <p:sp>
        <p:nvSpPr>
          <p:cNvPr id="7" name="Arrow: Right 6">
            <a:extLst>
              <a:ext uri="{FF2B5EF4-FFF2-40B4-BE49-F238E27FC236}">
                <a16:creationId xmlns:a16="http://schemas.microsoft.com/office/drawing/2014/main" id="{AAD67AA9-368C-83B3-FF52-9291C4D5C08D}"/>
              </a:ext>
            </a:extLst>
          </p:cNvPr>
          <p:cNvSpPr/>
          <p:nvPr/>
        </p:nvSpPr>
        <p:spPr>
          <a:xfrm>
            <a:off x="119071" y="1588831"/>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EB6916-C777-4F3F-DC56-CA7B8FC8913C}"/>
              </a:ext>
            </a:extLst>
          </p:cNvPr>
          <p:cNvPicPr>
            <a:picLocks noChangeAspect="1"/>
          </p:cNvPicPr>
          <p:nvPr/>
        </p:nvPicPr>
        <p:blipFill>
          <a:blip r:embed="rId2"/>
          <a:stretch>
            <a:fillRect/>
          </a:stretch>
        </p:blipFill>
        <p:spPr>
          <a:xfrm>
            <a:off x="383538" y="1421588"/>
            <a:ext cx="11336942" cy="419257"/>
          </a:xfrm>
          <a:prstGeom prst="rect">
            <a:avLst/>
          </a:prstGeom>
        </p:spPr>
      </p:pic>
      <p:pic>
        <p:nvPicPr>
          <p:cNvPr id="13" name="Picture 12">
            <a:extLst>
              <a:ext uri="{FF2B5EF4-FFF2-40B4-BE49-F238E27FC236}">
                <a16:creationId xmlns:a16="http://schemas.microsoft.com/office/drawing/2014/main" id="{13709FDA-2576-21F3-F69C-3871E2EFBE74}"/>
              </a:ext>
            </a:extLst>
          </p:cNvPr>
          <p:cNvPicPr>
            <a:picLocks noChangeAspect="1"/>
          </p:cNvPicPr>
          <p:nvPr/>
        </p:nvPicPr>
        <p:blipFill>
          <a:blip r:embed="rId3"/>
          <a:stretch>
            <a:fillRect/>
          </a:stretch>
        </p:blipFill>
        <p:spPr>
          <a:xfrm>
            <a:off x="432090" y="2510389"/>
            <a:ext cx="11239837" cy="1643013"/>
          </a:xfrm>
          <a:prstGeom prst="rect">
            <a:avLst/>
          </a:prstGeom>
        </p:spPr>
      </p:pic>
      <p:sp>
        <p:nvSpPr>
          <p:cNvPr id="5" name="Arrow: Right 4">
            <a:extLst>
              <a:ext uri="{FF2B5EF4-FFF2-40B4-BE49-F238E27FC236}">
                <a16:creationId xmlns:a16="http://schemas.microsoft.com/office/drawing/2014/main" id="{9BEF8BEB-E61E-3689-2D65-5FE9DC2DEAA9}"/>
              </a:ext>
            </a:extLst>
          </p:cNvPr>
          <p:cNvSpPr/>
          <p:nvPr/>
        </p:nvSpPr>
        <p:spPr>
          <a:xfrm rot="5400000">
            <a:off x="10590957" y="2190683"/>
            <a:ext cx="528933"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65EF0C66-62CF-53D0-1293-3FE7D522BA30}"/>
              </a:ext>
            </a:extLst>
          </p:cNvPr>
          <p:cNvSpPr/>
          <p:nvPr/>
        </p:nvSpPr>
        <p:spPr>
          <a:xfrm>
            <a:off x="108243" y="3891407"/>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C53E5B0-BF43-7C6E-0FD2-C6589401F19C}"/>
              </a:ext>
            </a:extLst>
          </p:cNvPr>
          <p:cNvPicPr>
            <a:picLocks noChangeAspect="1"/>
          </p:cNvPicPr>
          <p:nvPr/>
        </p:nvPicPr>
        <p:blipFill>
          <a:blip r:embed="rId4"/>
          <a:stretch>
            <a:fillRect/>
          </a:stretch>
        </p:blipFill>
        <p:spPr>
          <a:xfrm>
            <a:off x="909905" y="4304944"/>
            <a:ext cx="1600423" cy="2553056"/>
          </a:xfrm>
          <a:prstGeom prst="rect">
            <a:avLst/>
          </a:prstGeom>
        </p:spPr>
      </p:pic>
      <p:sp>
        <p:nvSpPr>
          <p:cNvPr id="19" name="Arrow: Right 18">
            <a:extLst>
              <a:ext uri="{FF2B5EF4-FFF2-40B4-BE49-F238E27FC236}">
                <a16:creationId xmlns:a16="http://schemas.microsoft.com/office/drawing/2014/main" id="{B4B6DA98-C8B3-0154-E69D-F209E640BD7F}"/>
              </a:ext>
            </a:extLst>
          </p:cNvPr>
          <p:cNvSpPr/>
          <p:nvPr/>
        </p:nvSpPr>
        <p:spPr>
          <a:xfrm>
            <a:off x="777671" y="5961619"/>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A337B23-357B-791E-A282-FAA83613EA3B}"/>
              </a:ext>
            </a:extLst>
          </p:cNvPr>
          <p:cNvSpPr txBox="1"/>
          <p:nvPr/>
        </p:nvSpPr>
        <p:spPr>
          <a:xfrm>
            <a:off x="3236814" y="4644828"/>
            <a:ext cx="5436553" cy="369332"/>
          </a:xfrm>
          <a:prstGeom prst="rect">
            <a:avLst/>
          </a:prstGeom>
          <a:noFill/>
        </p:spPr>
        <p:txBody>
          <a:bodyPr wrap="none" rtlCol="0">
            <a:spAutoFit/>
          </a:bodyPr>
          <a:lstStyle/>
          <a:p>
            <a:r>
              <a:rPr lang="en-US" dirty="0">
                <a:solidFill>
                  <a:schemeClr val="accent6">
                    <a:lumMod val="75000"/>
                  </a:schemeClr>
                </a:solidFill>
              </a:rPr>
              <a:t>3. Select your filter icon from the ribbon go to the filter</a:t>
            </a:r>
          </a:p>
        </p:txBody>
      </p:sp>
      <p:sp>
        <p:nvSpPr>
          <p:cNvPr id="24" name="Arrow: Right 23">
            <a:extLst>
              <a:ext uri="{FF2B5EF4-FFF2-40B4-BE49-F238E27FC236}">
                <a16:creationId xmlns:a16="http://schemas.microsoft.com/office/drawing/2014/main" id="{C86E40B9-75D8-7A0F-9DB1-B485BFFC9006}"/>
              </a:ext>
            </a:extLst>
          </p:cNvPr>
          <p:cNvSpPr/>
          <p:nvPr/>
        </p:nvSpPr>
        <p:spPr>
          <a:xfrm rot="10800000">
            <a:off x="2839396" y="4752165"/>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A3E6A838-C380-0EA9-3416-CAC63A201A5F}"/>
              </a:ext>
            </a:extLst>
          </p:cNvPr>
          <p:cNvSpPr/>
          <p:nvPr/>
        </p:nvSpPr>
        <p:spPr>
          <a:xfrm rot="18657020">
            <a:off x="8572651" y="4513830"/>
            <a:ext cx="528933"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D2F58ED-E30F-B32F-9150-72DCC22E5BE8}"/>
              </a:ext>
            </a:extLst>
          </p:cNvPr>
          <p:cNvSpPr txBox="1"/>
          <p:nvPr/>
        </p:nvSpPr>
        <p:spPr>
          <a:xfrm>
            <a:off x="3838765" y="5709037"/>
            <a:ext cx="4958537" cy="369332"/>
          </a:xfrm>
          <a:prstGeom prst="rect">
            <a:avLst/>
          </a:prstGeom>
          <a:noFill/>
        </p:spPr>
        <p:txBody>
          <a:bodyPr wrap="none" rtlCol="0">
            <a:spAutoFit/>
          </a:bodyPr>
          <a:lstStyle/>
          <a:p>
            <a:r>
              <a:rPr lang="en-US" dirty="0">
                <a:solidFill>
                  <a:schemeClr val="accent6">
                    <a:lumMod val="75000"/>
                  </a:schemeClr>
                </a:solidFill>
              </a:rPr>
              <a:t>4. Your row will now have little drop down arrows</a:t>
            </a:r>
          </a:p>
        </p:txBody>
      </p:sp>
      <p:pic>
        <p:nvPicPr>
          <p:cNvPr id="28" name="Picture 27">
            <a:extLst>
              <a:ext uri="{FF2B5EF4-FFF2-40B4-BE49-F238E27FC236}">
                <a16:creationId xmlns:a16="http://schemas.microsoft.com/office/drawing/2014/main" id="{7D22AB71-8577-4E00-C016-437016A7528E}"/>
              </a:ext>
            </a:extLst>
          </p:cNvPr>
          <p:cNvPicPr>
            <a:picLocks noChangeAspect="1"/>
          </p:cNvPicPr>
          <p:nvPr/>
        </p:nvPicPr>
        <p:blipFill>
          <a:blip r:embed="rId5"/>
          <a:stretch>
            <a:fillRect/>
          </a:stretch>
        </p:blipFill>
        <p:spPr>
          <a:xfrm>
            <a:off x="2971629" y="5136253"/>
            <a:ext cx="8669572" cy="564133"/>
          </a:xfrm>
          <a:prstGeom prst="rect">
            <a:avLst/>
          </a:prstGeom>
        </p:spPr>
      </p:pic>
      <p:sp>
        <p:nvSpPr>
          <p:cNvPr id="29" name="TextBox 28">
            <a:extLst>
              <a:ext uri="{FF2B5EF4-FFF2-40B4-BE49-F238E27FC236}">
                <a16:creationId xmlns:a16="http://schemas.microsoft.com/office/drawing/2014/main" id="{7B492530-5807-E2D2-4B9C-601F49FB77F0}"/>
              </a:ext>
            </a:extLst>
          </p:cNvPr>
          <p:cNvSpPr txBox="1"/>
          <p:nvPr/>
        </p:nvSpPr>
        <p:spPr>
          <a:xfrm>
            <a:off x="6878950" y="2006186"/>
            <a:ext cx="3976473" cy="369332"/>
          </a:xfrm>
          <a:prstGeom prst="rect">
            <a:avLst/>
          </a:prstGeom>
          <a:noFill/>
        </p:spPr>
        <p:txBody>
          <a:bodyPr wrap="none" rtlCol="0">
            <a:spAutoFit/>
          </a:bodyPr>
          <a:lstStyle/>
          <a:p>
            <a:r>
              <a:rPr lang="en-US" dirty="0">
                <a:solidFill>
                  <a:schemeClr val="accent6">
                    <a:lumMod val="75000"/>
                  </a:schemeClr>
                </a:solidFill>
              </a:rPr>
              <a:t>2. Go to your ribbon to the Sort &amp; filter</a:t>
            </a:r>
          </a:p>
        </p:txBody>
      </p:sp>
    </p:spTree>
    <p:extLst>
      <p:ext uri="{BB962C8B-B14F-4D97-AF65-F5344CB8AC3E}">
        <p14:creationId xmlns:p14="http://schemas.microsoft.com/office/powerpoint/2010/main" val="3644633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C6533-2CF5-6A56-2286-495167D35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BEAFD-A78D-D541-CB78-943B959A1AE1}"/>
              </a:ext>
            </a:extLst>
          </p:cNvPr>
          <p:cNvSpPr>
            <a:spLocks noGrp="1"/>
          </p:cNvSpPr>
          <p:nvPr>
            <p:ph type="title"/>
          </p:nvPr>
        </p:nvSpPr>
        <p:spPr>
          <a:xfrm>
            <a:off x="543613" y="209005"/>
            <a:ext cx="10730845" cy="575627"/>
          </a:xfrm>
        </p:spPr>
        <p:txBody>
          <a:bodyPr>
            <a:normAutofit fontScale="90000"/>
          </a:bodyPr>
          <a:lstStyle/>
          <a:p>
            <a:r>
              <a:rPr lang="en-US" sz="3600" b="1" i="0" kern="1200" dirty="0">
                <a:solidFill>
                  <a:schemeClr val="accent6">
                    <a:lumMod val="75000"/>
                  </a:schemeClr>
                </a:solidFill>
                <a:effectLst/>
                <a:latin typeface="+mj-lt"/>
                <a:ea typeface="+mj-ea"/>
                <a:cs typeface="+mj-cs"/>
              </a:rPr>
              <a:t>Pulling the Report to Record Fees in SchoolBooks: continued</a:t>
            </a:r>
            <a:endParaRPr lang="en-US" sz="3600" dirty="0"/>
          </a:p>
        </p:txBody>
      </p:sp>
      <p:sp>
        <p:nvSpPr>
          <p:cNvPr id="7" name="Arrow: Right 6">
            <a:extLst>
              <a:ext uri="{FF2B5EF4-FFF2-40B4-BE49-F238E27FC236}">
                <a16:creationId xmlns:a16="http://schemas.microsoft.com/office/drawing/2014/main" id="{A7B266A8-80E1-2F87-7737-CA3851B5C481}"/>
              </a:ext>
            </a:extLst>
          </p:cNvPr>
          <p:cNvSpPr/>
          <p:nvPr/>
        </p:nvSpPr>
        <p:spPr>
          <a:xfrm>
            <a:off x="542270" y="1439892"/>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7512DF4-0E05-450F-83CC-4757E3DD4CB7}"/>
              </a:ext>
            </a:extLst>
          </p:cNvPr>
          <p:cNvSpPr/>
          <p:nvPr/>
        </p:nvSpPr>
        <p:spPr>
          <a:xfrm>
            <a:off x="594857" y="2115870"/>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DCE10580-F47B-5672-CC3E-92669BBC26EC}"/>
              </a:ext>
            </a:extLst>
          </p:cNvPr>
          <p:cNvSpPr/>
          <p:nvPr/>
        </p:nvSpPr>
        <p:spPr>
          <a:xfrm>
            <a:off x="583472" y="2316494"/>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D4F25A80-E4B0-5135-A60A-0B95CE4C9858}"/>
              </a:ext>
            </a:extLst>
          </p:cNvPr>
          <p:cNvSpPr/>
          <p:nvPr/>
        </p:nvSpPr>
        <p:spPr>
          <a:xfrm>
            <a:off x="613903" y="2912552"/>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DE749775-7737-78C0-66CD-4A36099CEA5B}"/>
              </a:ext>
            </a:extLst>
          </p:cNvPr>
          <p:cNvSpPr/>
          <p:nvPr/>
        </p:nvSpPr>
        <p:spPr>
          <a:xfrm>
            <a:off x="558507" y="3098129"/>
            <a:ext cx="309246"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6E227D-E3FB-9E8E-EE2A-8E20AEB908E4}"/>
              </a:ext>
            </a:extLst>
          </p:cNvPr>
          <p:cNvPicPr>
            <a:picLocks noChangeAspect="1"/>
          </p:cNvPicPr>
          <p:nvPr/>
        </p:nvPicPr>
        <p:blipFill>
          <a:blip r:embed="rId2"/>
          <a:stretch>
            <a:fillRect/>
          </a:stretch>
        </p:blipFill>
        <p:spPr>
          <a:xfrm>
            <a:off x="885169" y="1017602"/>
            <a:ext cx="8848628" cy="5212204"/>
          </a:xfrm>
          <a:prstGeom prst="rect">
            <a:avLst/>
          </a:prstGeom>
        </p:spPr>
      </p:pic>
      <p:sp>
        <p:nvSpPr>
          <p:cNvPr id="9" name="Arrow: Right 8">
            <a:extLst>
              <a:ext uri="{FF2B5EF4-FFF2-40B4-BE49-F238E27FC236}">
                <a16:creationId xmlns:a16="http://schemas.microsoft.com/office/drawing/2014/main" id="{59BB510E-3E95-D78F-FE96-CF12FE0ED57C}"/>
              </a:ext>
            </a:extLst>
          </p:cNvPr>
          <p:cNvSpPr/>
          <p:nvPr/>
        </p:nvSpPr>
        <p:spPr>
          <a:xfrm>
            <a:off x="555697" y="3752959"/>
            <a:ext cx="309246"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83A17FB-75F6-3696-3C52-E8C2D0817AA5}"/>
              </a:ext>
            </a:extLst>
          </p:cNvPr>
          <p:cNvSpPr/>
          <p:nvPr/>
        </p:nvSpPr>
        <p:spPr>
          <a:xfrm>
            <a:off x="572200" y="5350311"/>
            <a:ext cx="309246"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AACC2C97-D063-8211-7AC5-68F24700B966}"/>
              </a:ext>
            </a:extLst>
          </p:cNvPr>
          <p:cNvSpPr/>
          <p:nvPr/>
        </p:nvSpPr>
        <p:spPr>
          <a:xfrm>
            <a:off x="542270" y="5502796"/>
            <a:ext cx="309246"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5405E948-BC30-B61D-B35A-7A84833DC052}"/>
              </a:ext>
            </a:extLst>
          </p:cNvPr>
          <p:cNvSpPr/>
          <p:nvPr/>
        </p:nvSpPr>
        <p:spPr>
          <a:xfrm>
            <a:off x="591513" y="4205011"/>
            <a:ext cx="309246" cy="369329"/>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7D4512FA-CE46-0CCD-B32D-79E7862DAD3E}"/>
              </a:ext>
            </a:extLst>
          </p:cNvPr>
          <p:cNvSpPr/>
          <p:nvPr/>
        </p:nvSpPr>
        <p:spPr>
          <a:xfrm>
            <a:off x="565010" y="4075668"/>
            <a:ext cx="309246"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AE2E4B3B-790D-1400-E99D-0A937A5018B6}"/>
              </a:ext>
            </a:extLst>
          </p:cNvPr>
          <p:cNvSpPr/>
          <p:nvPr/>
        </p:nvSpPr>
        <p:spPr>
          <a:xfrm>
            <a:off x="594857" y="4421855"/>
            <a:ext cx="309246"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E88F95EB-8E13-5DBC-5FD1-0395AC9E5BF8}"/>
              </a:ext>
            </a:extLst>
          </p:cNvPr>
          <p:cNvSpPr/>
          <p:nvPr/>
        </p:nvSpPr>
        <p:spPr>
          <a:xfrm>
            <a:off x="591513" y="4703683"/>
            <a:ext cx="309246"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333521E-5163-01F3-480F-F1D11ECC2FEA}"/>
              </a:ext>
            </a:extLst>
          </p:cNvPr>
          <p:cNvSpPr txBox="1"/>
          <p:nvPr/>
        </p:nvSpPr>
        <p:spPr>
          <a:xfrm>
            <a:off x="9812229" y="946992"/>
            <a:ext cx="2317732" cy="3693319"/>
          </a:xfrm>
          <a:prstGeom prst="rect">
            <a:avLst/>
          </a:prstGeom>
          <a:noFill/>
        </p:spPr>
        <p:txBody>
          <a:bodyPr wrap="square" rtlCol="0">
            <a:spAutoFit/>
          </a:bodyPr>
          <a:lstStyle/>
          <a:p>
            <a:r>
              <a:rPr lang="en-US" dirty="0">
                <a:solidFill>
                  <a:schemeClr val="accent6">
                    <a:lumMod val="75000"/>
                  </a:schemeClr>
                </a:solidFill>
              </a:rPr>
              <a:t>This is a larger</a:t>
            </a:r>
          </a:p>
          <a:p>
            <a:r>
              <a:rPr lang="en-US" dirty="0">
                <a:solidFill>
                  <a:schemeClr val="accent6">
                    <a:lumMod val="75000"/>
                  </a:schemeClr>
                </a:solidFill>
              </a:rPr>
              <a:t>report so there are more accounts to</a:t>
            </a:r>
          </a:p>
          <a:p>
            <a:r>
              <a:rPr lang="en-US" dirty="0">
                <a:solidFill>
                  <a:schemeClr val="accent6">
                    <a:lumMod val="75000"/>
                  </a:schemeClr>
                </a:solidFill>
              </a:rPr>
              <a:t>separate. You can insert a line between</a:t>
            </a:r>
          </a:p>
          <a:p>
            <a:r>
              <a:rPr lang="en-US" dirty="0">
                <a:solidFill>
                  <a:schemeClr val="accent6">
                    <a:lumMod val="75000"/>
                  </a:schemeClr>
                </a:solidFill>
              </a:rPr>
              <a:t>each account by selecting the account </a:t>
            </a:r>
          </a:p>
          <a:p>
            <a:r>
              <a:rPr lang="en-US" dirty="0">
                <a:solidFill>
                  <a:schemeClr val="accent6">
                    <a:lumMod val="75000"/>
                  </a:schemeClr>
                </a:solidFill>
              </a:rPr>
              <a:t>line going to the ribbon on top/home/</a:t>
            </a:r>
          </a:p>
          <a:p>
            <a:r>
              <a:rPr lang="en-US" dirty="0">
                <a:solidFill>
                  <a:schemeClr val="accent6">
                    <a:lumMod val="75000"/>
                  </a:schemeClr>
                </a:solidFill>
              </a:rPr>
              <a:t>insert. This will add a line after each account.</a:t>
            </a:r>
          </a:p>
          <a:p>
            <a:endParaRPr lang="en-US" dirty="0">
              <a:solidFill>
                <a:schemeClr val="accent6">
                  <a:lumMod val="75000"/>
                </a:schemeClr>
              </a:solidFill>
            </a:endParaRPr>
          </a:p>
        </p:txBody>
      </p:sp>
      <p:pic>
        <p:nvPicPr>
          <p:cNvPr id="20" name="Picture 19">
            <a:extLst>
              <a:ext uri="{FF2B5EF4-FFF2-40B4-BE49-F238E27FC236}">
                <a16:creationId xmlns:a16="http://schemas.microsoft.com/office/drawing/2014/main" id="{01F7B4EC-A9D4-F6DF-66E0-2B13CEE8224B}"/>
              </a:ext>
            </a:extLst>
          </p:cNvPr>
          <p:cNvPicPr>
            <a:picLocks noChangeAspect="1"/>
          </p:cNvPicPr>
          <p:nvPr/>
        </p:nvPicPr>
        <p:blipFill>
          <a:blip r:embed="rId3"/>
          <a:stretch>
            <a:fillRect/>
          </a:stretch>
        </p:blipFill>
        <p:spPr>
          <a:xfrm>
            <a:off x="10220241" y="4649044"/>
            <a:ext cx="1054217" cy="1256499"/>
          </a:xfrm>
          <a:prstGeom prst="rect">
            <a:avLst/>
          </a:prstGeom>
        </p:spPr>
      </p:pic>
    </p:spTree>
    <p:extLst>
      <p:ext uri="{BB962C8B-B14F-4D97-AF65-F5344CB8AC3E}">
        <p14:creationId xmlns:p14="http://schemas.microsoft.com/office/powerpoint/2010/main" val="1214718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44F4B-A368-A773-1A6C-56E7CAF0F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A9389-B7DE-4FAD-3FE2-A61AE38CA9BD}"/>
              </a:ext>
            </a:extLst>
          </p:cNvPr>
          <p:cNvSpPr>
            <a:spLocks noGrp="1"/>
          </p:cNvSpPr>
          <p:nvPr>
            <p:ph type="title"/>
          </p:nvPr>
        </p:nvSpPr>
        <p:spPr>
          <a:xfrm>
            <a:off x="482180" y="207715"/>
            <a:ext cx="11448073" cy="575627"/>
          </a:xfrm>
        </p:spPr>
        <p:txBody>
          <a:bodyPr>
            <a:normAutofit fontScale="90000"/>
          </a:bodyPr>
          <a:lstStyle/>
          <a:p>
            <a:r>
              <a:rPr lang="en-US" sz="3600" b="1" i="0" kern="1200" dirty="0">
                <a:solidFill>
                  <a:schemeClr val="accent6">
                    <a:lumMod val="75000"/>
                  </a:schemeClr>
                </a:solidFill>
                <a:effectLst/>
                <a:latin typeface="+mn-lt"/>
                <a:ea typeface="+mj-ea"/>
                <a:cs typeface="+mj-cs"/>
              </a:rPr>
              <a:t>Pulling the Report to Record Fees in SchoolBooks: continued</a:t>
            </a:r>
            <a:endParaRPr lang="en-US" sz="3600" dirty="0">
              <a:latin typeface="+mn-lt"/>
            </a:endParaRPr>
          </a:p>
        </p:txBody>
      </p:sp>
      <p:sp>
        <p:nvSpPr>
          <p:cNvPr id="7" name="Arrow: Right 6">
            <a:extLst>
              <a:ext uri="{FF2B5EF4-FFF2-40B4-BE49-F238E27FC236}">
                <a16:creationId xmlns:a16="http://schemas.microsoft.com/office/drawing/2014/main" id="{679984D3-7B69-8A25-64A3-414E151F3773}"/>
              </a:ext>
            </a:extLst>
          </p:cNvPr>
          <p:cNvSpPr/>
          <p:nvPr/>
        </p:nvSpPr>
        <p:spPr>
          <a:xfrm>
            <a:off x="540433" y="1122834"/>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B0A0079-AB29-8995-16C1-92BD0F51FE4D}"/>
              </a:ext>
            </a:extLst>
          </p:cNvPr>
          <p:cNvSpPr/>
          <p:nvPr/>
        </p:nvSpPr>
        <p:spPr>
          <a:xfrm>
            <a:off x="540433" y="1821389"/>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AF704249-CE71-85D0-A402-181B1196FC7D}"/>
              </a:ext>
            </a:extLst>
          </p:cNvPr>
          <p:cNvSpPr/>
          <p:nvPr/>
        </p:nvSpPr>
        <p:spPr>
          <a:xfrm>
            <a:off x="537225" y="2138606"/>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57B8074E-6BE0-364C-19BA-595E40601761}"/>
              </a:ext>
            </a:extLst>
          </p:cNvPr>
          <p:cNvSpPr/>
          <p:nvPr/>
        </p:nvSpPr>
        <p:spPr>
          <a:xfrm>
            <a:off x="504569" y="3153543"/>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B2C9BD89-B33C-1A01-D589-EE027C48420D}"/>
              </a:ext>
            </a:extLst>
          </p:cNvPr>
          <p:cNvSpPr/>
          <p:nvPr/>
        </p:nvSpPr>
        <p:spPr>
          <a:xfrm>
            <a:off x="482180" y="2841614"/>
            <a:ext cx="309246"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BAE1EBB-8594-5115-8C64-E57A6F75BE48}"/>
              </a:ext>
            </a:extLst>
          </p:cNvPr>
          <p:cNvPicPr>
            <a:picLocks noChangeAspect="1"/>
          </p:cNvPicPr>
          <p:nvPr/>
        </p:nvPicPr>
        <p:blipFill>
          <a:blip r:embed="rId2"/>
          <a:stretch>
            <a:fillRect/>
          </a:stretch>
        </p:blipFill>
        <p:spPr>
          <a:xfrm>
            <a:off x="808723" y="874643"/>
            <a:ext cx="7738458" cy="5442668"/>
          </a:xfrm>
          <a:prstGeom prst="rect">
            <a:avLst/>
          </a:prstGeom>
        </p:spPr>
      </p:pic>
      <p:sp>
        <p:nvSpPr>
          <p:cNvPr id="10" name="TextBox 9">
            <a:extLst>
              <a:ext uri="{FF2B5EF4-FFF2-40B4-BE49-F238E27FC236}">
                <a16:creationId xmlns:a16="http://schemas.microsoft.com/office/drawing/2014/main" id="{C00CE2DC-9871-FBB8-0945-D390E76DEADD}"/>
              </a:ext>
            </a:extLst>
          </p:cNvPr>
          <p:cNvSpPr txBox="1"/>
          <p:nvPr/>
        </p:nvSpPr>
        <p:spPr>
          <a:xfrm>
            <a:off x="8746435" y="1073426"/>
            <a:ext cx="3148857" cy="2585323"/>
          </a:xfrm>
          <a:prstGeom prst="rect">
            <a:avLst/>
          </a:prstGeom>
          <a:noFill/>
        </p:spPr>
        <p:txBody>
          <a:bodyPr wrap="square" rtlCol="0">
            <a:spAutoFit/>
          </a:bodyPr>
          <a:lstStyle/>
          <a:p>
            <a:r>
              <a:rPr lang="en-US" dirty="0">
                <a:solidFill>
                  <a:schemeClr val="accent6">
                    <a:lumMod val="75000"/>
                  </a:schemeClr>
                </a:solidFill>
              </a:rPr>
              <a:t>Now each of your accounts </a:t>
            </a:r>
          </a:p>
          <a:p>
            <a:r>
              <a:rPr lang="en-US" dirty="0">
                <a:solidFill>
                  <a:schemeClr val="accent6">
                    <a:lumMod val="75000"/>
                  </a:schemeClr>
                </a:solidFill>
              </a:rPr>
              <a:t>has a line that you can subtotal the money you’ve take in. The yellow highlighted columns you delete. Credit card and online payments you will do at the end of the month</a:t>
            </a:r>
          </a:p>
          <a:p>
            <a:r>
              <a:rPr lang="en-US" dirty="0">
                <a:solidFill>
                  <a:schemeClr val="accent6">
                    <a:lumMod val="75000"/>
                  </a:schemeClr>
                </a:solidFill>
              </a:rPr>
              <a:t>when you process your bank statements.</a:t>
            </a:r>
          </a:p>
        </p:txBody>
      </p:sp>
    </p:spTree>
    <p:extLst>
      <p:ext uri="{BB962C8B-B14F-4D97-AF65-F5344CB8AC3E}">
        <p14:creationId xmlns:p14="http://schemas.microsoft.com/office/powerpoint/2010/main" val="2371585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935758-9304-1AB3-F913-A3667466E8AD}"/>
              </a:ext>
            </a:extLst>
          </p:cNvPr>
          <p:cNvPicPr>
            <a:picLocks noChangeAspect="1"/>
          </p:cNvPicPr>
          <p:nvPr/>
        </p:nvPicPr>
        <p:blipFill>
          <a:blip r:embed="rId2"/>
          <a:stretch>
            <a:fillRect/>
          </a:stretch>
        </p:blipFill>
        <p:spPr>
          <a:xfrm>
            <a:off x="289443" y="1160891"/>
            <a:ext cx="5061240" cy="4663440"/>
          </a:xfrm>
          <a:prstGeom prst="rect">
            <a:avLst/>
          </a:prstGeom>
        </p:spPr>
      </p:pic>
      <p:sp>
        <p:nvSpPr>
          <p:cNvPr id="10" name="TextBox 9">
            <a:extLst>
              <a:ext uri="{FF2B5EF4-FFF2-40B4-BE49-F238E27FC236}">
                <a16:creationId xmlns:a16="http://schemas.microsoft.com/office/drawing/2014/main" id="{9200570B-ECC8-8499-46E0-46BE83407ADB}"/>
              </a:ext>
            </a:extLst>
          </p:cNvPr>
          <p:cNvSpPr txBox="1"/>
          <p:nvPr/>
        </p:nvSpPr>
        <p:spPr>
          <a:xfrm>
            <a:off x="289443" y="349857"/>
            <a:ext cx="11613114" cy="584775"/>
          </a:xfrm>
          <a:prstGeom prst="rect">
            <a:avLst/>
          </a:prstGeom>
          <a:noFill/>
        </p:spPr>
        <p:txBody>
          <a:bodyPr wrap="square" rtlCol="0">
            <a:spAutoFit/>
          </a:bodyPr>
          <a:lstStyle/>
          <a:p>
            <a:r>
              <a:rPr lang="en-US" sz="3200" b="1" i="0" kern="1200" dirty="0">
                <a:solidFill>
                  <a:schemeClr val="accent6">
                    <a:lumMod val="75000"/>
                  </a:schemeClr>
                </a:solidFill>
                <a:effectLst/>
                <a:ea typeface="+mj-ea"/>
                <a:cs typeface="+mj-cs"/>
              </a:rPr>
              <a:t>Pulling the Report to Record Fees in SchoolBooks: continued</a:t>
            </a:r>
            <a:endParaRPr lang="en-US" sz="3200" dirty="0"/>
          </a:p>
        </p:txBody>
      </p:sp>
      <p:sp>
        <p:nvSpPr>
          <p:cNvPr id="11" name="TextBox 10">
            <a:extLst>
              <a:ext uri="{FF2B5EF4-FFF2-40B4-BE49-F238E27FC236}">
                <a16:creationId xmlns:a16="http://schemas.microsoft.com/office/drawing/2014/main" id="{504ED26C-C1C0-3F38-1C8F-BC8BA613B29F}"/>
              </a:ext>
            </a:extLst>
          </p:cNvPr>
          <p:cNvSpPr txBox="1"/>
          <p:nvPr/>
        </p:nvSpPr>
        <p:spPr>
          <a:xfrm>
            <a:off x="5828306" y="1367624"/>
            <a:ext cx="6301597" cy="2862322"/>
          </a:xfrm>
          <a:prstGeom prst="rect">
            <a:avLst/>
          </a:prstGeom>
          <a:noFill/>
        </p:spPr>
        <p:txBody>
          <a:bodyPr wrap="none" rtlCol="0">
            <a:spAutoFit/>
          </a:bodyPr>
          <a:lstStyle/>
          <a:p>
            <a:r>
              <a:rPr lang="en-US" dirty="0">
                <a:solidFill>
                  <a:schemeClr val="accent6">
                    <a:lumMod val="75000"/>
                  </a:schemeClr>
                </a:solidFill>
              </a:rPr>
              <a:t>Now select the cell under the account you want to subtotal,</a:t>
            </a:r>
          </a:p>
          <a:p>
            <a:r>
              <a:rPr lang="en-US" dirty="0">
                <a:solidFill>
                  <a:schemeClr val="accent6">
                    <a:lumMod val="75000"/>
                  </a:schemeClr>
                </a:solidFill>
              </a:rPr>
              <a:t>you can do this by selecting the first cells hold down the Ctrl</a:t>
            </a:r>
          </a:p>
          <a:p>
            <a:r>
              <a:rPr lang="en-US" dirty="0">
                <a:solidFill>
                  <a:schemeClr val="accent6">
                    <a:lumMod val="75000"/>
                  </a:schemeClr>
                </a:solidFill>
              </a:rPr>
              <a:t>key and select the next set of cells, continue until you done</a:t>
            </a:r>
          </a:p>
          <a:p>
            <a:r>
              <a:rPr lang="en-US" dirty="0">
                <a:solidFill>
                  <a:schemeClr val="accent6">
                    <a:lumMod val="75000"/>
                  </a:schemeClr>
                </a:solidFill>
              </a:rPr>
              <a:t>with your report. Once your done lift off the Ctrl key. Now you</a:t>
            </a:r>
          </a:p>
          <a:p>
            <a:r>
              <a:rPr lang="en-US" dirty="0">
                <a:solidFill>
                  <a:schemeClr val="accent6">
                    <a:lumMod val="75000"/>
                  </a:schemeClr>
                </a:solidFill>
              </a:rPr>
              <a:t>can auto sum your report. Go to the ribbon on top and select</a:t>
            </a:r>
          </a:p>
          <a:p>
            <a:r>
              <a:rPr lang="en-US" dirty="0">
                <a:solidFill>
                  <a:schemeClr val="accent6">
                    <a:lumMod val="75000"/>
                  </a:schemeClr>
                </a:solidFill>
              </a:rPr>
              <a:t>the auto sum tab.                            It is the symbol that looks like a</a:t>
            </a:r>
          </a:p>
          <a:p>
            <a:r>
              <a:rPr lang="en-US" dirty="0">
                <a:solidFill>
                  <a:schemeClr val="accent6">
                    <a:lumMod val="75000"/>
                  </a:schemeClr>
                </a:solidFill>
              </a:rPr>
              <a:t>Greek E.  Your work-                       sheet will now have the totals</a:t>
            </a:r>
          </a:p>
          <a:p>
            <a:r>
              <a:rPr lang="en-US" dirty="0">
                <a:solidFill>
                  <a:schemeClr val="accent6">
                    <a:lumMod val="75000"/>
                  </a:schemeClr>
                </a:solidFill>
              </a:rPr>
              <a:t>For your accounts                           and ready to enter into School-</a:t>
            </a:r>
          </a:p>
          <a:p>
            <a:r>
              <a:rPr lang="en-US" dirty="0">
                <a:solidFill>
                  <a:schemeClr val="accent6">
                    <a:lumMod val="75000"/>
                  </a:schemeClr>
                </a:solidFill>
              </a:rPr>
              <a:t>books.</a:t>
            </a:r>
          </a:p>
          <a:p>
            <a:endParaRPr lang="en-US" dirty="0">
              <a:solidFill>
                <a:schemeClr val="accent6">
                  <a:lumMod val="75000"/>
                </a:schemeClr>
              </a:solidFill>
            </a:endParaRPr>
          </a:p>
        </p:txBody>
      </p:sp>
      <p:pic>
        <p:nvPicPr>
          <p:cNvPr id="13" name="Picture 12">
            <a:extLst>
              <a:ext uri="{FF2B5EF4-FFF2-40B4-BE49-F238E27FC236}">
                <a16:creationId xmlns:a16="http://schemas.microsoft.com/office/drawing/2014/main" id="{591B576D-EC6C-9332-6806-92850AF02FF6}"/>
              </a:ext>
            </a:extLst>
          </p:cNvPr>
          <p:cNvPicPr>
            <a:picLocks noChangeAspect="1"/>
          </p:cNvPicPr>
          <p:nvPr/>
        </p:nvPicPr>
        <p:blipFill>
          <a:blip r:embed="rId3"/>
          <a:stretch>
            <a:fillRect/>
          </a:stretch>
        </p:blipFill>
        <p:spPr>
          <a:xfrm>
            <a:off x="7929250" y="2811997"/>
            <a:ext cx="952633" cy="924054"/>
          </a:xfrm>
          <a:prstGeom prst="rect">
            <a:avLst/>
          </a:prstGeom>
        </p:spPr>
      </p:pic>
      <p:sp>
        <p:nvSpPr>
          <p:cNvPr id="14" name="Arrow: Right 13">
            <a:extLst>
              <a:ext uri="{FF2B5EF4-FFF2-40B4-BE49-F238E27FC236}">
                <a16:creationId xmlns:a16="http://schemas.microsoft.com/office/drawing/2014/main" id="{85DA7B32-A850-7F5F-1BB8-6D42F3665202}"/>
              </a:ext>
            </a:extLst>
          </p:cNvPr>
          <p:cNvSpPr/>
          <p:nvPr/>
        </p:nvSpPr>
        <p:spPr>
          <a:xfrm>
            <a:off x="7797016" y="2811997"/>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7B4C659-96F5-0013-4E97-88C16C612634}"/>
              </a:ext>
            </a:extLst>
          </p:cNvPr>
          <p:cNvPicPr>
            <a:picLocks noChangeAspect="1"/>
          </p:cNvPicPr>
          <p:nvPr/>
        </p:nvPicPr>
        <p:blipFill>
          <a:blip r:embed="rId4"/>
          <a:stretch>
            <a:fillRect/>
          </a:stretch>
        </p:blipFill>
        <p:spPr>
          <a:xfrm>
            <a:off x="5989163" y="4058472"/>
            <a:ext cx="4342616" cy="1734992"/>
          </a:xfrm>
          <a:prstGeom prst="rect">
            <a:avLst/>
          </a:prstGeom>
        </p:spPr>
      </p:pic>
    </p:spTree>
    <p:extLst>
      <p:ext uri="{BB962C8B-B14F-4D97-AF65-F5344CB8AC3E}">
        <p14:creationId xmlns:p14="http://schemas.microsoft.com/office/powerpoint/2010/main" val="3221229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391E-54DA-11BF-A775-A8B80AD8E96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A50CFD3-00D0-8C08-1AF8-B52EC388AA49}"/>
              </a:ext>
            </a:extLst>
          </p:cNvPr>
          <p:cNvSpPr txBox="1"/>
          <p:nvPr/>
        </p:nvSpPr>
        <p:spPr>
          <a:xfrm>
            <a:off x="289443" y="349857"/>
            <a:ext cx="11613114" cy="584775"/>
          </a:xfrm>
          <a:prstGeom prst="rect">
            <a:avLst/>
          </a:prstGeom>
          <a:noFill/>
        </p:spPr>
        <p:txBody>
          <a:bodyPr wrap="square" rtlCol="0">
            <a:spAutoFit/>
          </a:bodyPr>
          <a:lstStyle/>
          <a:p>
            <a:r>
              <a:rPr lang="en-US" sz="3200" b="1" i="0" kern="1200" dirty="0">
                <a:solidFill>
                  <a:schemeClr val="accent6">
                    <a:lumMod val="75000"/>
                  </a:schemeClr>
                </a:solidFill>
                <a:effectLst/>
                <a:ea typeface="+mj-ea"/>
                <a:cs typeface="+mj-cs"/>
              </a:rPr>
              <a:t>Pulling the Report to Record Fees in SchoolBooks: continued</a:t>
            </a:r>
            <a:endParaRPr lang="en-US" sz="3200" dirty="0"/>
          </a:p>
        </p:txBody>
      </p:sp>
      <p:pic>
        <p:nvPicPr>
          <p:cNvPr id="3" name="Picture 2">
            <a:extLst>
              <a:ext uri="{FF2B5EF4-FFF2-40B4-BE49-F238E27FC236}">
                <a16:creationId xmlns:a16="http://schemas.microsoft.com/office/drawing/2014/main" id="{8AFB3C20-F078-7695-C11B-E3D05F2F12D7}"/>
              </a:ext>
            </a:extLst>
          </p:cNvPr>
          <p:cNvPicPr>
            <a:picLocks noChangeAspect="1"/>
          </p:cNvPicPr>
          <p:nvPr/>
        </p:nvPicPr>
        <p:blipFill>
          <a:blip r:embed="rId2"/>
          <a:stretch>
            <a:fillRect/>
          </a:stretch>
        </p:blipFill>
        <p:spPr>
          <a:xfrm>
            <a:off x="268596" y="1109914"/>
            <a:ext cx="6126830" cy="5060298"/>
          </a:xfrm>
          <a:prstGeom prst="rect">
            <a:avLst/>
          </a:prstGeom>
        </p:spPr>
      </p:pic>
      <p:sp>
        <p:nvSpPr>
          <p:cNvPr id="4" name="TextBox 3">
            <a:extLst>
              <a:ext uri="{FF2B5EF4-FFF2-40B4-BE49-F238E27FC236}">
                <a16:creationId xmlns:a16="http://schemas.microsoft.com/office/drawing/2014/main" id="{3341651E-C5AB-F0A1-071B-36B2AED34A2D}"/>
              </a:ext>
            </a:extLst>
          </p:cNvPr>
          <p:cNvSpPr txBox="1"/>
          <p:nvPr/>
        </p:nvSpPr>
        <p:spPr>
          <a:xfrm>
            <a:off x="6453452" y="1347748"/>
            <a:ext cx="5469952" cy="2862322"/>
          </a:xfrm>
          <a:prstGeom prst="rect">
            <a:avLst/>
          </a:prstGeom>
          <a:noFill/>
        </p:spPr>
        <p:txBody>
          <a:bodyPr wrap="square" rtlCol="0">
            <a:spAutoFit/>
          </a:bodyPr>
          <a:lstStyle/>
          <a:p>
            <a:r>
              <a:rPr lang="en-US" dirty="0">
                <a:solidFill>
                  <a:schemeClr val="accent6">
                    <a:lumMod val="75000"/>
                  </a:schemeClr>
                </a:solidFill>
              </a:rPr>
              <a:t>Once you’ve added your empty rows, subtotaled and highlighted your totals (this is up to you). You are ready to go to Schoolbooks to do your deposit. The bottom part of this spread sheet is just information on who paid and how they paid. This information is on the CSV and the PDF. The cash column will sum your cash, and the check column will sum your checks. In this case there are no checks. If you want to total your cash &amp; checks, you can subtotal using the auto sum in another column.</a:t>
            </a:r>
          </a:p>
        </p:txBody>
      </p:sp>
      <p:pic>
        <p:nvPicPr>
          <p:cNvPr id="5" name="Picture 4" descr="Infinite Campus - North Penn School District">
            <a:extLst>
              <a:ext uri="{FF2B5EF4-FFF2-40B4-BE49-F238E27FC236}">
                <a16:creationId xmlns:a16="http://schemas.microsoft.com/office/drawing/2014/main" id="{89F55663-9A3F-A5A2-B7EB-6F8C3C536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639" y="4452688"/>
            <a:ext cx="2971034" cy="1599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A35E2E3-CC4E-3D7B-A1F7-1512E45241CD}"/>
              </a:ext>
            </a:extLst>
          </p:cNvPr>
          <p:cNvPicPr>
            <a:picLocks noChangeAspect="1"/>
          </p:cNvPicPr>
          <p:nvPr/>
        </p:nvPicPr>
        <p:blipFill>
          <a:blip r:embed="rId4"/>
          <a:stretch>
            <a:fillRect/>
          </a:stretch>
        </p:blipFill>
        <p:spPr>
          <a:xfrm>
            <a:off x="6806147" y="4710358"/>
            <a:ext cx="1735502" cy="1342117"/>
          </a:xfrm>
          <a:prstGeom prst="rect">
            <a:avLst/>
          </a:prstGeom>
        </p:spPr>
      </p:pic>
      <p:sp>
        <p:nvSpPr>
          <p:cNvPr id="8" name="Arrow: Right 7">
            <a:extLst>
              <a:ext uri="{FF2B5EF4-FFF2-40B4-BE49-F238E27FC236}">
                <a16:creationId xmlns:a16="http://schemas.microsoft.com/office/drawing/2014/main" id="{12316BA4-71D9-7756-9425-AE5D80FB19D1}"/>
              </a:ext>
            </a:extLst>
          </p:cNvPr>
          <p:cNvSpPr/>
          <p:nvPr/>
        </p:nvSpPr>
        <p:spPr>
          <a:xfrm rot="16200000">
            <a:off x="6094764" y="4579359"/>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3DF4F7C-430A-2866-7F62-8D2B1C5C930F}"/>
              </a:ext>
            </a:extLst>
          </p:cNvPr>
          <p:cNvSpPr/>
          <p:nvPr/>
        </p:nvSpPr>
        <p:spPr>
          <a:xfrm rot="16200000">
            <a:off x="5204809" y="4579358"/>
            <a:ext cx="264467" cy="261995"/>
          </a:xfrm>
          <a:prstGeom prst="rightArrow">
            <a:avLst/>
          </a:prstGeom>
          <a:solidFill>
            <a:schemeClr val="accent6">
              <a:lumMod val="75000"/>
            </a:schemeClr>
          </a:solidFill>
          <a:ln>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796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C43A-2339-FC61-45A6-375FE0460CAF}"/>
              </a:ext>
            </a:extLst>
          </p:cNvPr>
          <p:cNvSpPr>
            <a:spLocks noGrp="1"/>
          </p:cNvSpPr>
          <p:nvPr>
            <p:ph type="title"/>
          </p:nvPr>
        </p:nvSpPr>
        <p:spPr>
          <a:xfrm>
            <a:off x="3207688" y="-80430"/>
            <a:ext cx="4934447" cy="1325563"/>
          </a:xfrm>
        </p:spPr>
        <p:txBody>
          <a:bodyPr/>
          <a:lstStyle/>
          <a:p>
            <a:r>
              <a:rPr lang="en-US" sz="4400" b="1" i="0" kern="1200" dirty="0">
                <a:solidFill>
                  <a:schemeClr val="accent6">
                    <a:lumMod val="75000"/>
                  </a:schemeClr>
                </a:solidFill>
                <a:effectLst/>
                <a:latin typeface="+mj-lt"/>
                <a:ea typeface="+mj-ea"/>
                <a:cs typeface="+mj-cs"/>
              </a:rPr>
              <a:t>Bank Deposit Entry</a:t>
            </a:r>
            <a:endParaRPr lang="en-US" dirty="0"/>
          </a:p>
        </p:txBody>
      </p:sp>
      <p:pic>
        <p:nvPicPr>
          <p:cNvPr id="4" name="Picture 3">
            <a:extLst>
              <a:ext uri="{FF2B5EF4-FFF2-40B4-BE49-F238E27FC236}">
                <a16:creationId xmlns:a16="http://schemas.microsoft.com/office/drawing/2014/main" id="{A1D1B9C5-A275-6F39-BEAD-CAD1524B4794}"/>
              </a:ext>
            </a:extLst>
          </p:cNvPr>
          <p:cNvPicPr>
            <a:picLocks noChangeAspect="1"/>
          </p:cNvPicPr>
          <p:nvPr/>
        </p:nvPicPr>
        <p:blipFill>
          <a:blip r:embed="rId2"/>
          <a:stretch>
            <a:fillRect/>
          </a:stretch>
        </p:blipFill>
        <p:spPr>
          <a:xfrm>
            <a:off x="268596" y="1109914"/>
            <a:ext cx="6126830" cy="5060298"/>
          </a:xfrm>
          <a:prstGeom prst="rect">
            <a:avLst/>
          </a:prstGeom>
        </p:spPr>
      </p:pic>
      <p:sp>
        <p:nvSpPr>
          <p:cNvPr id="9" name="TextBox 8">
            <a:extLst>
              <a:ext uri="{FF2B5EF4-FFF2-40B4-BE49-F238E27FC236}">
                <a16:creationId xmlns:a16="http://schemas.microsoft.com/office/drawing/2014/main" id="{94C0CF60-DE3F-FCDA-7293-D0135858317C}"/>
              </a:ext>
            </a:extLst>
          </p:cNvPr>
          <p:cNvSpPr txBox="1"/>
          <p:nvPr/>
        </p:nvSpPr>
        <p:spPr>
          <a:xfrm>
            <a:off x="6888786" y="1984557"/>
            <a:ext cx="4211235" cy="3139321"/>
          </a:xfrm>
          <a:prstGeom prst="rect">
            <a:avLst/>
          </a:prstGeom>
          <a:noFill/>
        </p:spPr>
        <p:txBody>
          <a:bodyPr wrap="square" rtlCol="0">
            <a:spAutoFit/>
          </a:bodyPr>
          <a:lstStyle/>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Now you will take this to go enter in Schoolbooks for your closeout. You will need the IC PDF or the CSV report that you have sorted of the </a:t>
            </a:r>
            <a:r>
              <a:rPr lang="en-US" sz="1800" b="0" i="0" u="sng" strike="noStrike" baseline="0" dirty="0">
                <a:solidFill>
                  <a:schemeClr val="accent6">
                    <a:lumMod val="75000"/>
                  </a:schemeClr>
                </a:solidFill>
                <a:latin typeface="Aptos" panose="020B0004020202020204" pitchFamily="34" charset="0"/>
              </a:rPr>
              <a:t>Fee </a:t>
            </a:r>
            <a:r>
              <a:rPr lang="en-US" u="sng" dirty="0">
                <a:solidFill>
                  <a:schemeClr val="accent6">
                    <a:lumMod val="75000"/>
                  </a:schemeClr>
                </a:solidFill>
                <a:latin typeface="Aptos" panose="020B0004020202020204" pitchFamily="34" charset="0"/>
              </a:rPr>
              <a:t>A</a:t>
            </a:r>
            <a:r>
              <a:rPr lang="en-US" sz="1800" b="0" i="0" u="sng" strike="noStrike" baseline="0" dirty="0">
                <a:solidFill>
                  <a:schemeClr val="accent6">
                    <a:lumMod val="75000"/>
                  </a:schemeClr>
                </a:solidFill>
                <a:latin typeface="Aptos" panose="020B0004020202020204" pitchFamily="34" charset="0"/>
              </a:rPr>
              <a:t>udit Report </a:t>
            </a:r>
            <a:r>
              <a:rPr lang="en-US" sz="1800" b="0" i="0" u="none" strike="noStrike" baseline="0" dirty="0">
                <a:solidFill>
                  <a:schemeClr val="accent6">
                    <a:lumMod val="75000"/>
                  </a:schemeClr>
                </a:solidFill>
                <a:latin typeface="Aptos" panose="020B0004020202020204" pitchFamily="34" charset="0"/>
              </a:rPr>
              <a:t>with the date range for your deposit, either of these document will show your totals, and if you entered non-customers (Z-customers) in Schoolbooks, you would also need the receipt journal. </a:t>
            </a:r>
          </a:p>
          <a:p>
            <a:endParaRPr lang="en-US" dirty="0"/>
          </a:p>
        </p:txBody>
      </p:sp>
    </p:spTree>
    <p:extLst>
      <p:ext uri="{BB962C8B-B14F-4D97-AF65-F5344CB8AC3E}">
        <p14:creationId xmlns:p14="http://schemas.microsoft.com/office/powerpoint/2010/main" val="33703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A708-ECD3-DC46-8D24-C5F5CE1DC172}"/>
              </a:ext>
            </a:extLst>
          </p:cNvPr>
          <p:cNvSpPr>
            <a:spLocks noGrp="1"/>
          </p:cNvSpPr>
          <p:nvPr>
            <p:ph type="ctrTitle"/>
          </p:nvPr>
        </p:nvSpPr>
        <p:spPr>
          <a:xfrm>
            <a:off x="1524000" y="620386"/>
            <a:ext cx="9144000" cy="979814"/>
          </a:xfrm>
        </p:spPr>
        <p:txBody>
          <a:bodyPr/>
          <a:lstStyle/>
          <a:p>
            <a:r>
              <a:rPr lang="en-US" dirty="0">
                <a:solidFill>
                  <a:srgbClr val="0070C0"/>
                </a:solidFill>
              </a:rPr>
              <a:t>Breadcrumbs</a:t>
            </a:r>
          </a:p>
        </p:txBody>
      </p:sp>
      <p:sp>
        <p:nvSpPr>
          <p:cNvPr id="3" name="Subtitle 2">
            <a:extLst>
              <a:ext uri="{FF2B5EF4-FFF2-40B4-BE49-F238E27FC236}">
                <a16:creationId xmlns:a16="http://schemas.microsoft.com/office/drawing/2014/main" id="{CFCD4EE5-0AED-C7B1-253A-DB097EE04CAA}"/>
              </a:ext>
            </a:extLst>
          </p:cNvPr>
          <p:cNvSpPr>
            <a:spLocks noGrp="1"/>
          </p:cNvSpPr>
          <p:nvPr>
            <p:ph type="subTitle" idx="1"/>
          </p:nvPr>
        </p:nvSpPr>
        <p:spPr>
          <a:xfrm>
            <a:off x="1524000" y="1712711"/>
            <a:ext cx="9144000" cy="3545089"/>
          </a:xfrm>
        </p:spPr>
        <p:txBody>
          <a:bodyPr/>
          <a:lstStyle/>
          <a:p>
            <a:r>
              <a:rPr lang="en-US" dirty="0">
                <a:solidFill>
                  <a:schemeClr val="accent6">
                    <a:lumMod val="75000"/>
                  </a:schemeClr>
                </a:solidFill>
              </a:rPr>
              <a:t>IC will call the blue tabs at the top of your screen breadcrumbs. This is another way to navigate back to a previous menu instead of going all the way back to the main menu. </a:t>
            </a:r>
          </a:p>
        </p:txBody>
      </p:sp>
      <p:pic>
        <p:nvPicPr>
          <p:cNvPr id="5" name="Picture 4">
            <a:extLst>
              <a:ext uri="{FF2B5EF4-FFF2-40B4-BE49-F238E27FC236}">
                <a16:creationId xmlns:a16="http://schemas.microsoft.com/office/drawing/2014/main" id="{CFB4E6CD-2AE8-7C0E-AE28-BCEEAEF4C9CD}"/>
              </a:ext>
            </a:extLst>
          </p:cNvPr>
          <p:cNvPicPr>
            <a:picLocks noChangeAspect="1"/>
          </p:cNvPicPr>
          <p:nvPr/>
        </p:nvPicPr>
        <p:blipFill>
          <a:blip r:embed="rId2"/>
          <a:stretch>
            <a:fillRect/>
          </a:stretch>
        </p:blipFill>
        <p:spPr>
          <a:xfrm>
            <a:off x="7282734" y="3958995"/>
            <a:ext cx="2219635" cy="1019317"/>
          </a:xfrm>
          <a:prstGeom prst="rect">
            <a:avLst/>
          </a:prstGeom>
        </p:spPr>
      </p:pic>
      <p:pic>
        <p:nvPicPr>
          <p:cNvPr id="7" name="Picture 6">
            <a:extLst>
              <a:ext uri="{FF2B5EF4-FFF2-40B4-BE49-F238E27FC236}">
                <a16:creationId xmlns:a16="http://schemas.microsoft.com/office/drawing/2014/main" id="{078B0761-296F-1960-07B8-87B5FD954527}"/>
              </a:ext>
            </a:extLst>
          </p:cNvPr>
          <p:cNvPicPr>
            <a:picLocks noChangeAspect="1"/>
          </p:cNvPicPr>
          <p:nvPr/>
        </p:nvPicPr>
        <p:blipFill>
          <a:blip r:embed="rId3"/>
          <a:stretch>
            <a:fillRect/>
          </a:stretch>
        </p:blipFill>
        <p:spPr>
          <a:xfrm>
            <a:off x="1524000" y="4071506"/>
            <a:ext cx="2753109" cy="628738"/>
          </a:xfrm>
          <a:prstGeom prst="rect">
            <a:avLst/>
          </a:prstGeom>
        </p:spPr>
      </p:pic>
      <p:sp>
        <p:nvSpPr>
          <p:cNvPr id="8" name="TextBox 7">
            <a:extLst>
              <a:ext uri="{FF2B5EF4-FFF2-40B4-BE49-F238E27FC236}">
                <a16:creationId xmlns:a16="http://schemas.microsoft.com/office/drawing/2014/main" id="{C314862B-C7F6-062A-B13A-1716DB2C0418}"/>
              </a:ext>
            </a:extLst>
          </p:cNvPr>
          <p:cNvSpPr txBox="1"/>
          <p:nvPr/>
        </p:nvSpPr>
        <p:spPr>
          <a:xfrm>
            <a:off x="1524000" y="3589663"/>
            <a:ext cx="2797112" cy="369332"/>
          </a:xfrm>
          <a:prstGeom prst="rect">
            <a:avLst/>
          </a:prstGeom>
          <a:noFill/>
        </p:spPr>
        <p:txBody>
          <a:bodyPr wrap="none" rtlCol="0">
            <a:spAutoFit/>
          </a:bodyPr>
          <a:lstStyle/>
          <a:p>
            <a:r>
              <a:rPr lang="en-US" dirty="0">
                <a:solidFill>
                  <a:schemeClr val="accent6">
                    <a:lumMod val="75000"/>
                  </a:schemeClr>
                </a:solidFill>
              </a:rPr>
              <a:t>Top-Left side of the screen</a:t>
            </a:r>
          </a:p>
        </p:txBody>
      </p:sp>
      <p:sp>
        <p:nvSpPr>
          <p:cNvPr id="9" name="TextBox 8">
            <a:extLst>
              <a:ext uri="{FF2B5EF4-FFF2-40B4-BE49-F238E27FC236}">
                <a16:creationId xmlns:a16="http://schemas.microsoft.com/office/drawing/2014/main" id="{EB0DF011-AF8A-28C4-1781-1E3C057BCAB1}"/>
              </a:ext>
            </a:extLst>
          </p:cNvPr>
          <p:cNvSpPr txBox="1"/>
          <p:nvPr/>
        </p:nvSpPr>
        <p:spPr>
          <a:xfrm>
            <a:off x="6925799" y="3533408"/>
            <a:ext cx="2921826" cy="369332"/>
          </a:xfrm>
          <a:prstGeom prst="rect">
            <a:avLst/>
          </a:prstGeom>
          <a:noFill/>
        </p:spPr>
        <p:txBody>
          <a:bodyPr wrap="none" rtlCol="0">
            <a:spAutoFit/>
          </a:bodyPr>
          <a:lstStyle/>
          <a:p>
            <a:r>
              <a:rPr lang="en-US" dirty="0">
                <a:solidFill>
                  <a:schemeClr val="accent6">
                    <a:lumMod val="75000"/>
                  </a:schemeClr>
                </a:solidFill>
              </a:rPr>
              <a:t>Top-Right side of the screen</a:t>
            </a:r>
          </a:p>
        </p:txBody>
      </p:sp>
      <p:sp>
        <p:nvSpPr>
          <p:cNvPr id="10" name="Arrow: Down 9">
            <a:extLst>
              <a:ext uri="{FF2B5EF4-FFF2-40B4-BE49-F238E27FC236}">
                <a16:creationId xmlns:a16="http://schemas.microsoft.com/office/drawing/2014/main" id="{F1A60A71-4A8E-8F14-2201-85C4599C4EB7}"/>
              </a:ext>
            </a:extLst>
          </p:cNvPr>
          <p:cNvSpPr/>
          <p:nvPr/>
        </p:nvSpPr>
        <p:spPr>
          <a:xfrm rot="10800000">
            <a:off x="7537836" y="5145289"/>
            <a:ext cx="484632" cy="978408"/>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5A5A2F8C-F30B-273D-651E-9E189AAEB3A1}"/>
              </a:ext>
            </a:extLst>
          </p:cNvPr>
          <p:cNvSpPr/>
          <p:nvPr/>
        </p:nvSpPr>
        <p:spPr>
          <a:xfrm rot="10800000">
            <a:off x="8144396" y="5145290"/>
            <a:ext cx="484632" cy="978408"/>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FF51B233-1022-6BB4-84D0-8EAA8CC0BF70}"/>
              </a:ext>
            </a:extLst>
          </p:cNvPr>
          <p:cNvSpPr/>
          <p:nvPr/>
        </p:nvSpPr>
        <p:spPr>
          <a:xfrm rot="10800000">
            <a:off x="1524000" y="4928794"/>
            <a:ext cx="484632" cy="978408"/>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976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C04C-F9A2-D53E-98CB-E4C976516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20489-F748-C159-0A0C-C58027AFC11C}"/>
              </a:ext>
            </a:extLst>
          </p:cNvPr>
          <p:cNvSpPr>
            <a:spLocks noGrp="1"/>
          </p:cNvSpPr>
          <p:nvPr>
            <p:ph type="title"/>
          </p:nvPr>
        </p:nvSpPr>
        <p:spPr>
          <a:xfrm>
            <a:off x="3838754" y="233463"/>
            <a:ext cx="3962953" cy="1325563"/>
          </a:xfrm>
        </p:spPr>
        <p:txBody>
          <a:bodyPr>
            <a:normAutofit/>
          </a:bodyPr>
          <a:lstStyle/>
          <a:p>
            <a:r>
              <a:rPr lang="en-US" sz="3200" b="1" i="0" kern="1200" dirty="0">
                <a:solidFill>
                  <a:schemeClr val="accent6">
                    <a:lumMod val="75000"/>
                  </a:schemeClr>
                </a:solidFill>
                <a:effectLst/>
                <a:latin typeface="+mj-lt"/>
                <a:ea typeface="+mj-ea"/>
                <a:cs typeface="+mj-cs"/>
              </a:rPr>
              <a:t>Bank Deposit Entry	</a:t>
            </a:r>
            <a:endParaRPr lang="en-US" sz="3200" dirty="0"/>
          </a:p>
        </p:txBody>
      </p:sp>
      <p:sp>
        <p:nvSpPr>
          <p:cNvPr id="10" name="TextBox 9">
            <a:extLst>
              <a:ext uri="{FF2B5EF4-FFF2-40B4-BE49-F238E27FC236}">
                <a16:creationId xmlns:a16="http://schemas.microsoft.com/office/drawing/2014/main" id="{EDE2D9DB-E77A-B979-C515-B81602BEEB9E}"/>
              </a:ext>
            </a:extLst>
          </p:cNvPr>
          <p:cNvSpPr txBox="1"/>
          <p:nvPr/>
        </p:nvSpPr>
        <p:spPr>
          <a:xfrm>
            <a:off x="574810" y="4150581"/>
            <a:ext cx="5086330" cy="1200329"/>
          </a:xfrm>
          <a:prstGeom prst="rect">
            <a:avLst/>
          </a:prstGeom>
          <a:noFill/>
        </p:spPr>
        <p:txBody>
          <a:bodyPr wrap="square" rtlCol="0">
            <a:spAutoFit/>
          </a:bodyPr>
          <a:lstStyle/>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Under Entry -Click "Bank Deposit Entry" or find your button. </a:t>
            </a:r>
          </a:p>
          <a:p>
            <a:endParaRPr lang="en-US" dirty="0">
              <a:solidFill>
                <a:schemeClr val="accent6">
                  <a:lumMod val="75000"/>
                </a:schemeClr>
              </a:solidFill>
            </a:endParaRPr>
          </a:p>
        </p:txBody>
      </p:sp>
      <p:sp>
        <p:nvSpPr>
          <p:cNvPr id="13" name="TextBox 12">
            <a:extLst>
              <a:ext uri="{FF2B5EF4-FFF2-40B4-BE49-F238E27FC236}">
                <a16:creationId xmlns:a16="http://schemas.microsoft.com/office/drawing/2014/main" id="{F27F5020-6D18-87A4-9656-CBF4107119C7}"/>
              </a:ext>
            </a:extLst>
          </p:cNvPr>
          <p:cNvSpPr txBox="1"/>
          <p:nvPr/>
        </p:nvSpPr>
        <p:spPr>
          <a:xfrm>
            <a:off x="6096000" y="4036096"/>
            <a:ext cx="6052298" cy="1477328"/>
          </a:xfrm>
          <a:prstGeom prst="rect">
            <a:avLst/>
          </a:prstGeom>
          <a:noFill/>
        </p:spPr>
        <p:txBody>
          <a:bodyPr wrap="none" rtlCol="0">
            <a:spAutoFit/>
          </a:bodyPr>
          <a:lstStyle/>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This shows what you entered into the receipt entry and was </a:t>
            </a:r>
          </a:p>
          <a:p>
            <a:r>
              <a:rPr lang="en-US" sz="1800" b="0" i="0" u="none" strike="noStrike" baseline="0" dirty="0">
                <a:solidFill>
                  <a:schemeClr val="accent6">
                    <a:lumMod val="75000"/>
                  </a:schemeClr>
                </a:solidFill>
                <a:latin typeface="Aptos" panose="020B0004020202020204" pitchFamily="34" charset="0"/>
              </a:rPr>
              <a:t>uploaded to the bank deposit. Remember this does not</a:t>
            </a:r>
          </a:p>
          <a:p>
            <a:r>
              <a:rPr lang="en-US" sz="1800" b="0" i="0" u="none" strike="noStrike" baseline="0" dirty="0">
                <a:solidFill>
                  <a:schemeClr val="accent6">
                    <a:lumMod val="75000"/>
                  </a:schemeClr>
                </a:solidFill>
                <a:latin typeface="Aptos" panose="020B0004020202020204" pitchFamily="34" charset="0"/>
              </a:rPr>
              <a:t>reflect IC cash and check payments. You will be entering IC</a:t>
            </a:r>
          </a:p>
          <a:p>
            <a:r>
              <a:rPr lang="en-US" sz="1800" b="0" i="0" u="none" strike="noStrike" baseline="0" dirty="0">
                <a:solidFill>
                  <a:schemeClr val="accent6">
                    <a:lumMod val="75000"/>
                  </a:schemeClr>
                </a:solidFill>
                <a:latin typeface="Aptos" panose="020B0004020202020204" pitchFamily="34" charset="0"/>
              </a:rPr>
              <a:t>amounts that will be sent to the bank. </a:t>
            </a:r>
          </a:p>
        </p:txBody>
      </p:sp>
      <p:pic>
        <p:nvPicPr>
          <p:cNvPr id="4" name="Picture 3">
            <a:extLst>
              <a:ext uri="{FF2B5EF4-FFF2-40B4-BE49-F238E27FC236}">
                <a16:creationId xmlns:a16="http://schemas.microsoft.com/office/drawing/2014/main" id="{C489DFED-E035-90A6-EC4D-1E35156C9425}"/>
              </a:ext>
            </a:extLst>
          </p:cNvPr>
          <p:cNvPicPr>
            <a:picLocks noChangeAspect="1"/>
          </p:cNvPicPr>
          <p:nvPr/>
        </p:nvPicPr>
        <p:blipFill>
          <a:blip r:embed="rId2"/>
          <a:stretch>
            <a:fillRect/>
          </a:stretch>
        </p:blipFill>
        <p:spPr>
          <a:xfrm>
            <a:off x="941236" y="1559026"/>
            <a:ext cx="3267531" cy="2534004"/>
          </a:xfrm>
          <a:prstGeom prst="rect">
            <a:avLst/>
          </a:prstGeom>
        </p:spPr>
      </p:pic>
      <p:pic>
        <p:nvPicPr>
          <p:cNvPr id="8" name="Picture 7">
            <a:extLst>
              <a:ext uri="{FF2B5EF4-FFF2-40B4-BE49-F238E27FC236}">
                <a16:creationId xmlns:a16="http://schemas.microsoft.com/office/drawing/2014/main" id="{BC8AFB52-86FF-DD96-4634-85C2FB2237AC}"/>
              </a:ext>
            </a:extLst>
          </p:cNvPr>
          <p:cNvPicPr>
            <a:picLocks noChangeAspect="1"/>
          </p:cNvPicPr>
          <p:nvPr/>
        </p:nvPicPr>
        <p:blipFill>
          <a:blip r:embed="rId3"/>
          <a:stretch>
            <a:fillRect/>
          </a:stretch>
        </p:blipFill>
        <p:spPr>
          <a:xfrm>
            <a:off x="6507866" y="1502092"/>
            <a:ext cx="3962953" cy="2534004"/>
          </a:xfrm>
          <a:prstGeom prst="rect">
            <a:avLst/>
          </a:prstGeom>
        </p:spPr>
      </p:pic>
    </p:spTree>
    <p:extLst>
      <p:ext uri="{BB962C8B-B14F-4D97-AF65-F5344CB8AC3E}">
        <p14:creationId xmlns:p14="http://schemas.microsoft.com/office/powerpoint/2010/main" val="1735367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98596-52B0-885E-4365-B15174745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B8BD4-8322-3AFB-4AD0-166C751FF008}"/>
              </a:ext>
            </a:extLst>
          </p:cNvPr>
          <p:cNvSpPr>
            <a:spLocks noGrp="1"/>
          </p:cNvSpPr>
          <p:nvPr>
            <p:ph type="title"/>
          </p:nvPr>
        </p:nvSpPr>
        <p:spPr>
          <a:xfrm>
            <a:off x="3536098" y="189213"/>
            <a:ext cx="3798692" cy="1325563"/>
          </a:xfrm>
        </p:spPr>
        <p:txBody>
          <a:bodyPr>
            <a:normAutofit/>
          </a:bodyPr>
          <a:lstStyle/>
          <a:p>
            <a:r>
              <a:rPr lang="en-US" sz="3200" b="1" i="0" kern="1200" dirty="0">
                <a:solidFill>
                  <a:schemeClr val="accent6">
                    <a:lumMod val="75000"/>
                  </a:schemeClr>
                </a:solidFill>
                <a:effectLst/>
                <a:latin typeface="+mj-lt"/>
                <a:ea typeface="+mj-ea"/>
                <a:cs typeface="+mj-cs"/>
              </a:rPr>
              <a:t>Bank Deposit Entry</a:t>
            </a:r>
            <a:endParaRPr lang="en-US" sz="3200" dirty="0"/>
          </a:p>
        </p:txBody>
      </p:sp>
      <p:sp>
        <p:nvSpPr>
          <p:cNvPr id="10" name="TextBox 9">
            <a:extLst>
              <a:ext uri="{FF2B5EF4-FFF2-40B4-BE49-F238E27FC236}">
                <a16:creationId xmlns:a16="http://schemas.microsoft.com/office/drawing/2014/main" id="{DCFE1096-9314-2315-9C21-EB465DC4C6E1}"/>
              </a:ext>
            </a:extLst>
          </p:cNvPr>
          <p:cNvSpPr txBox="1"/>
          <p:nvPr/>
        </p:nvSpPr>
        <p:spPr>
          <a:xfrm>
            <a:off x="455540" y="3816626"/>
            <a:ext cx="5086330" cy="1754326"/>
          </a:xfrm>
          <a:prstGeom prst="rect">
            <a:avLst/>
          </a:prstGeom>
          <a:noFill/>
        </p:spPr>
        <p:txBody>
          <a:bodyPr wrap="square" rtlCol="0">
            <a:spAutoFit/>
          </a:bodyPr>
          <a:lstStyle/>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Click on the memo and type IC &amp; Cust. dep 3/17-3/20 (this will be the date range or single date of deposit made to the bank) </a:t>
            </a:r>
          </a:p>
          <a:p>
            <a:endParaRPr lang="en-US" dirty="0">
              <a:solidFill>
                <a:schemeClr val="accent6">
                  <a:lumMod val="75000"/>
                </a:schemeClr>
              </a:solidFill>
            </a:endParaRPr>
          </a:p>
        </p:txBody>
      </p:sp>
      <p:sp>
        <p:nvSpPr>
          <p:cNvPr id="13" name="TextBox 12">
            <a:extLst>
              <a:ext uri="{FF2B5EF4-FFF2-40B4-BE49-F238E27FC236}">
                <a16:creationId xmlns:a16="http://schemas.microsoft.com/office/drawing/2014/main" id="{F866BC58-3DAD-F7C3-B453-EBC149291C7C}"/>
              </a:ext>
            </a:extLst>
          </p:cNvPr>
          <p:cNvSpPr txBox="1"/>
          <p:nvPr/>
        </p:nvSpPr>
        <p:spPr>
          <a:xfrm>
            <a:off x="6032389" y="4408762"/>
            <a:ext cx="5886616" cy="1477328"/>
          </a:xfrm>
          <a:prstGeom prst="rect">
            <a:avLst/>
          </a:prstGeom>
          <a:noFill/>
        </p:spPr>
        <p:txBody>
          <a:bodyPr wrap="square" rtlCol="0">
            <a:spAutoFit/>
          </a:bodyPr>
          <a:lstStyle/>
          <a:p>
            <a:r>
              <a:rPr lang="en-US" sz="1800" b="0" i="0" u="none" strike="noStrike" baseline="0" dirty="0">
                <a:solidFill>
                  <a:schemeClr val="accent6">
                    <a:lumMod val="75000"/>
                  </a:schemeClr>
                </a:solidFill>
                <a:latin typeface="Aptos" panose="020B0004020202020204" pitchFamily="34" charset="0"/>
              </a:rPr>
              <a:t>Click in the Payment Type summary and add the amount of cash and check you have from IC. Don't worry about the credit card payment part (CC are done once a month) we can go over that in another section.  Then click </a:t>
            </a:r>
            <a:r>
              <a:rPr lang="en-US" sz="1800" b="0" i="0" u="sng" strike="noStrike" baseline="0" dirty="0">
                <a:solidFill>
                  <a:schemeClr val="accent6">
                    <a:lumMod val="75000"/>
                  </a:schemeClr>
                </a:solidFill>
                <a:latin typeface="Aptos" panose="020B0004020202020204" pitchFamily="34" charset="0"/>
              </a:rPr>
              <a:t>2. Detail </a:t>
            </a:r>
            <a:r>
              <a:rPr lang="en-US" sz="1800" b="0" i="0" u="none" strike="noStrike" baseline="0" dirty="0">
                <a:solidFill>
                  <a:schemeClr val="accent6">
                    <a:lumMod val="75000"/>
                  </a:schemeClr>
                </a:solidFill>
                <a:latin typeface="Aptos" panose="020B0004020202020204" pitchFamily="34" charset="0"/>
              </a:rPr>
              <a:t>tab</a:t>
            </a:r>
          </a:p>
        </p:txBody>
      </p:sp>
      <p:pic>
        <p:nvPicPr>
          <p:cNvPr id="8" name="Picture 7">
            <a:extLst>
              <a:ext uri="{FF2B5EF4-FFF2-40B4-BE49-F238E27FC236}">
                <a16:creationId xmlns:a16="http://schemas.microsoft.com/office/drawing/2014/main" id="{6E283F38-D79B-8E09-BB9A-52EC89A76F6C}"/>
              </a:ext>
            </a:extLst>
          </p:cNvPr>
          <p:cNvPicPr>
            <a:picLocks noChangeAspect="1"/>
          </p:cNvPicPr>
          <p:nvPr/>
        </p:nvPicPr>
        <p:blipFill>
          <a:blip r:embed="rId2"/>
          <a:stretch>
            <a:fillRect/>
          </a:stretch>
        </p:blipFill>
        <p:spPr>
          <a:xfrm>
            <a:off x="6491963" y="1525908"/>
            <a:ext cx="3962953" cy="2534004"/>
          </a:xfrm>
          <a:prstGeom prst="rect">
            <a:avLst/>
          </a:prstGeom>
        </p:spPr>
      </p:pic>
      <p:pic>
        <p:nvPicPr>
          <p:cNvPr id="11" name="Picture 10">
            <a:extLst>
              <a:ext uri="{FF2B5EF4-FFF2-40B4-BE49-F238E27FC236}">
                <a16:creationId xmlns:a16="http://schemas.microsoft.com/office/drawing/2014/main" id="{991549D4-BC90-2B77-72CB-4C04199A0DC8}"/>
              </a:ext>
            </a:extLst>
          </p:cNvPr>
          <p:cNvPicPr>
            <a:picLocks noChangeAspect="1"/>
          </p:cNvPicPr>
          <p:nvPr/>
        </p:nvPicPr>
        <p:blipFill>
          <a:blip r:embed="rId3"/>
          <a:stretch>
            <a:fillRect/>
          </a:stretch>
        </p:blipFill>
        <p:spPr>
          <a:xfrm>
            <a:off x="911342" y="1525908"/>
            <a:ext cx="3467584" cy="2486372"/>
          </a:xfrm>
          <a:prstGeom prst="rect">
            <a:avLst/>
          </a:prstGeom>
        </p:spPr>
      </p:pic>
      <p:sp>
        <p:nvSpPr>
          <p:cNvPr id="12" name="Arrow: Down 11">
            <a:extLst>
              <a:ext uri="{FF2B5EF4-FFF2-40B4-BE49-F238E27FC236}">
                <a16:creationId xmlns:a16="http://schemas.microsoft.com/office/drawing/2014/main" id="{55F456EA-84B3-1E39-A231-265B5706D89E}"/>
              </a:ext>
            </a:extLst>
          </p:cNvPr>
          <p:cNvSpPr/>
          <p:nvPr/>
        </p:nvSpPr>
        <p:spPr>
          <a:xfrm>
            <a:off x="9096292" y="1773141"/>
            <a:ext cx="160368" cy="56516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DCCC1ED5-3999-8E99-67EE-A636DD6BED57}"/>
                  </a:ext>
                </a:extLst>
              </p14:cNvPr>
              <p14:cNvContentPartPr/>
              <p14:nvPr/>
            </p14:nvContentPartPr>
            <p14:xfrm>
              <a:off x="7267414" y="2170299"/>
              <a:ext cx="476640" cy="8640"/>
            </p14:xfrm>
          </p:contentPart>
        </mc:Choice>
        <mc:Fallback xmlns="">
          <p:pic>
            <p:nvPicPr>
              <p:cNvPr id="14" name="Ink 13">
                <a:extLst>
                  <a:ext uri="{FF2B5EF4-FFF2-40B4-BE49-F238E27FC236}">
                    <a16:creationId xmlns:a16="http://schemas.microsoft.com/office/drawing/2014/main" id="{DCCC1ED5-3999-8E99-67EE-A636DD6BED57}"/>
                  </a:ext>
                </a:extLst>
              </p:cNvPr>
              <p:cNvPicPr/>
              <p:nvPr/>
            </p:nvPicPr>
            <p:blipFill>
              <a:blip r:embed="rId5"/>
              <a:stretch>
                <a:fillRect/>
              </a:stretch>
            </p:blipFill>
            <p:spPr>
              <a:xfrm>
                <a:off x="7213414" y="2062299"/>
                <a:ext cx="584280" cy="224280"/>
              </a:xfrm>
              <a:prstGeom prst="rect">
                <a:avLst/>
              </a:prstGeom>
            </p:spPr>
          </p:pic>
        </mc:Fallback>
      </mc:AlternateContent>
      <p:sp>
        <p:nvSpPr>
          <p:cNvPr id="15" name="Arrow: Down 14">
            <a:extLst>
              <a:ext uri="{FF2B5EF4-FFF2-40B4-BE49-F238E27FC236}">
                <a16:creationId xmlns:a16="http://schemas.microsoft.com/office/drawing/2014/main" id="{774E4520-31EA-CBBC-A111-F45047130A64}"/>
              </a:ext>
            </a:extLst>
          </p:cNvPr>
          <p:cNvSpPr/>
          <p:nvPr/>
        </p:nvSpPr>
        <p:spPr>
          <a:xfrm rot="5400000">
            <a:off x="4467861" y="2627311"/>
            <a:ext cx="160368" cy="56516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ED055D8-0EB7-AB7C-8BAC-D642D9884D67}"/>
              </a:ext>
            </a:extLst>
          </p:cNvPr>
          <p:cNvSpPr txBox="1"/>
          <p:nvPr/>
        </p:nvSpPr>
        <p:spPr>
          <a:xfrm>
            <a:off x="4786869" y="2661687"/>
            <a:ext cx="1297150" cy="600164"/>
          </a:xfrm>
          <a:prstGeom prst="rect">
            <a:avLst/>
          </a:prstGeom>
          <a:noFill/>
        </p:spPr>
        <p:txBody>
          <a:bodyPr wrap="none" rtlCol="0">
            <a:spAutoFit/>
          </a:bodyPr>
          <a:lstStyle/>
          <a:p>
            <a:r>
              <a:rPr lang="en-US" sz="1100" dirty="0">
                <a:solidFill>
                  <a:schemeClr val="accent6">
                    <a:lumMod val="75000"/>
                  </a:schemeClr>
                </a:solidFill>
              </a:rPr>
              <a:t>Note: This will</a:t>
            </a:r>
          </a:p>
          <a:p>
            <a:r>
              <a:rPr lang="en-US" sz="1100" dirty="0">
                <a:solidFill>
                  <a:schemeClr val="accent6">
                    <a:lumMod val="75000"/>
                  </a:schemeClr>
                </a:solidFill>
              </a:rPr>
              <a:t>Make your deposit</a:t>
            </a:r>
          </a:p>
          <a:p>
            <a:r>
              <a:rPr lang="en-US" sz="1100" dirty="0">
                <a:solidFill>
                  <a:schemeClr val="accent6">
                    <a:lumMod val="75000"/>
                  </a:schemeClr>
                </a:solidFill>
              </a:rPr>
              <a:t>NOT balance!</a:t>
            </a:r>
          </a:p>
        </p:txBody>
      </p:sp>
    </p:spTree>
    <p:extLst>
      <p:ext uri="{BB962C8B-B14F-4D97-AF65-F5344CB8AC3E}">
        <p14:creationId xmlns:p14="http://schemas.microsoft.com/office/powerpoint/2010/main" val="1945855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83C64-48FF-517E-8BAB-15FD5DE74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99F0E-E9B4-9AAB-ED92-9BF0EDE6266F}"/>
              </a:ext>
            </a:extLst>
          </p:cNvPr>
          <p:cNvSpPr>
            <a:spLocks noGrp="1"/>
          </p:cNvSpPr>
          <p:nvPr>
            <p:ph type="title"/>
          </p:nvPr>
        </p:nvSpPr>
        <p:spPr>
          <a:xfrm>
            <a:off x="3548057" y="195283"/>
            <a:ext cx="4174646" cy="1325563"/>
          </a:xfrm>
        </p:spPr>
        <p:txBody>
          <a:bodyPr>
            <a:normAutofit/>
          </a:bodyPr>
          <a:lstStyle/>
          <a:p>
            <a:r>
              <a:rPr lang="en-US" sz="3200" b="1" i="0" kern="1200" dirty="0">
                <a:solidFill>
                  <a:schemeClr val="accent6">
                    <a:lumMod val="75000"/>
                  </a:schemeClr>
                </a:solidFill>
                <a:effectLst/>
                <a:latin typeface="+mj-lt"/>
                <a:ea typeface="+mj-ea"/>
                <a:cs typeface="+mj-cs"/>
              </a:rPr>
              <a:t>Bank Deposit Entry</a:t>
            </a:r>
            <a:endParaRPr lang="en-US" sz="3200" dirty="0"/>
          </a:p>
        </p:txBody>
      </p:sp>
      <p:sp>
        <p:nvSpPr>
          <p:cNvPr id="10" name="TextBox 9">
            <a:extLst>
              <a:ext uri="{FF2B5EF4-FFF2-40B4-BE49-F238E27FC236}">
                <a16:creationId xmlns:a16="http://schemas.microsoft.com/office/drawing/2014/main" id="{8A152D74-29A2-A824-6B33-CB7AD9C667B0}"/>
              </a:ext>
            </a:extLst>
          </p:cNvPr>
          <p:cNvSpPr txBox="1"/>
          <p:nvPr/>
        </p:nvSpPr>
        <p:spPr>
          <a:xfrm>
            <a:off x="455540" y="3816626"/>
            <a:ext cx="5086330" cy="2862322"/>
          </a:xfrm>
          <a:prstGeom prst="rect">
            <a:avLst/>
          </a:prstGeom>
          <a:noFill/>
        </p:spPr>
        <p:txBody>
          <a:bodyPr wrap="square" rtlCol="0">
            <a:spAutoFit/>
          </a:bodyPr>
          <a:lstStyle/>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Enter your fees from IC (IC cash, IC cash &amp; check or IC checks) the purpose from the IC Fee Audit Report (ex. Rental fees), the amount collected to that account, select the account of the GL that it is being deposited to. Select the category for the income. </a:t>
            </a:r>
          </a:p>
          <a:p>
            <a:endParaRPr lang="en-US" dirty="0">
              <a:solidFill>
                <a:schemeClr val="accent6">
                  <a:lumMod val="75000"/>
                </a:schemeClr>
              </a:solidFill>
            </a:endParaRPr>
          </a:p>
        </p:txBody>
      </p:sp>
      <p:sp>
        <p:nvSpPr>
          <p:cNvPr id="13" name="TextBox 12">
            <a:extLst>
              <a:ext uri="{FF2B5EF4-FFF2-40B4-BE49-F238E27FC236}">
                <a16:creationId xmlns:a16="http://schemas.microsoft.com/office/drawing/2014/main" id="{97EE54C0-9291-D599-1C50-4FAF3CD3F036}"/>
              </a:ext>
            </a:extLst>
          </p:cNvPr>
          <p:cNvSpPr txBox="1"/>
          <p:nvPr/>
        </p:nvSpPr>
        <p:spPr>
          <a:xfrm>
            <a:off x="6008535" y="4655252"/>
            <a:ext cx="5886616" cy="2031325"/>
          </a:xfrm>
          <a:prstGeom prst="rect">
            <a:avLst/>
          </a:prstGeom>
          <a:noFill/>
        </p:spPr>
        <p:txBody>
          <a:bodyPr wrap="square" rtlCol="0">
            <a:spAutoFit/>
          </a:bodyPr>
          <a:lstStyle/>
          <a:p>
            <a:r>
              <a:rPr lang="en-US" dirty="0">
                <a:solidFill>
                  <a:schemeClr val="accent6">
                    <a:lumMod val="75000"/>
                  </a:schemeClr>
                </a:solidFill>
                <a:latin typeface="Aptos" panose="020B0004020202020204" pitchFamily="34" charset="0"/>
              </a:rPr>
              <a:t>Before entering these deposits, your balance will be off (see slide #39). </a:t>
            </a:r>
            <a:r>
              <a:rPr lang="en-US" sz="1800" b="0" i="0" u="none" strike="noStrike" baseline="0" dirty="0">
                <a:solidFill>
                  <a:schemeClr val="accent6">
                    <a:lumMod val="75000"/>
                  </a:schemeClr>
                </a:solidFill>
                <a:latin typeface="Aptos" panose="020B0004020202020204" pitchFamily="34" charset="0"/>
              </a:rPr>
              <a:t>You will add your fees from IC and now you should hav</a:t>
            </a:r>
            <a:r>
              <a:rPr lang="en-US" dirty="0">
                <a:solidFill>
                  <a:schemeClr val="accent6">
                    <a:lumMod val="75000"/>
                  </a:schemeClr>
                </a:solidFill>
                <a:latin typeface="Aptos" panose="020B0004020202020204" pitchFamily="34" charset="0"/>
              </a:rPr>
              <a:t>e a zero balance.</a:t>
            </a:r>
            <a:r>
              <a:rPr lang="en-US" sz="1800" b="0" i="0" u="none" strike="noStrike" baseline="0" dirty="0">
                <a:solidFill>
                  <a:schemeClr val="accent6">
                    <a:lumMod val="75000"/>
                  </a:schemeClr>
                </a:solidFill>
                <a:latin typeface="Aptos" panose="020B0004020202020204" pitchFamily="34" charset="0"/>
              </a:rPr>
              <a:t> </a:t>
            </a:r>
            <a:r>
              <a:rPr lang="en-US" sz="1800" b="0" i="0" u="sng" strike="noStrike" baseline="0" dirty="0">
                <a:solidFill>
                  <a:schemeClr val="accent6">
                    <a:lumMod val="75000"/>
                  </a:schemeClr>
                </a:solidFill>
                <a:latin typeface="Aptos" panose="020B0004020202020204" pitchFamily="34" charset="0"/>
              </a:rPr>
              <a:t>If you balance - push okay</a:t>
            </a:r>
            <a:r>
              <a:rPr lang="en-US" sz="1800" b="0" i="0" u="none" strike="noStrike" baseline="0" dirty="0">
                <a:solidFill>
                  <a:schemeClr val="accent6">
                    <a:lumMod val="75000"/>
                  </a:schemeClr>
                </a:solidFill>
                <a:latin typeface="Aptos" panose="020B0004020202020204" pitchFamily="34" charset="0"/>
              </a:rPr>
              <a:t>, if it doesn’t balance, select the fee that needs to be fixed by double clickin</a:t>
            </a:r>
            <a:r>
              <a:rPr lang="en-US" dirty="0">
                <a:solidFill>
                  <a:schemeClr val="accent6">
                    <a:lumMod val="75000"/>
                  </a:schemeClr>
                </a:solidFill>
                <a:latin typeface="Aptos" panose="020B0004020202020204" pitchFamily="34" charset="0"/>
              </a:rPr>
              <a:t>g the line and adjusting the amount if that is what is not entered correctly</a:t>
            </a:r>
            <a:r>
              <a:rPr lang="en-US" sz="1800" b="0" i="0" u="none" strike="noStrike" baseline="0" dirty="0">
                <a:solidFill>
                  <a:schemeClr val="accent6">
                    <a:lumMod val="75000"/>
                  </a:schemeClr>
                </a:solidFill>
                <a:latin typeface="Aptos" panose="020B0004020202020204" pitchFamily="34" charset="0"/>
              </a:rPr>
              <a:t>.</a:t>
            </a:r>
            <a:r>
              <a:rPr lang="en-US" sz="1800" b="0" i="0" u="none" strike="noStrike" baseline="0" dirty="0">
                <a:solidFill>
                  <a:srgbClr val="000000"/>
                </a:solidFill>
                <a:latin typeface="Aptos" panose="020B0004020202020204" pitchFamily="34" charset="0"/>
              </a:rPr>
              <a:t> </a:t>
            </a:r>
            <a:r>
              <a:rPr lang="en-US" sz="1800" b="0" i="0" u="none" strike="noStrike" baseline="0" dirty="0">
                <a:solidFill>
                  <a:schemeClr val="accent6">
                    <a:lumMod val="75000"/>
                  </a:schemeClr>
                </a:solidFill>
                <a:latin typeface="Aptos" panose="020B0004020202020204" pitchFamily="34" charset="0"/>
              </a:rPr>
              <a:t>Click </a:t>
            </a:r>
            <a:r>
              <a:rPr lang="en-US" sz="1800" b="0" i="0" u="sng" strike="noStrike" baseline="0" dirty="0">
                <a:solidFill>
                  <a:schemeClr val="accent6">
                    <a:lumMod val="75000"/>
                  </a:schemeClr>
                </a:solidFill>
                <a:latin typeface="Aptos" panose="020B0004020202020204" pitchFamily="34" charset="0"/>
              </a:rPr>
              <a:t>Accep</a:t>
            </a:r>
            <a:r>
              <a:rPr lang="en-US" sz="1800" b="0" i="0" u="none" strike="noStrike" baseline="0" dirty="0">
                <a:solidFill>
                  <a:schemeClr val="accent6">
                    <a:lumMod val="75000"/>
                  </a:schemeClr>
                </a:solidFill>
                <a:latin typeface="Aptos" panose="020B0004020202020204" pitchFamily="34" charset="0"/>
              </a:rPr>
              <a:t>t if everything balances!!</a:t>
            </a:r>
            <a:endParaRPr lang="en-US" sz="1800" b="0" i="0" u="none" strike="noStrike" baseline="0" dirty="0">
              <a:solidFill>
                <a:srgbClr val="000000"/>
              </a:solidFill>
              <a:latin typeface="Aptos" panose="020B0004020202020204" pitchFamily="34" charset="0"/>
            </a:endParaRPr>
          </a:p>
        </p:txBody>
      </p:sp>
      <p:sp>
        <p:nvSpPr>
          <p:cNvPr id="12" name="Arrow: Down 11">
            <a:extLst>
              <a:ext uri="{FF2B5EF4-FFF2-40B4-BE49-F238E27FC236}">
                <a16:creationId xmlns:a16="http://schemas.microsoft.com/office/drawing/2014/main" id="{5320D4ED-433A-7BAD-CB4F-97FE24A56A4C}"/>
              </a:ext>
            </a:extLst>
          </p:cNvPr>
          <p:cNvSpPr/>
          <p:nvPr/>
        </p:nvSpPr>
        <p:spPr>
          <a:xfrm rot="5400000">
            <a:off x="10365025" y="1713837"/>
            <a:ext cx="143890" cy="264161"/>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CD3DB9-069F-C2A4-24F0-D07183686B46}"/>
              </a:ext>
            </a:extLst>
          </p:cNvPr>
          <p:cNvPicPr>
            <a:picLocks noChangeAspect="1"/>
          </p:cNvPicPr>
          <p:nvPr/>
        </p:nvPicPr>
        <p:blipFill>
          <a:blip r:embed="rId2"/>
          <a:stretch>
            <a:fillRect/>
          </a:stretch>
        </p:blipFill>
        <p:spPr>
          <a:xfrm>
            <a:off x="925284" y="1430627"/>
            <a:ext cx="4020111" cy="290553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ADD5E1B-53CE-D4BC-8D8E-D170BC09FEEE}"/>
                  </a:ext>
                </a:extLst>
              </p14:cNvPr>
              <p14:cNvContentPartPr/>
              <p14:nvPr/>
            </p14:nvContentPartPr>
            <p14:xfrm>
              <a:off x="1423174" y="2297739"/>
              <a:ext cx="258840" cy="360"/>
            </p14:xfrm>
          </p:contentPart>
        </mc:Choice>
        <mc:Fallback xmlns="">
          <p:pic>
            <p:nvPicPr>
              <p:cNvPr id="5" name="Ink 4">
                <a:extLst>
                  <a:ext uri="{FF2B5EF4-FFF2-40B4-BE49-F238E27FC236}">
                    <a16:creationId xmlns:a16="http://schemas.microsoft.com/office/drawing/2014/main" id="{BADD5E1B-53CE-D4BC-8D8E-D170BC09FEEE}"/>
                  </a:ext>
                </a:extLst>
              </p:cNvPr>
              <p:cNvPicPr/>
              <p:nvPr/>
            </p:nvPicPr>
            <p:blipFill>
              <a:blip r:embed="rId4"/>
              <a:stretch>
                <a:fillRect/>
              </a:stretch>
            </p:blipFill>
            <p:spPr>
              <a:xfrm>
                <a:off x="1387174" y="2225739"/>
                <a:ext cx="330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239ACE1-AA81-0962-2A13-C376BCBE4E60}"/>
                  </a:ext>
                </a:extLst>
              </p14:cNvPr>
              <p14:cNvContentPartPr/>
              <p14:nvPr/>
            </p14:nvContentPartPr>
            <p14:xfrm>
              <a:off x="2997454" y="2289819"/>
              <a:ext cx="384480" cy="34560"/>
            </p14:xfrm>
          </p:contentPart>
        </mc:Choice>
        <mc:Fallback xmlns="">
          <p:pic>
            <p:nvPicPr>
              <p:cNvPr id="6" name="Ink 5">
                <a:extLst>
                  <a:ext uri="{FF2B5EF4-FFF2-40B4-BE49-F238E27FC236}">
                    <a16:creationId xmlns:a16="http://schemas.microsoft.com/office/drawing/2014/main" id="{3239ACE1-AA81-0962-2A13-C376BCBE4E60}"/>
                  </a:ext>
                </a:extLst>
              </p:cNvPr>
              <p:cNvPicPr/>
              <p:nvPr/>
            </p:nvPicPr>
            <p:blipFill>
              <a:blip r:embed="rId6"/>
              <a:stretch>
                <a:fillRect/>
              </a:stretch>
            </p:blipFill>
            <p:spPr>
              <a:xfrm>
                <a:off x="2961814" y="2218179"/>
                <a:ext cx="456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D471705-80D2-3AFE-F9CD-3633153DA80D}"/>
                  </a:ext>
                </a:extLst>
              </p14:cNvPr>
              <p14:cNvContentPartPr/>
              <p14:nvPr/>
            </p14:nvContentPartPr>
            <p14:xfrm>
              <a:off x="4126774" y="2456859"/>
              <a:ext cx="245880" cy="360"/>
            </p14:xfrm>
          </p:contentPart>
        </mc:Choice>
        <mc:Fallback xmlns="">
          <p:pic>
            <p:nvPicPr>
              <p:cNvPr id="7" name="Ink 6">
                <a:extLst>
                  <a:ext uri="{FF2B5EF4-FFF2-40B4-BE49-F238E27FC236}">
                    <a16:creationId xmlns:a16="http://schemas.microsoft.com/office/drawing/2014/main" id="{DD471705-80D2-3AFE-F9CD-3633153DA80D}"/>
                  </a:ext>
                </a:extLst>
              </p:cNvPr>
              <p:cNvPicPr/>
              <p:nvPr/>
            </p:nvPicPr>
            <p:blipFill>
              <a:blip r:embed="rId8"/>
              <a:stretch>
                <a:fillRect/>
              </a:stretch>
            </p:blipFill>
            <p:spPr>
              <a:xfrm>
                <a:off x="4090774" y="2385219"/>
                <a:ext cx="317520" cy="144000"/>
              </a:xfrm>
              <a:prstGeom prst="rect">
                <a:avLst/>
              </a:prstGeom>
            </p:spPr>
          </p:pic>
        </mc:Fallback>
      </mc:AlternateContent>
      <p:sp>
        <p:nvSpPr>
          <p:cNvPr id="9" name="Arrow: Down 8">
            <a:extLst>
              <a:ext uri="{FF2B5EF4-FFF2-40B4-BE49-F238E27FC236}">
                <a16:creationId xmlns:a16="http://schemas.microsoft.com/office/drawing/2014/main" id="{A418E94B-DA9F-07D7-1026-A6CC8667A140}"/>
              </a:ext>
            </a:extLst>
          </p:cNvPr>
          <p:cNvSpPr/>
          <p:nvPr/>
        </p:nvSpPr>
        <p:spPr>
          <a:xfrm rot="5400000">
            <a:off x="2339351" y="2510329"/>
            <a:ext cx="160368" cy="56516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57F39BD8-FBD7-C5F9-D0CA-930E2AF61159}"/>
              </a:ext>
            </a:extLst>
          </p:cNvPr>
          <p:cNvSpPr/>
          <p:nvPr/>
        </p:nvSpPr>
        <p:spPr>
          <a:xfrm rot="5400000">
            <a:off x="2621932" y="2318800"/>
            <a:ext cx="160368" cy="565162"/>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ED6E95B-DE6F-9B41-A2AF-6EA826B53EDF}"/>
              </a:ext>
            </a:extLst>
          </p:cNvPr>
          <p:cNvPicPr>
            <a:picLocks noChangeAspect="1"/>
          </p:cNvPicPr>
          <p:nvPr/>
        </p:nvPicPr>
        <p:blipFill>
          <a:blip r:embed="rId9"/>
          <a:stretch>
            <a:fillRect/>
          </a:stretch>
        </p:blipFill>
        <p:spPr>
          <a:xfrm>
            <a:off x="6381092" y="1362957"/>
            <a:ext cx="3876091" cy="2973199"/>
          </a:xfrm>
          <a:prstGeom prst="rect">
            <a:avLst/>
          </a:prstGeom>
        </p:spPr>
      </p:pic>
      <p:sp>
        <p:nvSpPr>
          <p:cNvPr id="18" name="Arrow: Down 17">
            <a:extLst>
              <a:ext uri="{FF2B5EF4-FFF2-40B4-BE49-F238E27FC236}">
                <a16:creationId xmlns:a16="http://schemas.microsoft.com/office/drawing/2014/main" id="{0FCD7B4E-94CF-FFF5-7E87-CD58152E3CD3}"/>
              </a:ext>
            </a:extLst>
          </p:cNvPr>
          <p:cNvSpPr/>
          <p:nvPr/>
        </p:nvSpPr>
        <p:spPr>
          <a:xfrm rot="5400000">
            <a:off x="10399493" y="1546292"/>
            <a:ext cx="74957" cy="264161"/>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29E652FE-EA23-61C2-6CC3-34AFE521715C}"/>
              </a:ext>
            </a:extLst>
          </p:cNvPr>
          <p:cNvSpPr/>
          <p:nvPr/>
        </p:nvSpPr>
        <p:spPr>
          <a:xfrm>
            <a:off x="8951843" y="1456290"/>
            <a:ext cx="76200" cy="268541"/>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88AD9565-C1E5-3E5D-E959-F647EA60B91B}"/>
              </a:ext>
            </a:extLst>
          </p:cNvPr>
          <p:cNvSpPr/>
          <p:nvPr/>
        </p:nvSpPr>
        <p:spPr>
          <a:xfrm>
            <a:off x="8701877" y="3684546"/>
            <a:ext cx="143890" cy="264161"/>
          </a:xfrm>
          <a:prstGeom prst="down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72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9F4F-1BCE-CCE5-BB14-B926D608E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83F12-D337-FE65-6558-4FE4C135E698}"/>
              </a:ext>
            </a:extLst>
          </p:cNvPr>
          <p:cNvSpPr>
            <a:spLocks noGrp="1"/>
          </p:cNvSpPr>
          <p:nvPr>
            <p:ph type="title"/>
          </p:nvPr>
        </p:nvSpPr>
        <p:spPr>
          <a:xfrm>
            <a:off x="3898546" y="222283"/>
            <a:ext cx="3689616" cy="1325563"/>
          </a:xfrm>
        </p:spPr>
        <p:txBody>
          <a:bodyPr>
            <a:normAutofit/>
          </a:bodyPr>
          <a:lstStyle/>
          <a:p>
            <a:r>
              <a:rPr lang="en-US" sz="3200" b="1" i="0" kern="1200" dirty="0">
                <a:solidFill>
                  <a:schemeClr val="accent6">
                    <a:lumMod val="75000"/>
                  </a:schemeClr>
                </a:solidFill>
                <a:effectLst/>
                <a:latin typeface="+mj-lt"/>
                <a:ea typeface="+mj-ea"/>
                <a:cs typeface="+mj-cs"/>
              </a:rPr>
              <a:t>Bank Deposit Entry</a:t>
            </a:r>
            <a:endParaRPr lang="en-US" sz="3200" dirty="0"/>
          </a:p>
        </p:txBody>
      </p:sp>
      <p:sp>
        <p:nvSpPr>
          <p:cNvPr id="10" name="TextBox 9">
            <a:extLst>
              <a:ext uri="{FF2B5EF4-FFF2-40B4-BE49-F238E27FC236}">
                <a16:creationId xmlns:a16="http://schemas.microsoft.com/office/drawing/2014/main" id="{D52D033F-50B4-853E-2570-85A26EE67641}"/>
              </a:ext>
            </a:extLst>
          </p:cNvPr>
          <p:cNvSpPr txBox="1"/>
          <p:nvPr/>
        </p:nvSpPr>
        <p:spPr>
          <a:xfrm>
            <a:off x="595953" y="3885054"/>
            <a:ext cx="4729866" cy="1754326"/>
          </a:xfrm>
          <a:prstGeom prst="rect">
            <a:avLst/>
          </a:prstGeom>
          <a:noFill/>
        </p:spPr>
        <p:txBody>
          <a:bodyPr wrap="square" rtlCol="0">
            <a:spAutoFit/>
          </a:bodyPr>
          <a:lstStyle/>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Click "Cancel" to print the Bank Deposit Entry. </a:t>
            </a:r>
          </a:p>
          <a:p>
            <a:endParaRPr lang="en-US" dirty="0">
              <a:solidFill>
                <a:schemeClr val="accent6">
                  <a:lumMod val="75000"/>
                </a:schemeClr>
              </a:solidFill>
            </a:endParaRPr>
          </a:p>
        </p:txBody>
      </p:sp>
      <p:sp>
        <p:nvSpPr>
          <p:cNvPr id="13" name="TextBox 12">
            <a:extLst>
              <a:ext uri="{FF2B5EF4-FFF2-40B4-BE49-F238E27FC236}">
                <a16:creationId xmlns:a16="http://schemas.microsoft.com/office/drawing/2014/main" id="{6134492A-F34C-C047-443D-56220BF4CC15}"/>
              </a:ext>
            </a:extLst>
          </p:cNvPr>
          <p:cNvSpPr txBox="1"/>
          <p:nvPr/>
        </p:nvSpPr>
        <p:spPr>
          <a:xfrm>
            <a:off x="5992632" y="4535982"/>
            <a:ext cx="5886616" cy="923330"/>
          </a:xfrm>
          <a:prstGeom prst="rect">
            <a:avLst/>
          </a:prstGeom>
          <a:noFill/>
        </p:spPr>
        <p:txBody>
          <a:bodyPr wrap="square" rtlCol="0">
            <a:spAutoFit/>
          </a:bodyPr>
          <a:lstStyle/>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chemeClr val="accent6">
                    <a:lumMod val="75000"/>
                  </a:schemeClr>
                </a:solidFill>
                <a:latin typeface="Aptos" panose="020B0004020202020204" pitchFamily="34" charset="0"/>
              </a:rPr>
              <a:t>Click "Yes" and click yes to update if all the information</a:t>
            </a:r>
          </a:p>
          <a:p>
            <a:r>
              <a:rPr lang="en-US" sz="1800" b="0" i="0" u="none" strike="noStrike" baseline="0" dirty="0">
                <a:solidFill>
                  <a:schemeClr val="accent6">
                    <a:lumMod val="75000"/>
                  </a:schemeClr>
                </a:solidFill>
                <a:latin typeface="Aptos" panose="020B0004020202020204" pitchFamily="34" charset="0"/>
              </a:rPr>
              <a:t> is correct. </a:t>
            </a:r>
          </a:p>
        </p:txBody>
      </p:sp>
      <p:pic>
        <p:nvPicPr>
          <p:cNvPr id="8" name="Picture 7">
            <a:extLst>
              <a:ext uri="{FF2B5EF4-FFF2-40B4-BE49-F238E27FC236}">
                <a16:creationId xmlns:a16="http://schemas.microsoft.com/office/drawing/2014/main" id="{A2D463B5-5912-EB41-1E5E-53B6A766423B}"/>
              </a:ext>
            </a:extLst>
          </p:cNvPr>
          <p:cNvPicPr>
            <a:picLocks noChangeAspect="1"/>
          </p:cNvPicPr>
          <p:nvPr/>
        </p:nvPicPr>
        <p:blipFill>
          <a:blip r:embed="rId2"/>
          <a:stretch>
            <a:fillRect/>
          </a:stretch>
        </p:blipFill>
        <p:spPr>
          <a:xfrm>
            <a:off x="725122" y="1365438"/>
            <a:ext cx="4600697" cy="3289813"/>
          </a:xfrm>
          <a:prstGeom prst="rect">
            <a:avLst/>
          </a:prstGeom>
        </p:spPr>
      </p:pic>
      <p:pic>
        <p:nvPicPr>
          <p:cNvPr id="14" name="Picture 13">
            <a:extLst>
              <a:ext uri="{FF2B5EF4-FFF2-40B4-BE49-F238E27FC236}">
                <a16:creationId xmlns:a16="http://schemas.microsoft.com/office/drawing/2014/main" id="{801BC1BC-4F8A-0B3A-0A13-8E6DE29147A6}"/>
              </a:ext>
            </a:extLst>
          </p:cNvPr>
          <p:cNvPicPr>
            <a:picLocks noChangeAspect="1"/>
          </p:cNvPicPr>
          <p:nvPr/>
        </p:nvPicPr>
        <p:blipFill>
          <a:blip r:embed="rId3"/>
          <a:stretch>
            <a:fillRect/>
          </a:stretch>
        </p:blipFill>
        <p:spPr>
          <a:xfrm>
            <a:off x="6160889" y="1365438"/>
            <a:ext cx="4485908" cy="3221924"/>
          </a:xfrm>
          <a:prstGeom prst="rect">
            <a:avLst/>
          </a:prstGeom>
        </p:spPr>
      </p:pic>
    </p:spTree>
    <p:extLst>
      <p:ext uri="{BB962C8B-B14F-4D97-AF65-F5344CB8AC3E}">
        <p14:creationId xmlns:p14="http://schemas.microsoft.com/office/powerpoint/2010/main" val="200649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391B331-315B-74C7-20EA-4F9FA6D9B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B0EA3-6029-2652-926F-EFA758CB1A58}"/>
              </a:ext>
            </a:extLst>
          </p:cNvPr>
          <p:cNvSpPr>
            <a:spLocks noGrp="1"/>
          </p:cNvSpPr>
          <p:nvPr>
            <p:ph type="ctrTitle"/>
          </p:nvPr>
        </p:nvSpPr>
        <p:spPr>
          <a:xfrm>
            <a:off x="1524000" y="343283"/>
            <a:ext cx="9144000" cy="979814"/>
          </a:xfrm>
        </p:spPr>
        <p:txBody>
          <a:bodyPr/>
          <a:lstStyle/>
          <a:p>
            <a:r>
              <a:rPr lang="en-US" dirty="0">
                <a:solidFill>
                  <a:srgbClr val="0070C0"/>
                </a:solidFill>
              </a:rPr>
              <a:t>Breadcrumbs</a:t>
            </a:r>
          </a:p>
        </p:txBody>
      </p:sp>
      <p:pic>
        <p:nvPicPr>
          <p:cNvPr id="6" name="Picture 5">
            <a:extLst>
              <a:ext uri="{FF2B5EF4-FFF2-40B4-BE49-F238E27FC236}">
                <a16:creationId xmlns:a16="http://schemas.microsoft.com/office/drawing/2014/main" id="{EE7F36D0-1F44-A1D1-0009-40D30C0CF0A8}"/>
              </a:ext>
            </a:extLst>
          </p:cNvPr>
          <p:cNvPicPr>
            <a:picLocks noChangeAspect="1"/>
          </p:cNvPicPr>
          <p:nvPr/>
        </p:nvPicPr>
        <p:blipFill>
          <a:blip r:embed="rId2"/>
          <a:stretch>
            <a:fillRect/>
          </a:stretch>
        </p:blipFill>
        <p:spPr>
          <a:xfrm>
            <a:off x="1619416" y="1406034"/>
            <a:ext cx="8450131" cy="2226151"/>
          </a:xfrm>
          <a:prstGeom prst="rect">
            <a:avLst/>
          </a:prstGeom>
        </p:spPr>
      </p:pic>
      <p:sp>
        <p:nvSpPr>
          <p:cNvPr id="4" name="TextBox 3">
            <a:extLst>
              <a:ext uri="{FF2B5EF4-FFF2-40B4-BE49-F238E27FC236}">
                <a16:creationId xmlns:a16="http://schemas.microsoft.com/office/drawing/2014/main" id="{DA6E1535-6930-00CD-6FD6-B260B8CB37FF}"/>
              </a:ext>
            </a:extLst>
          </p:cNvPr>
          <p:cNvSpPr txBox="1"/>
          <p:nvPr/>
        </p:nvSpPr>
        <p:spPr>
          <a:xfrm>
            <a:off x="1311919" y="4343592"/>
            <a:ext cx="9475414" cy="923330"/>
          </a:xfrm>
          <a:prstGeom prst="rect">
            <a:avLst/>
          </a:prstGeom>
          <a:noFill/>
        </p:spPr>
        <p:txBody>
          <a:bodyPr wrap="none" rtlCol="0">
            <a:spAutoFit/>
          </a:bodyPr>
          <a:lstStyle/>
          <a:p>
            <a:r>
              <a:rPr lang="en-US" dirty="0">
                <a:solidFill>
                  <a:schemeClr val="accent6">
                    <a:lumMod val="75000"/>
                  </a:schemeClr>
                </a:solidFill>
              </a:rPr>
              <a:t>Once you’ve been on a page you can add it to your favorites                                           by clicking the </a:t>
            </a:r>
          </a:p>
          <a:p>
            <a:r>
              <a:rPr lang="en-US" dirty="0">
                <a:solidFill>
                  <a:schemeClr val="accent6">
                    <a:lumMod val="75000"/>
                  </a:schemeClr>
                </a:solidFill>
              </a:rPr>
              <a:t>little star to the right of the title. This will add it to your favorite's menu                                  you can </a:t>
            </a:r>
          </a:p>
          <a:p>
            <a:r>
              <a:rPr lang="en-US" dirty="0">
                <a:solidFill>
                  <a:schemeClr val="accent6">
                    <a:lumMod val="75000"/>
                  </a:schemeClr>
                </a:solidFill>
              </a:rPr>
              <a:t>click this star to find your favorites.</a:t>
            </a:r>
          </a:p>
        </p:txBody>
      </p:sp>
      <p:pic>
        <p:nvPicPr>
          <p:cNvPr id="7" name="Picture 6">
            <a:extLst>
              <a:ext uri="{FF2B5EF4-FFF2-40B4-BE49-F238E27FC236}">
                <a16:creationId xmlns:a16="http://schemas.microsoft.com/office/drawing/2014/main" id="{20966180-3B45-8E57-B72A-C8C46C7880D3}"/>
              </a:ext>
            </a:extLst>
          </p:cNvPr>
          <p:cNvPicPr>
            <a:picLocks noChangeAspect="1"/>
          </p:cNvPicPr>
          <p:nvPr/>
        </p:nvPicPr>
        <p:blipFill>
          <a:blip r:embed="rId3"/>
          <a:stretch>
            <a:fillRect/>
          </a:stretch>
        </p:blipFill>
        <p:spPr>
          <a:xfrm>
            <a:off x="8345499" y="4729517"/>
            <a:ext cx="1279866" cy="520812"/>
          </a:xfrm>
          <a:prstGeom prst="rect">
            <a:avLst/>
          </a:prstGeom>
        </p:spPr>
      </p:pic>
      <p:pic>
        <p:nvPicPr>
          <p:cNvPr id="9" name="Picture 8">
            <a:extLst>
              <a:ext uri="{FF2B5EF4-FFF2-40B4-BE49-F238E27FC236}">
                <a16:creationId xmlns:a16="http://schemas.microsoft.com/office/drawing/2014/main" id="{9F509335-2A58-A918-1CE8-2B630659CF3F}"/>
              </a:ext>
            </a:extLst>
          </p:cNvPr>
          <p:cNvPicPr>
            <a:picLocks noChangeAspect="1"/>
          </p:cNvPicPr>
          <p:nvPr/>
        </p:nvPicPr>
        <p:blipFill>
          <a:blip r:embed="rId4"/>
          <a:stretch>
            <a:fillRect/>
          </a:stretch>
        </p:blipFill>
        <p:spPr>
          <a:xfrm>
            <a:off x="7305165" y="4117769"/>
            <a:ext cx="1680267" cy="489909"/>
          </a:xfrm>
          <a:prstGeom prst="rect">
            <a:avLst/>
          </a:prstGeom>
        </p:spPr>
      </p:pic>
      <p:grpSp>
        <p:nvGrpSpPr>
          <p:cNvPr id="10" name="Group 9">
            <a:extLst>
              <a:ext uri="{FF2B5EF4-FFF2-40B4-BE49-F238E27FC236}">
                <a16:creationId xmlns:a16="http://schemas.microsoft.com/office/drawing/2014/main" id="{F21FCA27-6444-B890-083E-1728F8485AFD}"/>
              </a:ext>
            </a:extLst>
          </p:cNvPr>
          <p:cNvGrpSpPr/>
          <p:nvPr/>
        </p:nvGrpSpPr>
        <p:grpSpPr>
          <a:xfrm>
            <a:off x="8635470" y="3920315"/>
            <a:ext cx="455280" cy="486672"/>
            <a:chOff x="3229002" y="1905967"/>
            <a:chExt cx="535222" cy="513122"/>
          </a:xfrm>
        </p:grpSpPr>
        <p:sp>
          <p:nvSpPr>
            <p:cNvPr id="11" name="Arrow: Right 10">
              <a:extLst>
                <a:ext uri="{FF2B5EF4-FFF2-40B4-BE49-F238E27FC236}">
                  <a16:creationId xmlns:a16="http://schemas.microsoft.com/office/drawing/2014/main" id="{7541E5FF-7F85-6608-48EE-8373E0E50CC8}"/>
                </a:ext>
              </a:extLst>
            </p:cNvPr>
            <p:cNvSpPr/>
            <p:nvPr/>
          </p:nvSpPr>
          <p:spPr>
            <a:xfrm rot="7190013">
              <a:off x="3240052" y="1894917"/>
              <a:ext cx="513122" cy="535222"/>
            </a:xfrm>
            <a:prstGeom prst="rightArrow">
              <a:avLst>
                <a:gd name="adj1" fmla="val 60000"/>
                <a:gd name="adj2" fmla="val 50000"/>
              </a:avLst>
            </a:prstGeom>
            <a:solidFill>
              <a:schemeClr val="accent6">
                <a:lumMod val="75000"/>
              </a:schemeClr>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2" name="Arrow: Right 4">
              <a:extLst>
                <a:ext uri="{FF2B5EF4-FFF2-40B4-BE49-F238E27FC236}">
                  <a16:creationId xmlns:a16="http://schemas.microsoft.com/office/drawing/2014/main" id="{93205AC3-40AF-B9C1-8E98-57A4EF57BB63}"/>
                </a:ext>
              </a:extLst>
            </p:cNvPr>
            <p:cNvSpPr txBox="1"/>
            <p:nvPr/>
          </p:nvSpPr>
          <p:spPr>
            <a:xfrm rot="1790013">
              <a:off x="3374336" y="1916168"/>
              <a:ext cx="321134" cy="359185"/>
            </a:xfrm>
            <a:prstGeom prst="rect">
              <a:avLst/>
            </a:prstGeom>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grpSp>
        <p:nvGrpSpPr>
          <p:cNvPr id="13" name="Group 12">
            <a:extLst>
              <a:ext uri="{FF2B5EF4-FFF2-40B4-BE49-F238E27FC236}">
                <a16:creationId xmlns:a16="http://schemas.microsoft.com/office/drawing/2014/main" id="{22F44434-9284-1571-8DD7-E30E676A9F8A}"/>
              </a:ext>
            </a:extLst>
          </p:cNvPr>
          <p:cNvGrpSpPr/>
          <p:nvPr/>
        </p:nvGrpSpPr>
        <p:grpSpPr>
          <a:xfrm>
            <a:off x="9031243" y="4699526"/>
            <a:ext cx="483509" cy="463544"/>
            <a:chOff x="3229002" y="1905967"/>
            <a:chExt cx="535222" cy="513122"/>
          </a:xfrm>
        </p:grpSpPr>
        <p:sp>
          <p:nvSpPr>
            <p:cNvPr id="14" name="Arrow: Right 13">
              <a:extLst>
                <a:ext uri="{FF2B5EF4-FFF2-40B4-BE49-F238E27FC236}">
                  <a16:creationId xmlns:a16="http://schemas.microsoft.com/office/drawing/2014/main" id="{DA6284CC-622D-563A-CC11-5209E67CB218}"/>
                </a:ext>
              </a:extLst>
            </p:cNvPr>
            <p:cNvSpPr/>
            <p:nvPr/>
          </p:nvSpPr>
          <p:spPr>
            <a:xfrm rot="7190013">
              <a:off x="3240052" y="1894917"/>
              <a:ext cx="513122" cy="535222"/>
            </a:xfrm>
            <a:prstGeom prst="rightArrow">
              <a:avLst>
                <a:gd name="adj1" fmla="val 60000"/>
                <a:gd name="adj2" fmla="val 50000"/>
              </a:avLst>
            </a:prstGeom>
            <a:solidFill>
              <a:schemeClr val="accent6">
                <a:lumMod val="75000"/>
              </a:schemeClr>
            </a:solidFill>
            <a:ln>
              <a:solidFill>
                <a:srgbClr val="92D050"/>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5" name="Arrow: Right 4">
              <a:extLst>
                <a:ext uri="{FF2B5EF4-FFF2-40B4-BE49-F238E27FC236}">
                  <a16:creationId xmlns:a16="http://schemas.microsoft.com/office/drawing/2014/main" id="{63A062C5-ADCB-A2BE-B213-D1A8BEFBBF16}"/>
                </a:ext>
              </a:extLst>
            </p:cNvPr>
            <p:cNvSpPr txBox="1"/>
            <p:nvPr/>
          </p:nvSpPr>
          <p:spPr>
            <a:xfrm rot="1790013">
              <a:off x="3374336" y="1916168"/>
              <a:ext cx="321134" cy="359185"/>
            </a:xfrm>
            <a:prstGeom prst="rect">
              <a:avLst/>
            </a:prstGeom>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spTree>
    <p:extLst>
      <p:ext uri="{BB962C8B-B14F-4D97-AF65-F5344CB8AC3E}">
        <p14:creationId xmlns:p14="http://schemas.microsoft.com/office/powerpoint/2010/main" val="98859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3F7E30-308A-5531-7F6A-0AF26CCBB39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15AC8A0-D726-938B-CFB4-F71892FCAE26}"/>
              </a:ext>
            </a:extLst>
          </p:cNvPr>
          <p:cNvSpPr txBox="1">
            <a:spLocks/>
          </p:cNvSpPr>
          <p:nvPr/>
        </p:nvSpPr>
        <p:spPr>
          <a:xfrm>
            <a:off x="519036" y="521060"/>
            <a:ext cx="10988702" cy="712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Find the Fees selection in the main menu select</a:t>
            </a:r>
            <a:endParaRPr lang="en-US" u="sng" dirty="0">
              <a:solidFill>
                <a:schemeClr val="accent6">
                  <a:lumMod val="75000"/>
                </a:schemeClr>
              </a:solidFill>
            </a:endParaRPr>
          </a:p>
        </p:txBody>
      </p:sp>
      <p:graphicFrame>
        <p:nvGraphicFramePr>
          <p:cNvPr id="19" name="Content Placeholder 10">
            <a:extLst>
              <a:ext uri="{FF2B5EF4-FFF2-40B4-BE49-F238E27FC236}">
                <a16:creationId xmlns:a16="http://schemas.microsoft.com/office/drawing/2014/main" id="{769EDB9A-4B20-EBE2-3667-417EB3965553}"/>
              </a:ext>
            </a:extLst>
          </p:cNvPr>
          <p:cNvGraphicFramePr>
            <a:graphicFrameLocks noGrp="1"/>
          </p:cNvGraphicFramePr>
          <p:nvPr>
            <p:ph sz="half" idx="2"/>
            <p:extLst>
              <p:ext uri="{D42A27DB-BD31-4B8C-83A1-F6EECF244321}">
                <p14:modId xmlns:p14="http://schemas.microsoft.com/office/powerpoint/2010/main" val="2462415937"/>
              </p:ext>
            </p:extLst>
          </p:nvPr>
        </p:nvGraphicFramePr>
        <p:xfrm>
          <a:off x="2380933" y="1233406"/>
          <a:ext cx="4693481" cy="4518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E68E819-6463-E04B-4C6C-8B3EC84B3742}"/>
              </a:ext>
            </a:extLst>
          </p:cNvPr>
          <p:cNvPicPr>
            <a:picLocks noChangeAspect="1"/>
          </p:cNvPicPr>
          <p:nvPr/>
        </p:nvPicPr>
        <p:blipFill>
          <a:blip r:embed="rId7"/>
          <a:stretch>
            <a:fillRect/>
          </a:stretch>
        </p:blipFill>
        <p:spPr>
          <a:xfrm>
            <a:off x="341291" y="2347782"/>
            <a:ext cx="1428949" cy="3639058"/>
          </a:xfrm>
          <a:prstGeom prst="rect">
            <a:avLst/>
          </a:prstGeom>
        </p:spPr>
      </p:pic>
      <p:sp>
        <p:nvSpPr>
          <p:cNvPr id="8" name="Arrow: Right 7">
            <a:extLst>
              <a:ext uri="{FF2B5EF4-FFF2-40B4-BE49-F238E27FC236}">
                <a16:creationId xmlns:a16="http://schemas.microsoft.com/office/drawing/2014/main" id="{207FA307-1DA3-3359-C805-6BB0F16E585B}"/>
              </a:ext>
            </a:extLst>
          </p:cNvPr>
          <p:cNvSpPr/>
          <p:nvPr/>
        </p:nvSpPr>
        <p:spPr>
          <a:xfrm flipH="1">
            <a:off x="1055765" y="3953780"/>
            <a:ext cx="1231425" cy="427061"/>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71BA62-9BD4-99F6-DC84-AAB5C8F1D24F}"/>
              </a:ext>
            </a:extLst>
          </p:cNvPr>
          <p:cNvSpPr txBox="1"/>
          <p:nvPr/>
        </p:nvSpPr>
        <p:spPr>
          <a:xfrm>
            <a:off x="7620662" y="5383033"/>
            <a:ext cx="3646336" cy="369332"/>
          </a:xfrm>
          <a:prstGeom prst="rect">
            <a:avLst/>
          </a:prstGeom>
          <a:noFill/>
        </p:spPr>
        <p:txBody>
          <a:bodyPr wrap="square" rtlCol="0">
            <a:spAutoFit/>
          </a:bodyPr>
          <a:lstStyle/>
          <a:p>
            <a:r>
              <a:rPr lang="en-US" dirty="0">
                <a:solidFill>
                  <a:schemeClr val="accent6">
                    <a:lumMod val="75000"/>
                  </a:schemeClr>
                </a:solidFill>
              </a:rPr>
              <a:t> </a:t>
            </a:r>
          </a:p>
        </p:txBody>
      </p:sp>
      <p:pic>
        <p:nvPicPr>
          <p:cNvPr id="3" name="Picture 2">
            <a:extLst>
              <a:ext uri="{FF2B5EF4-FFF2-40B4-BE49-F238E27FC236}">
                <a16:creationId xmlns:a16="http://schemas.microsoft.com/office/drawing/2014/main" id="{D2CAE2E2-299B-CD82-7F29-BA3060C271DE}"/>
              </a:ext>
            </a:extLst>
          </p:cNvPr>
          <p:cNvPicPr>
            <a:picLocks noChangeAspect="1"/>
          </p:cNvPicPr>
          <p:nvPr/>
        </p:nvPicPr>
        <p:blipFill>
          <a:blip r:embed="rId8"/>
          <a:stretch>
            <a:fillRect/>
          </a:stretch>
        </p:blipFill>
        <p:spPr>
          <a:xfrm>
            <a:off x="5804872" y="4376314"/>
            <a:ext cx="6008794" cy="1730107"/>
          </a:xfrm>
          <a:prstGeom prst="rect">
            <a:avLst/>
          </a:prstGeom>
        </p:spPr>
      </p:pic>
      <p:sp>
        <p:nvSpPr>
          <p:cNvPr id="4" name="TextBox 3">
            <a:extLst>
              <a:ext uri="{FF2B5EF4-FFF2-40B4-BE49-F238E27FC236}">
                <a16:creationId xmlns:a16="http://schemas.microsoft.com/office/drawing/2014/main" id="{2597E0DE-C12E-8F7D-43F9-F22C0C3B3D62}"/>
              </a:ext>
            </a:extLst>
          </p:cNvPr>
          <p:cNvSpPr txBox="1"/>
          <p:nvPr/>
        </p:nvSpPr>
        <p:spPr>
          <a:xfrm>
            <a:off x="6058956" y="3777676"/>
            <a:ext cx="5754710" cy="400110"/>
          </a:xfrm>
          <a:prstGeom prst="rect">
            <a:avLst/>
          </a:prstGeom>
          <a:noFill/>
        </p:spPr>
        <p:txBody>
          <a:bodyPr wrap="square" rtlCol="0">
            <a:spAutoFit/>
          </a:bodyPr>
          <a:lstStyle/>
          <a:p>
            <a:r>
              <a:rPr lang="en-US" sz="2000" dirty="0">
                <a:solidFill>
                  <a:schemeClr val="accent6">
                    <a:lumMod val="75000"/>
                  </a:schemeClr>
                </a:solidFill>
              </a:rPr>
              <a:t>You can find it here if you’ve used the breadcrumbs</a:t>
            </a:r>
          </a:p>
        </p:txBody>
      </p:sp>
      <p:sp>
        <p:nvSpPr>
          <p:cNvPr id="10" name="Arrow: Right 9">
            <a:extLst>
              <a:ext uri="{FF2B5EF4-FFF2-40B4-BE49-F238E27FC236}">
                <a16:creationId xmlns:a16="http://schemas.microsoft.com/office/drawing/2014/main" id="{D5F8597A-06F2-4A47-E835-B4144ECC224A}"/>
              </a:ext>
            </a:extLst>
          </p:cNvPr>
          <p:cNvSpPr/>
          <p:nvPr/>
        </p:nvSpPr>
        <p:spPr>
          <a:xfrm rot="10800000">
            <a:off x="10593914" y="5198366"/>
            <a:ext cx="745635" cy="369333"/>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8080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632A94-0705-8D53-2C32-C7F0E194E1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791A1-2B8B-8A84-6674-775ACD610A7A}"/>
              </a:ext>
            </a:extLst>
          </p:cNvPr>
          <p:cNvSpPr>
            <a:spLocks noGrp="1"/>
          </p:cNvSpPr>
          <p:nvPr>
            <p:ph sz="half" idx="1"/>
          </p:nvPr>
        </p:nvSpPr>
        <p:spPr/>
        <p:txBody>
          <a:bodyPr/>
          <a:lstStyle/>
          <a:p>
            <a:r>
              <a:rPr lang="en-US" dirty="0">
                <a:solidFill>
                  <a:schemeClr val="accent6">
                    <a:lumMod val="75000"/>
                  </a:schemeClr>
                </a:solidFill>
              </a:rPr>
              <a:t>Display fees on portal</a:t>
            </a:r>
          </a:p>
        </p:txBody>
      </p:sp>
      <p:sp>
        <p:nvSpPr>
          <p:cNvPr id="4" name="Content Placeholder 3">
            <a:extLst>
              <a:ext uri="{FF2B5EF4-FFF2-40B4-BE49-F238E27FC236}">
                <a16:creationId xmlns:a16="http://schemas.microsoft.com/office/drawing/2014/main" id="{D6DD5359-3FE1-C8A1-ACF6-15ACABCB52FE}"/>
              </a:ext>
            </a:extLst>
          </p:cNvPr>
          <p:cNvSpPr>
            <a:spLocks noGrp="1"/>
          </p:cNvSpPr>
          <p:nvPr>
            <p:ph sz="half" idx="2"/>
          </p:nvPr>
        </p:nvSpPr>
        <p:spPr>
          <a:xfrm>
            <a:off x="6168741" y="1825625"/>
            <a:ext cx="5562735" cy="686488"/>
          </a:xfrm>
        </p:spPr>
        <p:txBody>
          <a:bodyPr/>
          <a:lstStyle/>
          <a:p>
            <a:r>
              <a:rPr lang="en-US" dirty="0">
                <a:solidFill>
                  <a:schemeClr val="accent6">
                    <a:lumMod val="75000"/>
                  </a:schemeClr>
                </a:solidFill>
              </a:rPr>
              <a:t>Display active year</a:t>
            </a:r>
          </a:p>
          <a:p>
            <a:pPr marL="0" indent="0">
              <a:buNone/>
            </a:pPr>
            <a:endParaRPr lang="en-US" dirty="0">
              <a:solidFill>
                <a:schemeClr val="accent6">
                  <a:lumMod val="75000"/>
                </a:schemeClr>
              </a:solidFill>
            </a:endParaRPr>
          </a:p>
        </p:txBody>
      </p:sp>
      <p:sp>
        <p:nvSpPr>
          <p:cNvPr id="6" name="Title 1">
            <a:extLst>
              <a:ext uri="{FF2B5EF4-FFF2-40B4-BE49-F238E27FC236}">
                <a16:creationId xmlns:a16="http://schemas.microsoft.com/office/drawing/2014/main" id="{EBC6E791-139D-EFAF-D358-0B53F4C3170A}"/>
              </a:ext>
            </a:extLst>
          </p:cNvPr>
          <p:cNvSpPr txBox="1">
            <a:spLocks/>
          </p:cNvSpPr>
          <p:nvPr/>
        </p:nvSpPr>
        <p:spPr>
          <a:xfrm>
            <a:off x="3517988" y="536724"/>
            <a:ext cx="4662583" cy="712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chemeClr val="accent6">
                    <a:lumMod val="75000"/>
                  </a:schemeClr>
                </a:solidFill>
              </a:rPr>
              <a:t>Fee Preferences</a:t>
            </a:r>
            <a:endParaRPr lang="en-US" dirty="0">
              <a:solidFill>
                <a:schemeClr val="accent6">
                  <a:lumMod val="75000"/>
                </a:schemeClr>
              </a:solidFill>
            </a:endParaRPr>
          </a:p>
        </p:txBody>
      </p:sp>
      <p:pic>
        <p:nvPicPr>
          <p:cNvPr id="4100" name="Picture 4">
            <a:extLst>
              <a:ext uri="{FF2B5EF4-FFF2-40B4-BE49-F238E27FC236}">
                <a16:creationId xmlns:a16="http://schemas.microsoft.com/office/drawing/2014/main" id="{7DA78065-C00F-CECD-3D25-76C1DFB6B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46" y="2512113"/>
            <a:ext cx="5480134" cy="4219996"/>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88E014DD-3484-8BA9-4694-8253564F0BF2}"/>
              </a:ext>
            </a:extLst>
          </p:cNvPr>
          <p:cNvSpPr/>
          <p:nvPr/>
        </p:nvSpPr>
        <p:spPr>
          <a:xfrm flipH="1">
            <a:off x="689259" y="3653126"/>
            <a:ext cx="836567" cy="263420"/>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a:extLst>
              <a:ext uri="{FF2B5EF4-FFF2-40B4-BE49-F238E27FC236}">
                <a16:creationId xmlns:a16="http://schemas.microsoft.com/office/drawing/2014/main" id="{45F90931-A5C2-2FCB-0019-000722251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531694"/>
            <a:ext cx="5658472" cy="3884402"/>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B693859D-5FB8-41B3-B225-8C828D85E524}"/>
              </a:ext>
            </a:extLst>
          </p:cNvPr>
          <p:cNvSpPr/>
          <p:nvPr/>
        </p:nvSpPr>
        <p:spPr>
          <a:xfrm flipH="1">
            <a:off x="6992804" y="4017826"/>
            <a:ext cx="760924" cy="192650"/>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34594AF2-1552-61D3-CADE-C10D8105FA33}"/>
              </a:ext>
            </a:extLst>
          </p:cNvPr>
          <p:cNvSpPr/>
          <p:nvPr/>
        </p:nvSpPr>
        <p:spPr>
          <a:xfrm flipH="1">
            <a:off x="6488854" y="4492639"/>
            <a:ext cx="1007901" cy="192650"/>
          </a:xfrm>
          <a:prstGeom prst="rightArrow">
            <a:avLst/>
          </a:prstGeom>
          <a:ln>
            <a:solidFill>
              <a:schemeClr val="accent5">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0D4931-A9DD-B355-EAF1-4CE5553D0A2D}"/>
              </a:ext>
            </a:extLst>
          </p:cNvPr>
          <p:cNvSpPr txBox="1"/>
          <p:nvPr/>
        </p:nvSpPr>
        <p:spPr>
          <a:xfrm>
            <a:off x="6518986" y="5126836"/>
            <a:ext cx="4862243" cy="738664"/>
          </a:xfrm>
          <a:prstGeom prst="rect">
            <a:avLst/>
          </a:prstGeom>
          <a:noFill/>
        </p:spPr>
        <p:txBody>
          <a:bodyPr wrap="square" rtlCol="0">
            <a:spAutoFit/>
          </a:bodyPr>
          <a:lstStyle/>
          <a:p>
            <a:pPr algn="l"/>
            <a:r>
              <a:rPr lang="en-US" sz="1400" dirty="0">
                <a:solidFill>
                  <a:schemeClr val="accent6">
                    <a:lumMod val="75000"/>
                  </a:schemeClr>
                </a:solidFill>
              </a:rPr>
              <a:t>You can </a:t>
            </a:r>
            <a:r>
              <a:rPr lang="en-US" sz="1400" u="sng" dirty="0">
                <a:solidFill>
                  <a:schemeClr val="accent6">
                    <a:lumMod val="75000"/>
                  </a:schemeClr>
                </a:solidFill>
              </a:rPr>
              <a:t>Display Fee Comments on Portal</a:t>
            </a:r>
            <a:r>
              <a:rPr lang="en-US" sz="1400" dirty="0">
                <a:solidFill>
                  <a:schemeClr val="accent6">
                    <a:lumMod val="75000"/>
                  </a:schemeClr>
                </a:solidFill>
              </a:rPr>
              <a:t>, </a:t>
            </a:r>
            <a:r>
              <a:rPr lang="en-US" sz="1400" b="0" i="0" u="none" strike="noStrike" baseline="0" dirty="0">
                <a:solidFill>
                  <a:schemeClr val="accent6">
                    <a:lumMod val="75000"/>
                  </a:schemeClr>
                </a:solidFill>
                <a:latin typeface="Aptos" panose="020B0004020202020204" pitchFamily="34" charset="0"/>
              </a:rPr>
              <a:t>if you would like to put something here for your parents and students to see, but</a:t>
            </a:r>
            <a:r>
              <a:rPr lang="en-US" sz="1400" dirty="0">
                <a:solidFill>
                  <a:schemeClr val="accent6">
                    <a:lumMod val="75000"/>
                  </a:schemeClr>
                </a:solidFill>
              </a:rPr>
              <a:t> this is not necessary.</a:t>
            </a:r>
          </a:p>
        </p:txBody>
      </p:sp>
      <p:sp>
        <p:nvSpPr>
          <p:cNvPr id="10" name="TextBox 9">
            <a:extLst>
              <a:ext uri="{FF2B5EF4-FFF2-40B4-BE49-F238E27FC236}">
                <a16:creationId xmlns:a16="http://schemas.microsoft.com/office/drawing/2014/main" id="{5820EDF6-C641-A15E-F5FA-7989B23CA451}"/>
              </a:ext>
            </a:extLst>
          </p:cNvPr>
          <p:cNvSpPr txBox="1"/>
          <p:nvPr/>
        </p:nvSpPr>
        <p:spPr>
          <a:xfrm>
            <a:off x="7612712" y="4415321"/>
            <a:ext cx="3741088" cy="369332"/>
          </a:xfrm>
          <a:prstGeom prst="rect">
            <a:avLst/>
          </a:prstGeom>
          <a:noFill/>
        </p:spPr>
        <p:txBody>
          <a:bodyPr wrap="square" rtlCol="0">
            <a:spAutoFit/>
          </a:bodyPr>
          <a:lstStyle/>
          <a:p>
            <a:r>
              <a:rPr lang="en-US" dirty="0">
                <a:solidFill>
                  <a:schemeClr val="accent6">
                    <a:lumMod val="75000"/>
                  </a:schemeClr>
                </a:solidFill>
              </a:rPr>
              <a:t>Click this box if you want comments</a:t>
            </a:r>
          </a:p>
        </p:txBody>
      </p:sp>
      <p:sp>
        <p:nvSpPr>
          <p:cNvPr id="11" name="TextBox 10">
            <a:extLst>
              <a:ext uri="{FF2B5EF4-FFF2-40B4-BE49-F238E27FC236}">
                <a16:creationId xmlns:a16="http://schemas.microsoft.com/office/drawing/2014/main" id="{F61FA9F4-E2EB-49B3-9A29-8BDE546A60EB}"/>
              </a:ext>
            </a:extLst>
          </p:cNvPr>
          <p:cNvSpPr txBox="1"/>
          <p:nvPr/>
        </p:nvSpPr>
        <p:spPr>
          <a:xfrm>
            <a:off x="6583929" y="5882611"/>
            <a:ext cx="2366178" cy="369332"/>
          </a:xfrm>
          <a:prstGeom prst="rect">
            <a:avLst/>
          </a:prstGeom>
          <a:noFill/>
        </p:spPr>
        <p:txBody>
          <a:bodyPr wrap="square" rtlCol="0">
            <a:spAutoFit/>
          </a:bodyPr>
          <a:lstStyle/>
          <a:p>
            <a:r>
              <a:rPr lang="en-US" dirty="0">
                <a:solidFill>
                  <a:schemeClr val="accent6">
                    <a:lumMod val="75000"/>
                  </a:schemeClr>
                </a:solidFill>
              </a:rPr>
              <a:t>Remember to </a:t>
            </a:r>
            <a:r>
              <a:rPr lang="en-US" dirty="0">
                <a:solidFill>
                  <a:schemeClr val="bg1"/>
                </a:solidFill>
                <a:highlight>
                  <a:srgbClr val="0000FF"/>
                </a:highlight>
              </a:rPr>
              <a:t>SAVE</a:t>
            </a:r>
          </a:p>
        </p:txBody>
      </p:sp>
      <p:sp>
        <p:nvSpPr>
          <p:cNvPr id="7" name="Star: 5 Points 6">
            <a:extLst>
              <a:ext uri="{FF2B5EF4-FFF2-40B4-BE49-F238E27FC236}">
                <a16:creationId xmlns:a16="http://schemas.microsoft.com/office/drawing/2014/main" id="{2D875CDF-4ACC-79C0-4789-A7C4840DCEC9}"/>
              </a:ext>
            </a:extLst>
          </p:cNvPr>
          <p:cNvSpPr/>
          <p:nvPr/>
        </p:nvSpPr>
        <p:spPr>
          <a:xfrm>
            <a:off x="6357007" y="5179362"/>
            <a:ext cx="211996" cy="211996"/>
          </a:xfrm>
          <a:prstGeom prst="star5">
            <a:avLst/>
          </a:prstGeom>
          <a:ln>
            <a:solidFill>
              <a:schemeClr val="accent5">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D81970B-456D-F7F5-24AD-5C3BAA01184F}"/>
              </a:ext>
            </a:extLst>
          </p:cNvPr>
          <p:cNvSpPr/>
          <p:nvPr/>
        </p:nvSpPr>
        <p:spPr>
          <a:xfrm flipH="1">
            <a:off x="6851788" y="6237695"/>
            <a:ext cx="760924" cy="192650"/>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7762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21600000">
                                      <p:cBhvr>
                                        <p:cTn id="40" dur="2000" fill="hold"/>
                                        <p:tgtEl>
                                          <p:spTgt spid="11">
                                            <p:txEl>
                                              <p:pRg st="0" end="0"/>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649726-3F11-806B-ECEC-A71CEA22C70D}"/>
              </a:ext>
            </a:extLst>
          </p:cNvPr>
          <p:cNvSpPr txBox="1">
            <a:spLocks/>
          </p:cNvSpPr>
          <p:nvPr/>
        </p:nvSpPr>
        <p:spPr>
          <a:xfrm>
            <a:off x="1737721" y="548005"/>
            <a:ext cx="8564158" cy="712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Find the Fees selection in the menu</a:t>
            </a:r>
          </a:p>
        </p:txBody>
      </p:sp>
      <p:pic>
        <p:nvPicPr>
          <p:cNvPr id="7" name="Picture 2" descr="A screenshot of a computer&#10;&#10;Description automatically generated">
            <a:extLst>
              <a:ext uri="{FF2B5EF4-FFF2-40B4-BE49-F238E27FC236}">
                <a16:creationId xmlns:a16="http://schemas.microsoft.com/office/drawing/2014/main" id="{EE6206FE-7BD2-6756-9CFD-FB33161A20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975"/>
          <a:stretch/>
        </p:blipFill>
        <p:spPr bwMode="auto">
          <a:xfrm>
            <a:off x="443512" y="1356464"/>
            <a:ext cx="1817250" cy="528966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B3E9A132-68F5-DDD9-507F-E211D3149E37}"/>
              </a:ext>
            </a:extLst>
          </p:cNvPr>
          <p:cNvSpPr/>
          <p:nvPr/>
        </p:nvSpPr>
        <p:spPr>
          <a:xfrm flipH="1">
            <a:off x="987141" y="3747374"/>
            <a:ext cx="750580" cy="427061"/>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graphicFrame>
        <p:nvGraphicFramePr>
          <p:cNvPr id="19" name="Content Placeholder 10">
            <a:extLst>
              <a:ext uri="{FF2B5EF4-FFF2-40B4-BE49-F238E27FC236}">
                <a16:creationId xmlns:a16="http://schemas.microsoft.com/office/drawing/2014/main" id="{6B9C5D78-2B38-756F-4E35-88DAD2915E95}"/>
              </a:ext>
            </a:extLst>
          </p:cNvPr>
          <p:cNvGraphicFramePr>
            <a:graphicFrameLocks noGrp="1"/>
          </p:cNvGraphicFramePr>
          <p:nvPr>
            <p:ph sz="half" idx="2"/>
            <p:extLst>
              <p:ext uri="{D42A27DB-BD31-4B8C-83A1-F6EECF244321}">
                <p14:modId xmlns:p14="http://schemas.microsoft.com/office/powerpoint/2010/main" val="3594563731"/>
              </p:ext>
            </p:extLst>
          </p:nvPr>
        </p:nvGraphicFramePr>
        <p:xfrm>
          <a:off x="6449749" y="1356464"/>
          <a:ext cx="5181600" cy="5289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D06F611D-AB07-85C2-718C-D9004BAC8425}"/>
              </a:ext>
            </a:extLst>
          </p:cNvPr>
          <p:cNvPicPr>
            <a:picLocks noChangeAspect="1"/>
          </p:cNvPicPr>
          <p:nvPr/>
        </p:nvPicPr>
        <p:blipFill>
          <a:blip r:embed="rId8"/>
          <a:stretch>
            <a:fillRect/>
          </a:stretch>
        </p:blipFill>
        <p:spPr>
          <a:xfrm>
            <a:off x="2458261" y="1688282"/>
            <a:ext cx="2140060" cy="4972306"/>
          </a:xfrm>
          <a:prstGeom prst="rect">
            <a:avLst/>
          </a:prstGeom>
        </p:spPr>
      </p:pic>
      <p:sp>
        <p:nvSpPr>
          <p:cNvPr id="11" name="Arrow: Right 10">
            <a:extLst>
              <a:ext uri="{FF2B5EF4-FFF2-40B4-BE49-F238E27FC236}">
                <a16:creationId xmlns:a16="http://schemas.microsoft.com/office/drawing/2014/main" id="{F96FA2CB-F380-0F26-FFE8-0F8AB4E64220}"/>
              </a:ext>
            </a:extLst>
          </p:cNvPr>
          <p:cNvSpPr/>
          <p:nvPr/>
        </p:nvSpPr>
        <p:spPr>
          <a:xfrm flipH="1">
            <a:off x="2955867" y="5522704"/>
            <a:ext cx="1511298" cy="201252"/>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372146E-0774-F60D-7B08-1725461B751D}"/>
              </a:ext>
            </a:extLst>
          </p:cNvPr>
          <p:cNvSpPr/>
          <p:nvPr/>
        </p:nvSpPr>
        <p:spPr>
          <a:xfrm flipH="1">
            <a:off x="3226350" y="5795643"/>
            <a:ext cx="1608042" cy="297872"/>
          </a:xfrm>
          <a:prstGeom prst="rightArrow">
            <a:avLst/>
          </a:prstGeom>
          <a:solidFill>
            <a:schemeClr val="accent6">
              <a:lumMod val="75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48B2C16-E47B-7030-626A-78538938A1A0}"/>
              </a:ext>
            </a:extLst>
          </p:cNvPr>
          <p:cNvPicPr>
            <a:picLocks noChangeAspect="1"/>
          </p:cNvPicPr>
          <p:nvPr/>
        </p:nvPicPr>
        <p:blipFill>
          <a:blip r:embed="rId9"/>
          <a:stretch>
            <a:fillRect/>
          </a:stretch>
        </p:blipFill>
        <p:spPr>
          <a:xfrm>
            <a:off x="4795820" y="3641697"/>
            <a:ext cx="1892864" cy="869255"/>
          </a:xfrm>
          <a:prstGeom prst="rect">
            <a:avLst/>
          </a:prstGeom>
        </p:spPr>
      </p:pic>
      <p:sp>
        <p:nvSpPr>
          <p:cNvPr id="3" name="TextBox 2">
            <a:extLst>
              <a:ext uri="{FF2B5EF4-FFF2-40B4-BE49-F238E27FC236}">
                <a16:creationId xmlns:a16="http://schemas.microsoft.com/office/drawing/2014/main" id="{A54A74D6-F1FD-3238-81EF-163B49094ECA}"/>
              </a:ext>
            </a:extLst>
          </p:cNvPr>
          <p:cNvSpPr txBox="1"/>
          <p:nvPr/>
        </p:nvSpPr>
        <p:spPr>
          <a:xfrm>
            <a:off x="4667415" y="4609041"/>
            <a:ext cx="2345636" cy="646331"/>
          </a:xfrm>
          <a:prstGeom prst="rect">
            <a:avLst/>
          </a:prstGeom>
          <a:noFill/>
        </p:spPr>
        <p:txBody>
          <a:bodyPr wrap="square" rtlCol="0">
            <a:spAutoFit/>
          </a:bodyPr>
          <a:lstStyle/>
          <a:p>
            <a:r>
              <a:rPr lang="en-US" dirty="0">
                <a:solidFill>
                  <a:schemeClr val="accent6">
                    <a:lumMod val="75000"/>
                  </a:schemeClr>
                </a:solidFill>
              </a:rPr>
              <a:t>If using breadcrumbs</a:t>
            </a:r>
          </a:p>
          <a:p>
            <a:r>
              <a:rPr lang="en-US" dirty="0">
                <a:solidFill>
                  <a:schemeClr val="accent6">
                    <a:lumMod val="75000"/>
                  </a:schemeClr>
                </a:solidFill>
              </a:rPr>
              <a:t>go back to fees</a:t>
            </a:r>
          </a:p>
        </p:txBody>
      </p:sp>
    </p:spTree>
    <p:extLst>
      <p:ext uri="{BB962C8B-B14F-4D97-AF65-F5344CB8AC3E}">
        <p14:creationId xmlns:p14="http://schemas.microsoft.com/office/powerpoint/2010/main" val="4540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1404</TotalTime>
  <Words>3889</Words>
  <Application>Microsoft Office PowerPoint</Application>
  <PresentationFormat>Widescreen</PresentationFormat>
  <Paragraphs>276</Paragraphs>
  <Slides>53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Aptos</vt:lpstr>
      <vt:lpstr>Aptos Display</vt:lpstr>
      <vt:lpstr>Arial</vt:lpstr>
      <vt:lpstr>Calibri</vt:lpstr>
      <vt:lpstr>Cambria</vt:lpstr>
      <vt:lpstr>Google Sans</vt:lpstr>
      <vt:lpstr>Segoe UI</vt:lpstr>
      <vt:lpstr>WordVisi_MSFontService</vt:lpstr>
      <vt:lpstr>Office Theme</vt:lpstr>
      <vt:lpstr>Welcome to </vt:lpstr>
      <vt:lpstr>                               IC Fees and   Entering in School Books How to guide     </vt:lpstr>
      <vt:lpstr>Getting started in Infinite Campus            (IC)</vt:lpstr>
      <vt:lpstr>Go to the three-line menu</vt:lpstr>
      <vt:lpstr>Breadcrumbs</vt:lpstr>
      <vt:lpstr>Breadcrumbs</vt:lpstr>
      <vt:lpstr>PowerPoint Presentation</vt:lpstr>
      <vt:lpstr>PowerPoint Presentation</vt:lpstr>
      <vt:lpstr>PowerPoint Presentation</vt:lpstr>
      <vt:lpstr>Find the Fees selection in the menu </vt:lpstr>
      <vt:lpstr>Fee Editor </vt:lpstr>
      <vt:lpstr>Fee Editor continued…</vt:lpstr>
      <vt:lpstr>Fee Editor continued…</vt:lpstr>
      <vt:lpstr>Fee Editor continued…</vt:lpstr>
      <vt:lpstr>Creating Fees for Individual Students</vt:lpstr>
      <vt:lpstr>Creating Fees for Individual Students continued</vt:lpstr>
      <vt:lpstr>Creating Fees for Individual Students continued</vt:lpstr>
      <vt:lpstr>Creating Fees for Individual Students continued</vt:lpstr>
      <vt:lpstr>Creating Fees for Individual Students continued</vt:lpstr>
      <vt:lpstr>Creating Fees for Individual Students continued</vt:lpstr>
      <vt:lpstr>Creating Fees for Individual Students continued</vt:lpstr>
      <vt:lpstr>Creating Fees for Individual Students continued</vt:lpstr>
      <vt:lpstr>Creating Fees for Individual Students continued</vt:lpstr>
      <vt:lpstr>Creating Fees for Individual Students continued</vt:lpstr>
      <vt:lpstr>Making Payments in IC</vt:lpstr>
      <vt:lpstr>Making Adjustments in IC</vt:lpstr>
      <vt:lpstr>Making Adjustments in IC</vt:lpstr>
      <vt:lpstr>Making Refunds in IC</vt:lpstr>
      <vt:lpstr>Using: Fees Wizard for Fees </vt:lpstr>
      <vt:lpstr>Fees Wizard for Fees continued </vt:lpstr>
      <vt:lpstr>Fees Wizard for Fees continued </vt:lpstr>
      <vt:lpstr>Taking a fee that is not a student in IC: Z-customers </vt:lpstr>
      <vt:lpstr>Taking a fee that is not a student in IC: Z-customers continued…</vt:lpstr>
      <vt:lpstr>Taking a fee that is not a student in IC: Z-customers continued…</vt:lpstr>
      <vt:lpstr>Taking a fee that is not a student in IC: Z-customers continued…</vt:lpstr>
      <vt:lpstr>Taking a fee that is not a student in IC: Z-customers continued…</vt:lpstr>
      <vt:lpstr>Taking a fee that is not a student in IC: Z-customers continued…</vt:lpstr>
      <vt:lpstr>Taking a fee that is not a student in IC: Z-customers continued…</vt:lpstr>
      <vt:lpstr>Bank Deposit Entry</vt:lpstr>
      <vt:lpstr>Pulling the Report to Record Fees in SchoolBooks: </vt:lpstr>
      <vt:lpstr>Pulling the Report to Record Fees in SchoolBooks: </vt:lpstr>
      <vt:lpstr>Pulling the Report to Record Fees in SchoolBooks: continued</vt:lpstr>
      <vt:lpstr>Pulling the Report to Record Fees in SchoolBooks: continued</vt:lpstr>
      <vt:lpstr>Pulling the Report to Record Fees in SchoolBooks: continued</vt:lpstr>
      <vt:lpstr>Pulling the Report to Record Fees in SchoolBooks: continued</vt:lpstr>
      <vt:lpstr>Pulling the Report to Record Fees in SchoolBooks: continued</vt:lpstr>
      <vt:lpstr>PowerPoint Presentation</vt:lpstr>
      <vt:lpstr>PowerPoint Presentation</vt:lpstr>
      <vt:lpstr>Bank Deposit Entry</vt:lpstr>
      <vt:lpstr>Bank Deposit Entry </vt:lpstr>
      <vt:lpstr>Bank Deposit Entry</vt:lpstr>
      <vt:lpstr>Bank Deposit Entry</vt:lpstr>
      <vt:lpstr>Bank Deposit Entry</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Kwapnoski, Christine</dc:creator>
  <cp:lastModifiedBy>Kwapnoski, Christine</cp:lastModifiedBy>
  <cp:revision>1</cp:revision>
  <dcterms:created xsi:type="dcterms:W3CDTF">2025-03-17T20:57:39Z</dcterms:created>
  <dcterms:modified xsi:type="dcterms:W3CDTF">2025-03-25T15:35:17Z</dcterms:modified>
</cp:coreProperties>
</file>