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7AC297-248A-B24A-AD94-12B032843692}" v="2" dt="2025-07-16T17:15:43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is, Melissa" userId="87b086d4-de7a-482e-8fd8-d1184ccb315e" providerId="ADAL" clId="{967AC297-248A-B24A-AD94-12B032843692}"/>
    <pc:docChg chg="modSld">
      <pc:chgData name="Gillis, Melissa" userId="87b086d4-de7a-482e-8fd8-d1184ccb315e" providerId="ADAL" clId="{967AC297-248A-B24A-AD94-12B032843692}" dt="2025-07-22T17:55:25.792" v="3"/>
      <pc:docMkLst>
        <pc:docMk/>
      </pc:docMkLst>
      <pc:sldChg chg="addSp modSp mod">
        <pc:chgData name="Gillis, Melissa" userId="87b086d4-de7a-482e-8fd8-d1184ccb315e" providerId="ADAL" clId="{967AC297-248A-B24A-AD94-12B032843692}" dt="2025-07-22T17:55:16.228" v="1" actId="1076"/>
        <pc:sldMkLst>
          <pc:docMk/>
          <pc:sldMk cId="581604606" sldId="258"/>
        </pc:sldMkLst>
        <pc:spChg chg="add mod">
          <ac:chgData name="Gillis, Melissa" userId="87b086d4-de7a-482e-8fd8-d1184ccb315e" providerId="ADAL" clId="{967AC297-248A-B24A-AD94-12B032843692}" dt="2025-07-22T17:55:16.228" v="1" actId="1076"/>
          <ac:spMkLst>
            <pc:docMk/>
            <pc:sldMk cId="581604606" sldId="258"/>
            <ac:spMk id="2" creationId="{19308E85-02B2-E9B2-2820-779A88EE4DE5}"/>
          </ac:spMkLst>
        </pc:spChg>
        <pc:spChg chg="add mod">
          <ac:chgData name="Gillis, Melissa" userId="87b086d4-de7a-482e-8fd8-d1184ccb315e" providerId="ADAL" clId="{967AC297-248A-B24A-AD94-12B032843692}" dt="2025-07-22T17:55:16.228" v="1" actId="1076"/>
          <ac:spMkLst>
            <pc:docMk/>
            <pc:sldMk cId="581604606" sldId="258"/>
            <ac:spMk id="4" creationId="{87A0D05F-C452-2CEC-1A1F-ABE5705DE3B5}"/>
          </ac:spMkLst>
        </pc:spChg>
      </pc:sldChg>
      <pc:sldChg chg="addSp modSp">
        <pc:chgData name="Gillis, Melissa" userId="87b086d4-de7a-482e-8fd8-d1184ccb315e" providerId="ADAL" clId="{967AC297-248A-B24A-AD94-12B032843692}" dt="2025-07-22T17:55:22.065" v="2"/>
        <pc:sldMkLst>
          <pc:docMk/>
          <pc:sldMk cId="4021118892" sldId="259"/>
        </pc:sldMkLst>
        <pc:spChg chg="add mod">
          <ac:chgData name="Gillis, Melissa" userId="87b086d4-de7a-482e-8fd8-d1184ccb315e" providerId="ADAL" clId="{967AC297-248A-B24A-AD94-12B032843692}" dt="2025-07-22T17:55:22.065" v="2"/>
          <ac:spMkLst>
            <pc:docMk/>
            <pc:sldMk cId="4021118892" sldId="259"/>
            <ac:spMk id="2" creationId="{11BE888A-3C74-59EA-B7A6-A3E7F9ED26BD}"/>
          </ac:spMkLst>
        </pc:spChg>
        <pc:spChg chg="add mod">
          <ac:chgData name="Gillis, Melissa" userId="87b086d4-de7a-482e-8fd8-d1184ccb315e" providerId="ADAL" clId="{967AC297-248A-B24A-AD94-12B032843692}" dt="2025-07-22T17:55:22.065" v="2"/>
          <ac:spMkLst>
            <pc:docMk/>
            <pc:sldMk cId="4021118892" sldId="259"/>
            <ac:spMk id="4" creationId="{847FF8C7-9100-639C-883E-E0B377550266}"/>
          </ac:spMkLst>
        </pc:spChg>
      </pc:sldChg>
      <pc:sldChg chg="addSp modSp">
        <pc:chgData name="Gillis, Melissa" userId="87b086d4-de7a-482e-8fd8-d1184ccb315e" providerId="ADAL" clId="{967AC297-248A-B24A-AD94-12B032843692}" dt="2025-07-22T17:55:25.792" v="3"/>
        <pc:sldMkLst>
          <pc:docMk/>
          <pc:sldMk cId="2116045139" sldId="260"/>
        </pc:sldMkLst>
        <pc:spChg chg="add mod">
          <ac:chgData name="Gillis, Melissa" userId="87b086d4-de7a-482e-8fd8-d1184ccb315e" providerId="ADAL" clId="{967AC297-248A-B24A-AD94-12B032843692}" dt="2025-07-22T17:55:25.792" v="3"/>
          <ac:spMkLst>
            <pc:docMk/>
            <pc:sldMk cId="2116045139" sldId="260"/>
            <ac:spMk id="2" creationId="{12056994-93AF-D5D2-C745-46A4C496FDC5}"/>
          </ac:spMkLst>
        </pc:spChg>
        <pc:spChg chg="add mod">
          <ac:chgData name="Gillis, Melissa" userId="87b086d4-de7a-482e-8fd8-d1184ccb315e" providerId="ADAL" clId="{967AC297-248A-B24A-AD94-12B032843692}" dt="2025-07-22T17:55:25.792" v="3"/>
          <ac:spMkLst>
            <pc:docMk/>
            <pc:sldMk cId="2116045139" sldId="260"/>
            <ac:spMk id="4" creationId="{E1020674-4A56-4907-838F-60AECC1E77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F0C9-F54A-70DA-9ECA-95FF5BFEC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966970-B153-16F1-7D4A-4C400B05B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C28FE-8956-8BC7-4FCE-757F37935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860AB-68B0-D17F-C180-C2828D3E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93C73-1907-ECC8-0672-78C8F496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59EC-9343-8E76-7B66-B957E9D1C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E3348-3239-3765-5484-AB4FCA148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11103-F050-1086-FE88-2D5C8A1E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95B7F-F78C-1699-1791-028E54FF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A4121-53E7-3D5A-1EE6-FA9ACE9A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45E3D4-FD13-7F5A-DD76-FC4E0E952F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8E7BC-FCA2-DE4F-DFDB-D9A538D2A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F1943-7C32-97B7-B357-6A6A3532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4D64A-5943-56F4-B5A1-E6F34820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3C217-66A9-E1F6-6D92-03A39496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3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6B40F-6D5A-8BBA-5A22-BE755810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93C0E-9A82-693E-E6C6-FA45B060B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39145-A839-42A6-6CC0-5D8E9A32A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BFDFE-2AA2-6E3A-E326-869DA6A3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3E512-D626-09B9-CA9F-E45B20CC6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1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78896-AD2B-BA81-D8A8-E24C7A32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E82ED-B112-EE8D-E764-97426040D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80A40-5B26-638D-EA2A-D451BE6C2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1726E-9714-841C-1AF7-755619E2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06023-CDEE-601A-EAB3-8BD2CB33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9C0D-235E-3402-6B92-5A9857686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83C3B-2709-F848-371F-00545B83C9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4D187-79DA-E730-8632-AD2F0353E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783D3-12A3-F4BB-35C4-9A54995D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F7D0-2BDB-9F84-FC37-E66757FA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861D9-98FA-6287-F1D4-7058EDCF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817E-49C3-01BB-E347-281BA3C4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32CF3-0252-9FA5-639F-E615C9343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E64DD-7D2E-6DA8-0457-CD428DDD1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B9FAE-1893-C5C4-9ACB-F5D09FB37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15E710-2178-64EF-DF68-0A26B0B7D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C82F9B-A375-9FCE-4524-33C6612A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352963-43E1-C401-737D-0293625F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410D31-F369-D4F7-3527-2558654F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3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8381-A784-ABB0-760F-3D1F42C67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8A4EF-FB5B-F2F2-1B5D-A7B94FD5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DF72C-3F70-C1F1-0A0E-6F57E71B0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686A9-FDE6-C0E0-462C-C510D4EC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07973-9FCF-ED00-B591-567C15896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2F522-97C9-EB51-5AE5-51741545B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01B9A-2A3E-18C3-2D1D-A9969A14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6EB6-1D1D-3DB7-808A-AF3272EC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A6D00-B7F7-0BA1-619E-579171E53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BF61C-F977-D5B5-369B-8DD218247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0C442-48BC-F357-CDF6-AC3E386C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130A5-3916-409E-6EA9-1EDDDDE2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8957C-F5BA-CCF1-D74D-F93DABB9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3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4BE-9A6A-D0DC-41C5-7A3CDFDA3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B1187-110F-B7CB-9816-C062B130D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DA46E-A4EF-6787-0E5F-9720E2BD5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8A081-1619-F730-DD97-C3081794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FCEB8-5A49-5618-EE45-CDD0108E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9DD3C-FA85-0F6C-5060-1A310A82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1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2DFF7B-EA7E-10F7-F017-FA358CD0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940F1-4455-BFF7-67EF-C7E66F0C6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604BB-8F0E-67D4-FA22-BD91B27B3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315AD4-66A0-EB47-BFEB-4DE5B0EB9385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33B26-238E-47BF-0847-950913FD9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60D3-04EA-9D65-018F-FE1BE2AA0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26E765-5092-B147-8E93-1E0881C75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background with circles&#10;&#10;AI-generated content may be incorrect.">
            <a:extLst>
              <a:ext uri="{FF2B5EF4-FFF2-40B4-BE49-F238E27FC236}">
                <a16:creationId xmlns:a16="http://schemas.microsoft.com/office/drawing/2014/main" id="{56D080D4-DF21-4445-333D-EB5B5BA3596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612161-8078-5CCE-5690-1728DD4E4617}"/>
              </a:ext>
            </a:extLst>
          </p:cNvPr>
          <p:cNvSpPr txBox="1"/>
          <p:nvPr/>
        </p:nvSpPr>
        <p:spPr>
          <a:xfrm>
            <a:off x="912628" y="2001838"/>
            <a:ext cx="1036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(40-54 pt)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369E3B-7C37-175C-7531-7B383B988D94}"/>
              </a:ext>
            </a:extLst>
          </p:cNvPr>
          <p:cNvSpPr txBox="1"/>
          <p:nvPr/>
        </p:nvSpPr>
        <p:spPr>
          <a:xfrm>
            <a:off x="999461" y="3139002"/>
            <a:ext cx="102799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Names (32-36 pt)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(Larger bold text on dark backgrounds)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6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rectangle with a white background&#10;&#10;AI-generated content may be incorrect.">
            <a:extLst>
              <a:ext uri="{FF2B5EF4-FFF2-40B4-BE49-F238E27FC236}">
                <a16:creationId xmlns:a16="http://schemas.microsoft.com/office/drawing/2014/main" id="{EF1EEE3D-C9C6-082B-7DE7-FFB116FA1E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308E85-02B2-E9B2-2820-779A88EE4DE5}"/>
              </a:ext>
            </a:extLst>
          </p:cNvPr>
          <p:cNvSpPr txBox="1"/>
          <p:nvPr/>
        </p:nvSpPr>
        <p:spPr>
          <a:xfrm>
            <a:off x="806302" y="737072"/>
            <a:ext cx="1057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(32-40 pt)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A0D05F-C452-2CEC-1A1F-ABE5705DE3B5}"/>
              </a:ext>
            </a:extLst>
          </p:cNvPr>
          <p:cNvSpPr txBox="1"/>
          <p:nvPr/>
        </p:nvSpPr>
        <p:spPr>
          <a:xfrm>
            <a:off x="806302" y="1767360"/>
            <a:ext cx="1057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Text (20-24 pt) </a:t>
            </a:r>
          </a:p>
        </p:txBody>
      </p:sp>
    </p:spTree>
    <p:extLst>
      <p:ext uri="{BB962C8B-B14F-4D97-AF65-F5344CB8AC3E}">
        <p14:creationId xmlns:p14="http://schemas.microsoft.com/office/powerpoint/2010/main" val="58160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rectangle with white background&#10;&#10;AI-generated content may be incorrect.">
            <a:extLst>
              <a:ext uri="{FF2B5EF4-FFF2-40B4-BE49-F238E27FC236}">
                <a16:creationId xmlns:a16="http://schemas.microsoft.com/office/drawing/2014/main" id="{06D2A9EF-68C6-9F4F-FCD1-FCE618776A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BE888A-3C74-59EA-B7A6-A3E7F9ED26BD}"/>
              </a:ext>
            </a:extLst>
          </p:cNvPr>
          <p:cNvSpPr txBox="1"/>
          <p:nvPr/>
        </p:nvSpPr>
        <p:spPr>
          <a:xfrm>
            <a:off x="806302" y="322402"/>
            <a:ext cx="1057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(32-40 pt)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7FF8C7-9100-639C-883E-E0B377550266}"/>
              </a:ext>
            </a:extLst>
          </p:cNvPr>
          <p:cNvSpPr txBox="1"/>
          <p:nvPr/>
        </p:nvSpPr>
        <p:spPr>
          <a:xfrm>
            <a:off x="806302" y="1352690"/>
            <a:ext cx="1057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Text (20-24 pt) </a:t>
            </a:r>
          </a:p>
        </p:txBody>
      </p:sp>
    </p:spTree>
    <p:extLst>
      <p:ext uri="{BB962C8B-B14F-4D97-AF65-F5344CB8AC3E}">
        <p14:creationId xmlns:p14="http://schemas.microsoft.com/office/powerpoint/2010/main" val="402111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border&#10;&#10;AI-generated content may be incorrect.">
            <a:extLst>
              <a:ext uri="{FF2B5EF4-FFF2-40B4-BE49-F238E27FC236}">
                <a16:creationId xmlns:a16="http://schemas.microsoft.com/office/drawing/2014/main" id="{DFC09CAE-CDD1-9C73-96F5-1EF2A65AE1B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67740" cy="69568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056994-93AF-D5D2-C745-46A4C496FDC5}"/>
              </a:ext>
            </a:extLst>
          </p:cNvPr>
          <p:cNvSpPr txBox="1"/>
          <p:nvPr/>
        </p:nvSpPr>
        <p:spPr>
          <a:xfrm>
            <a:off x="806302" y="322402"/>
            <a:ext cx="1057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(32-40 pt)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020674-4A56-4907-838F-60AECC1E77D2}"/>
              </a:ext>
            </a:extLst>
          </p:cNvPr>
          <p:cNvSpPr txBox="1"/>
          <p:nvPr/>
        </p:nvSpPr>
        <p:spPr>
          <a:xfrm>
            <a:off x="806302" y="1352690"/>
            <a:ext cx="1057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Text (20-24 pt) </a:t>
            </a:r>
          </a:p>
        </p:txBody>
      </p:sp>
    </p:spTree>
    <p:extLst>
      <p:ext uri="{BB962C8B-B14F-4D97-AF65-F5344CB8AC3E}">
        <p14:creationId xmlns:p14="http://schemas.microsoft.com/office/powerpoint/2010/main" val="211604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56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Gillis, Melissa</dc:creator>
  <cp:lastModifiedBy>Gillis, Melissa</cp:lastModifiedBy>
  <cp:revision>1</cp:revision>
  <dcterms:created xsi:type="dcterms:W3CDTF">2025-07-16T16:15:12Z</dcterms:created>
  <dcterms:modified xsi:type="dcterms:W3CDTF">2025-07-22T17:55:30Z</dcterms:modified>
</cp:coreProperties>
</file>