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92" r:id="rId8"/>
    <p:sldId id="289" r:id="rId9"/>
    <p:sldId id="290" r:id="rId10"/>
    <p:sldId id="271"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C4001F-7FDD-4AE7-8E73-2091E28588AA}" v="22" dt="2024-08-22T20:32:01.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771" autoAdjust="0"/>
  </p:normalViewPr>
  <p:slideViewPr>
    <p:cSldViewPr snapToGrid="0">
      <p:cViewPr varScale="1">
        <p:scale>
          <a:sx n="56" d="100"/>
          <a:sy n="56" d="100"/>
        </p:scale>
        <p:origin x="17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dale, Michael" userId="40853a43-7705-4ec1-a43d-69687ea8af65" providerId="ADAL" clId="{28C4001F-7FDD-4AE7-8E73-2091E28588AA}"/>
    <pc:docChg chg="modSld">
      <pc:chgData name="Martindale, Michael" userId="40853a43-7705-4ec1-a43d-69687ea8af65" providerId="ADAL" clId="{28C4001F-7FDD-4AE7-8E73-2091E28588AA}" dt="2024-08-22T20:32:01.704" v="25" actId="20577"/>
      <pc:docMkLst>
        <pc:docMk/>
      </pc:docMkLst>
      <pc:sldChg chg="modSp mod">
        <pc:chgData name="Martindale, Michael" userId="40853a43-7705-4ec1-a43d-69687ea8af65" providerId="ADAL" clId="{28C4001F-7FDD-4AE7-8E73-2091E28588AA}" dt="2024-08-22T20:31:05.608" v="4" actId="20577"/>
        <pc:sldMkLst>
          <pc:docMk/>
          <pc:sldMk cId="1572499545" sldId="256"/>
        </pc:sldMkLst>
        <pc:spChg chg="mod">
          <ac:chgData name="Martindale, Michael" userId="40853a43-7705-4ec1-a43d-69687ea8af65" providerId="ADAL" clId="{28C4001F-7FDD-4AE7-8E73-2091E28588AA}" dt="2024-08-22T20:31:05.608" v="4" actId="20577"/>
          <ac:spMkLst>
            <pc:docMk/>
            <pc:sldMk cId="1572499545" sldId="256"/>
            <ac:spMk id="3" creationId="{22B1A853-47C6-8330-9EF4-49441A659469}"/>
          </ac:spMkLst>
        </pc:spChg>
      </pc:sldChg>
      <pc:sldChg chg="modSp">
        <pc:chgData name="Martindale, Michael" userId="40853a43-7705-4ec1-a43d-69687ea8af65" providerId="ADAL" clId="{28C4001F-7FDD-4AE7-8E73-2091E28588AA}" dt="2024-08-22T20:32:01.704" v="25" actId="20577"/>
        <pc:sldMkLst>
          <pc:docMk/>
          <pc:sldMk cId="2755315023" sldId="282"/>
        </pc:sldMkLst>
        <pc:graphicFrameChg chg="mod">
          <ac:chgData name="Martindale, Michael" userId="40853a43-7705-4ec1-a43d-69687ea8af65" providerId="ADAL" clId="{28C4001F-7FDD-4AE7-8E73-2091E28588AA}" dt="2024-08-22T20:32:01.704" v="25" actId="20577"/>
          <ac:graphicFrameMkLst>
            <pc:docMk/>
            <pc:sldMk cId="2755315023" sldId="282"/>
            <ac:graphicFrameMk id="5" creationId="{2495A797-85E3-BC98-A0EE-8DDCB2E28881}"/>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dirty="0"/>
            <a:t>Plan de Estudios de Alta Calidad</a:t>
          </a:r>
          <a:endParaRPr lang="en-US" sz="2300" b="1" dirty="0"/>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dirty="0"/>
            <a:t>Participación y Aportes de la Familia</a:t>
          </a:r>
          <a:endParaRPr lang="en-US" sz="2300" b="1" dirty="0"/>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dirty="0"/>
            <a:t>Encuesta Anual del Programa </a:t>
          </a:r>
          <a:r>
            <a:rPr lang="es-MX" sz="2300" b="1" dirty="0" err="1"/>
            <a:t>deTítulo</a:t>
          </a:r>
          <a:r>
            <a:rPr lang="es-MX" sz="2300" b="1" dirty="0"/>
            <a:t> I</a:t>
          </a:r>
          <a:endParaRPr lang="en-US" sz="2300" b="1" dirty="0"/>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dirty="0"/>
            <a:t>Comunicación Oportuna a los Padres</a:t>
          </a:r>
          <a:endParaRPr lang="en-US" sz="2300" b="1" dirty="0"/>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09C35F48-AEAE-4597-A43C-39A23657ED78}">
      <dgm:prSet/>
      <dgm:spPr/>
      <dgm:t>
        <a:bodyPr/>
        <a:lstStyle/>
        <a:p>
          <a:pPr algn="l"/>
          <a:r>
            <a:rPr lang="es-MX" b="0" i="0" dirty="0">
              <a:solidFill>
                <a:schemeClr val="bg1"/>
              </a:solidFill>
            </a:rPr>
            <a:t>Base de toda la Escuela​ - Los fondos solían servir a todos los estudiantes para poder incrementar los logros</a:t>
          </a:r>
          <a:endParaRPr lang="en-US" dirty="0">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$235,438 Title I budget</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Intervention Teacher Funding</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9C40DA45-B746-4137-8A6B-1B03488C8AA8}">
      <dgm:prSet/>
      <dgm:spPr/>
      <dgm:t>
        <a:bodyPr/>
        <a:lstStyle/>
        <a:p>
          <a:pPr rtl="0"/>
          <a:endParaRPr lang="en-US" b="1" i="0" dirty="0">
            <a:solidFill>
              <a:schemeClr val="tx1"/>
            </a:solidFill>
            <a:latin typeface="+mn-lt"/>
            <a:cs typeface="Futura Medium" panose="020B0602020204020303" pitchFamily="34" charset="-79"/>
          </a:endParaRPr>
        </a:p>
      </dgm:t>
    </dgm:pt>
    <dgm:pt modelId="{4CC55345-AA8E-4FEB-AD0D-54D96FAB8DDF}" type="parTrans" cxnId="{53E70800-C121-4264-91A2-3B55AFA5798E}">
      <dgm:prSet/>
      <dgm:spPr/>
      <dgm:t>
        <a:bodyPr/>
        <a:lstStyle/>
        <a:p>
          <a:endParaRPr lang="en-US"/>
        </a:p>
      </dgm:t>
    </dgm:pt>
    <dgm:pt modelId="{62948221-6105-4A8E-861D-989A55735DC1}" type="sibTrans" cxnId="{53E70800-C121-4264-91A2-3B55AFA5798E}">
      <dgm:prSet/>
      <dgm:spPr/>
      <dgm:t>
        <a:bodyPr/>
        <a:lstStyle/>
        <a:p>
          <a:endParaRPr lang="en-US"/>
        </a:p>
      </dgm:t>
    </dgm:pt>
    <dgm:pt modelId="{9A92A4D1-11A7-418F-9A13-489BE7D6BB77}">
      <dgm:prSet/>
      <dgm:spPr/>
      <dgm:t>
        <a:bodyPr/>
        <a:lstStyle/>
        <a:p>
          <a:pPr rtl="0"/>
          <a:r>
            <a:rPr lang="en-US" b="1" i="0" dirty="0">
              <a:solidFill>
                <a:schemeClr val="tx1"/>
              </a:solidFill>
              <a:latin typeface="+mn-lt"/>
              <a:cs typeface="Futura Medium" panose="020B0602020204020303" pitchFamily="34" charset="-79"/>
            </a:rPr>
            <a:t>Student Supplies</a:t>
          </a:r>
        </a:p>
      </dgm:t>
    </dgm:pt>
    <dgm:pt modelId="{B2250E22-254B-4533-8A59-C5C8B58ED038}" type="parTrans" cxnId="{934CB15B-463D-4B1D-A616-3913107D432C}">
      <dgm:prSet/>
      <dgm:spPr/>
      <dgm:t>
        <a:bodyPr/>
        <a:lstStyle/>
        <a:p>
          <a:endParaRPr lang="en-US"/>
        </a:p>
      </dgm:t>
    </dgm:pt>
    <dgm:pt modelId="{620C394C-C80B-4C5A-8167-C76A7C598A16}" type="sibTrans" cxnId="{934CB15B-463D-4B1D-A616-3913107D432C}">
      <dgm:prSet/>
      <dgm:spPr/>
      <dgm:t>
        <a:bodyPr/>
        <a:lstStyle/>
        <a:p>
          <a:endParaRPr lang="en-US"/>
        </a:p>
      </dgm:t>
    </dgm:pt>
    <dgm:pt modelId="{0BDE9EE7-15AC-4992-B95C-659241039859}">
      <dgm:prSet/>
      <dgm:spPr/>
      <dgm:t>
        <a:bodyPr/>
        <a:lstStyle/>
        <a:p>
          <a:pPr rtl="0"/>
          <a:r>
            <a:rPr lang="en-US" b="1" i="0" dirty="0">
              <a:solidFill>
                <a:schemeClr val="tx1"/>
              </a:solidFill>
              <a:latin typeface="+mn-lt"/>
              <a:cs typeface="Futura Medium" panose="020B0602020204020303" pitchFamily="34" charset="-79"/>
            </a:rPr>
            <a:t>Extended planning fund for teachers</a:t>
          </a:r>
        </a:p>
      </dgm:t>
    </dgm:pt>
    <dgm:pt modelId="{01034EF0-548B-408F-A5E0-7309BD78C186}" type="parTrans" cxnId="{CDCB1D5C-FE47-4A67-80FC-051FCC4E8DB8}">
      <dgm:prSet/>
      <dgm:spPr/>
      <dgm:t>
        <a:bodyPr/>
        <a:lstStyle/>
        <a:p>
          <a:endParaRPr lang="en-US"/>
        </a:p>
      </dgm:t>
    </dgm:pt>
    <dgm:pt modelId="{8D4E3771-1F20-411C-90F5-0E2551B875AE}" type="sibTrans" cxnId="{CDCB1D5C-FE47-4A67-80FC-051FCC4E8DB8}">
      <dgm:prSet/>
      <dgm:spPr/>
      <dgm:t>
        <a:bodyPr/>
        <a:lstStyle/>
        <a:p>
          <a:endParaRPr lang="en-US"/>
        </a:p>
      </dgm:t>
    </dgm:pt>
    <dgm:pt modelId="{69A4EB98-75D6-4E67-92EC-7AAD4EB747B9}">
      <dgm:prSet/>
      <dgm:spPr/>
      <dgm:t>
        <a:bodyPr/>
        <a:lstStyle/>
        <a:p>
          <a:pPr rtl="0"/>
          <a:r>
            <a:rPr lang="en-US" b="1" i="0" dirty="0">
              <a:solidFill>
                <a:schemeClr val="tx1"/>
              </a:solidFill>
              <a:latin typeface="+mn-lt"/>
              <a:cs typeface="Futura Medium" panose="020B0602020204020303" pitchFamily="34" charset="-79"/>
            </a:rPr>
            <a:t>Technology (computers for students)</a:t>
          </a:r>
        </a:p>
      </dgm:t>
    </dgm:pt>
    <dgm:pt modelId="{3F33CED6-55D1-4ABC-84FA-74257EE00BEB}" type="parTrans" cxnId="{F28FAC35-0A84-4872-958B-59A76DDA0DB8}">
      <dgm:prSet/>
      <dgm:spPr/>
      <dgm:t>
        <a:bodyPr/>
        <a:lstStyle/>
        <a:p>
          <a:endParaRPr lang="en-US"/>
        </a:p>
      </dgm:t>
    </dgm:pt>
    <dgm:pt modelId="{D735DA66-E447-428A-9DD8-8FCBA0471DF1}" type="sibTrans" cxnId="{F28FAC35-0A84-4872-958B-59A76DDA0DB8}">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LinFactNeighborX="-2970" custLinFactNeighborY="-26500">
        <dgm:presLayoutVars>
          <dgm:bulletEnabled val="1"/>
        </dgm:presLayoutVars>
      </dgm:prSet>
      <dgm:spPr/>
    </dgm:pt>
  </dgm:ptLst>
  <dgm:cxnLst>
    <dgm:cxn modelId="{53E70800-C121-4264-91A2-3B55AFA5798E}" srcId="{3D87E758-B45D-439B-A99B-CB9A8A2720A1}" destId="{9C40DA45-B746-4137-8A6B-1B03488C8AA8}" srcOrd="1" destOrd="0" parTransId="{4CC55345-AA8E-4FEB-AD0D-54D96FAB8DDF}" sibTransId="{62948221-6105-4A8E-861D-989A55735DC1}"/>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4" presId="urn:microsoft.com/office/officeart/2005/8/layout/process1"/>
    <dgm:cxn modelId="{C2F39E26-6954-4E70-AFE3-B2ED108C9F97}" srcId="{A091F94B-39A5-4433-9ECC-861172FE2FDC}" destId="{6D05E5A2-8D71-4337-ACCF-6BD2B7A556E8}" srcOrd="0" destOrd="0" parTransId="{81887E17-20A3-471A-A165-4B27A674A241}" sibTransId="{9C443A41-ED95-430F-B1ED-F7A21068B605}"/>
    <dgm:cxn modelId="{F28FAC35-0A84-4872-958B-59A76DDA0DB8}" srcId="{A091F94B-39A5-4433-9ECC-861172FE2FDC}" destId="{69A4EB98-75D6-4E67-92EC-7AAD4EB747B9}" srcOrd="3" destOrd="0" parTransId="{3F33CED6-55D1-4ABC-84FA-74257EE00BEB}" sibTransId="{D735DA66-E447-428A-9DD8-8FCBA0471DF1}"/>
    <dgm:cxn modelId="{934CB15B-463D-4B1D-A616-3913107D432C}" srcId="{A091F94B-39A5-4433-9ECC-861172FE2FDC}" destId="{9A92A4D1-11A7-418F-9A13-489BE7D6BB77}" srcOrd="1" destOrd="0" parTransId="{B2250E22-254B-4533-8A59-C5C8B58ED038}" sibTransId="{620C394C-C80B-4C5A-8167-C76A7C598A16}"/>
    <dgm:cxn modelId="{CDCB1D5C-FE47-4A67-80FC-051FCC4E8DB8}" srcId="{A091F94B-39A5-4433-9ECC-861172FE2FDC}" destId="{0BDE9EE7-15AC-4992-B95C-659241039859}" srcOrd="2" destOrd="0" parTransId="{01034EF0-548B-408F-A5E0-7309BD78C186}" sibTransId="{8D4E3771-1F20-411C-90F5-0E2551B875AE}"/>
    <dgm:cxn modelId="{92839364-A95B-4117-A9D7-FE4269B94BDD}" type="presOf" srcId="{3D87E758-B45D-439B-A99B-CB9A8A2720A1}" destId="{28762C2A-3A79-41FB-B2E8-7576A05378E5}" srcOrd="0" destOrd="0" presId="urn:microsoft.com/office/officeart/2005/8/layout/process1"/>
    <dgm:cxn modelId="{5021C66C-13C3-4585-A9CF-826F95C5B613}" type="presOf" srcId="{3726441C-9686-447C-BF80-61EE663F4362}" destId="{4C21B9E4-EE86-4788-98DA-BB8772FC7433}" srcOrd="0" destOrd="0" presId="urn:microsoft.com/office/officeart/2005/8/layout/process1"/>
    <dgm:cxn modelId="{C8EFFF4D-4156-413D-9095-EAE56EE6E89C}" type="presOf" srcId="{9A92A4D1-11A7-418F-9A13-489BE7D6BB77}" destId="{28762C2A-3A79-41FB-B2E8-7576A05378E5}" srcOrd="0" destOrd="5" presId="urn:microsoft.com/office/officeart/2005/8/layout/process1"/>
    <dgm:cxn modelId="{E7D81A6E-5C32-427A-83E9-95DE362ACDD3}" type="presOf" srcId="{A091F94B-39A5-4433-9ECC-861172FE2FDC}" destId="{28762C2A-3A79-41FB-B2E8-7576A05378E5}" srcOrd="0" destOrd="3" presId="urn:microsoft.com/office/officeart/2005/8/layout/process1"/>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F8DBDD85-15F4-46AA-BCBD-2C018C1DA755}" type="presOf" srcId="{69A4EB98-75D6-4E67-92EC-7AAD4EB747B9}" destId="{28762C2A-3A79-41FB-B2E8-7576A05378E5}" srcOrd="0" destOrd="7" presId="urn:microsoft.com/office/officeart/2005/8/layout/process1"/>
    <dgm:cxn modelId="{F01176C1-76CB-4369-A131-613EBE1D16E3}" type="presOf" srcId="{0BDE9EE7-15AC-4992-B95C-659241039859}" destId="{28762C2A-3A79-41FB-B2E8-7576A05378E5}" srcOrd="0" destOrd="6" presId="urn:microsoft.com/office/officeart/2005/8/layout/process1"/>
    <dgm:cxn modelId="{B54099E9-0993-41F2-AFCD-6C8910FB18AF}" type="presOf" srcId="{9C40DA45-B746-4137-8A6B-1B03488C8AA8}" destId="{28762C2A-3A79-41FB-B2E8-7576A05378E5}" srcOrd="0" destOrd="2" presId="urn:microsoft.com/office/officeart/2005/8/layout/process1"/>
    <dgm:cxn modelId="{61FDF0F8-88B7-4A50-A952-50863B21C066}" srcId="{3D87E758-B45D-439B-A99B-CB9A8A2720A1}" destId="{A091F94B-39A5-4433-9ECC-861172FE2FDC}" srcOrd="2"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dgm:spPr/>
      <dgm:t>
        <a:bodyPr/>
        <a:lstStyle/>
        <a:p>
          <a:r>
            <a:rPr lang="es-MX" b="1" i="0"/>
            <a:t>Cantidad de fondos disponibles para este año</a:t>
          </a:r>
          <a:endParaRPr lang="en-US" b="1"/>
        </a:p>
      </dgm:t>
    </dgm:pt>
    <dgm:pt modelId="{379CB365-5DC7-4506-A71C-B670A9A140BB}" type="parTrans" cxnId="{94EE9113-2F23-4457-A5FF-AA14519C8A5B}">
      <dgm:prSet/>
      <dgm:spPr/>
      <dgm:t>
        <a:bodyPr/>
        <a:lstStyle/>
        <a:p>
          <a:endParaRPr lang="en-US"/>
        </a:p>
      </dgm:t>
    </dgm:pt>
    <dgm:pt modelId="{8799C0F5-7A27-418E-9FF5-B8A6E7B30BC2}" type="sibTrans" cxnId="{94EE9113-2F23-4457-A5FF-AA14519C8A5B}">
      <dgm:prSet/>
      <dgm:spPr/>
      <dgm:t>
        <a:bodyPr/>
        <a:lstStyle/>
        <a:p>
          <a:endParaRPr lang="en-US"/>
        </a:p>
      </dgm:t>
    </dgm:pt>
    <dgm:pt modelId="{BD474B30-2AAE-40F7-A25C-7A3C428CAAD7}">
      <dgm:prSet/>
      <dgm:spPr/>
      <dgm:t>
        <a:bodyPr/>
        <a:lstStyle/>
        <a:p>
          <a:r>
            <a:rPr lang="es-MX" b="1" i="0" dirty="0"/>
            <a:t>Los fondos  del Titulo I consisten en:</a:t>
          </a:r>
          <a:r>
            <a:rPr lang="en-US" b="1" i="0" dirty="0"/>
            <a:t>​</a:t>
          </a:r>
          <a:endParaRPr lang="en-US" b="1" dirty="0"/>
        </a:p>
      </dgm:t>
    </dgm:pt>
    <dgm:pt modelId="{B970DD27-B609-424B-A5BA-7B052AA40827}" type="parTrans" cxnId="{A508784A-7BFC-4024-A5BC-1F0C22CE43ED}">
      <dgm:prSet/>
      <dgm:spPr/>
      <dgm:t>
        <a:bodyPr/>
        <a:lstStyle/>
        <a:p>
          <a:endParaRPr lang="en-US"/>
        </a:p>
      </dgm:t>
    </dgm:pt>
    <dgm:pt modelId="{38A7B673-6DD2-41C6-A688-D19488AB9024}" type="sibTrans" cxnId="{A508784A-7BFC-4024-A5BC-1F0C22CE43ED}">
      <dgm:prSet/>
      <dgm:spPr/>
      <dgm:t>
        <a:bodyPr/>
        <a:lstStyle/>
        <a:p>
          <a:endParaRPr lang="en-US"/>
        </a:p>
      </dgm:t>
    </dgm:pt>
    <dgm:pt modelId="{534868AC-4AEC-4DD4-A040-B4CBAD3FD6BD}">
      <dgm:prSet/>
      <dgm:spPr/>
      <dgm:t>
        <a:bodyPr/>
        <a:lstStyle/>
        <a:p>
          <a:r>
            <a:rPr lang="en-US" b="1" i="0" dirty="0"/>
            <a:t>$235,438</a:t>
          </a:r>
          <a:endParaRPr lang="en-US" b="1" dirty="0"/>
        </a:p>
      </dgm:t>
    </dgm:pt>
    <dgm:pt modelId="{72C12785-160C-42CC-B761-367AFBF8725F}" type="parTrans" cxnId="{67277E34-A241-4B5C-868C-59371F3E157B}">
      <dgm:prSet/>
      <dgm:spPr/>
      <dgm:t>
        <a:bodyPr/>
        <a:lstStyle/>
        <a:p>
          <a:endParaRPr lang="en-US"/>
        </a:p>
      </dgm:t>
    </dgm:pt>
    <dgm:pt modelId="{D0A44EAC-B2E1-4367-864A-A746826F6B27}" type="sibTrans" cxnId="{67277E34-A241-4B5C-868C-59371F3E157B}">
      <dgm:prSet/>
      <dgm:spPr/>
      <dgm:t>
        <a:bodyPr/>
        <a:lstStyle/>
        <a:p>
          <a:endParaRPr lang="en-US"/>
        </a:p>
      </dgm:t>
    </dgm:pt>
    <dgm:pt modelId="{48B7EB49-25D8-4086-8C44-3B9AF0BF3B70}">
      <dgm:prSet/>
      <dgm:spPr/>
      <dgm:t>
        <a:bodyPr/>
        <a:lstStyle/>
        <a:p>
          <a:endParaRPr lang="en-US" b="1" i="0" dirty="0"/>
        </a:p>
      </dgm:t>
    </dgm:pt>
    <dgm:pt modelId="{37E1A3C9-E6DE-4B78-8938-2E486E832715}" type="parTrans" cxnId="{B3E878F8-AC66-47BA-A4FD-24180A4D1D81}">
      <dgm:prSet/>
      <dgm:spPr/>
      <dgm:t>
        <a:bodyPr/>
        <a:lstStyle/>
        <a:p>
          <a:endParaRPr lang="en-US"/>
        </a:p>
      </dgm:t>
    </dgm:pt>
    <dgm:pt modelId="{70B80931-5D5D-44C0-AAAD-AD2228C19445}" type="sibTrans" cxnId="{B3E878F8-AC66-47BA-A4FD-24180A4D1D81}">
      <dgm:prSet/>
      <dgm:spPr/>
      <dgm:t>
        <a:bodyPr/>
        <a:lstStyle/>
        <a:p>
          <a:endParaRPr lang="en-US"/>
        </a:p>
      </dgm:t>
    </dgm:pt>
    <dgm:pt modelId="{933C37B4-479C-48AF-910C-1B7C279710B9}">
      <dgm:prSet/>
      <dgm:spPr/>
      <dgm:t>
        <a:bodyPr/>
        <a:lstStyle/>
        <a:p>
          <a:r>
            <a:rPr lang="es-ES" b="1" i="0" dirty="0">
              <a:solidFill>
                <a:schemeClr val="tx1"/>
              </a:solidFill>
              <a:latin typeface="+mn-lt"/>
              <a:cs typeface="Futura Medium" panose="020B0602020204020303" pitchFamily="34" charset="-79"/>
            </a:rPr>
            <a:t>Financiación para maestros de intervención</a:t>
          </a:r>
          <a:endParaRPr lang="en-US" b="1" dirty="0"/>
        </a:p>
      </dgm:t>
    </dgm:pt>
    <dgm:pt modelId="{077B2503-9D98-46AC-A971-78DD4AF9DECF}" type="parTrans" cxnId="{280D17F6-CB56-43F9-ABA1-461A8084C0B8}">
      <dgm:prSet/>
      <dgm:spPr/>
      <dgm:t>
        <a:bodyPr/>
        <a:lstStyle/>
        <a:p>
          <a:endParaRPr lang="en-US"/>
        </a:p>
      </dgm:t>
    </dgm:pt>
    <dgm:pt modelId="{4E782D35-CD71-4584-A852-61CE15B5271D}" type="sibTrans" cxnId="{280D17F6-CB56-43F9-ABA1-461A8084C0B8}">
      <dgm:prSet/>
      <dgm:spPr/>
      <dgm:t>
        <a:bodyPr/>
        <a:lstStyle/>
        <a:p>
          <a:endParaRPr lang="en-US"/>
        </a:p>
      </dgm:t>
    </dgm:pt>
    <dgm:pt modelId="{787FA4E1-B695-4A43-B623-3BE942E9D6B5}">
      <dgm:prSet/>
      <dgm:spPr/>
      <dgm:t>
        <a:bodyPr/>
        <a:lstStyle/>
        <a:p>
          <a:r>
            <a:rPr lang="en-US" b="1" i="0" dirty="0">
              <a:solidFill>
                <a:schemeClr val="tx1"/>
              </a:solidFill>
              <a:latin typeface="+mn-lt"/>
              <a:cs typeface="Futura Medium" panose="020B0602020204020303" pitchFamily="34" charset="-79"/>
            </a:rPr>
            <a:t>Materiales para estudiantes</a:t>
          </a:r>
        </a:p>
      </dgm:t>
    </dgm:pt>
    <dgm:pt modelId="{7B86F9B0-069C-41AE-A43F-FE4682486194}" type="parTrans" cxnId="{108A2AA4-7DC8-4168-9526-4CE09703F732}">
      <dgm:prSet/>
      <dgm:spPr/>
      <dgm:t>
        <a:bodyPr/>
        <a:lstStyle/>
        <a:p>
          <a:endParaRPr lang="en-US"/>
        </a:p>
      </dgm:t>
    </dgm:pt>
    <dgm:pt modelId="{F5732C7D-D2A7-463B-AD14-1134955B2F47}" type="sibTrans" cxnId="{108A2AA4-7DC8-4168-9526-4CE09703F732}">
      <dgm:prSet/>
      <dgm:spPr/>
      <dgm:t>
        <a:bodyPr/>
        <a:lstStyle/>
        <a:p>
          <a:endParaRPr lang="en-US"/>
        </a:p>
      </dgm:t>
    </dgm:pt>
    <dgm:pt modelId="{EFAEC73B-5311-4F9A-8ACE-E70568F4446F}">
      <dgm:prSet/>
      <dgm:spPr/>
      <dgm:t>
        <a:bodyPr/>
        <a:lstStyle/>
        <a:p>
          <a:r>
            <a:rPr lang="es-ES" b="1" i="0" dirty="0">
              <a:solidFill>
                <a:schemeClr val="tx1"/>
              </a:solidFill>
              <a:latin typeface="+mn-lt"/>
              <a:cs typeface="Futura Medium" panose="020B0602020204020303" pitchFamily="34" charset="-79"/>
            </a:rPr>
            <a:t>Fondo de planificación ampliado para maestros</a:t>
          </a:r>
          <a:endParaRPr lang="en-US" b="1" i="0" dirty="0">
            <a:solidFill>
              <a:schemeClr val="tx1"/>
            </a:solidFill>
            <a:latin typeface="+mn-lt"/>
            <a:cs typeface="Futura Medium" panose="020B0602020204020303" pitchFamily="34" charset="-79"/>
          </a:endParaRPr>
        </a:p>
      </dgm:t>
    </dgm:pt>
    <dgm:pt modelId="{B9A7DF1F-7829-45F5-8D5E-5DC21FA92135}" type="parTrans" cxnId="{45C76BBC-E106-447B-84A8-108C5633EE30}">
      <dgm:prSet/>
      <dgm:spPr/>
      <dgm:t>
        <a:bodyPr/>
        <a:lstStyle/>
        <a:p>
          <a:endParaRPr lang="en-US"/>
        </a:p>
      </dgm:t>
    </dgm:pt>
    <dgm:pt modelId="{63A3D82E-57AE-4FB3-B42B-25148B61FC33}" type="sibTrans" cxnId="{45C76BBC-E106-447B-84A8-108C5633EE30}">
      <dgm:prSet/>
      <dgm:spPr/>
      <dgm:t>
        <a:bodyPr/>
        <a:lstStyle/>
        <a:p>
          <a:endParaRPr lang="en-US"/>
        </a:p>
      </dgm:t>
    </dgm:pt>
    <dgm:pt modelId="{4531EE70-F40C-4635-BDD1-C4241151FF2A}">
      <dgm:prSet/>
      <dgm:spPr/>
      <dgm:t>
        <a:bodyPr/>
        <a:lstStyle/>
        <a:p>
          <a:r>
            <a:rPr lang="en-US" b="1" i="0" dirty="0">
              <a:solidFill>
                <a:schemeClr val="tx1"/>
              </a:solidFill>
              <a:latin typeface="+mn-lt"/>
              <a:cs typeface="Futura Medium" panose="020B0602020204020303" pitchFamily="34" charset="-79"/>
            </a:rPr>
            <a:t>Tecnología (computadoras para estudiantes)</a:t>
          </a:r>
        </a:p>
      </dgm:t>
    </dgm:pt>
    <dgm:pt modelId="{749BE4D1-CA03-4D76-AF58-0AABFE5D9E03}" type="parTrans" cxnId="{7EBF03D3-DE60-47FF-87CF-8F734E06B4DA}">
      <dgm:prSet/>
      <dgm:spPr/>
      <dgm:t>
        <a:bodyPr/>
        <a:lstStyle/>
        <a:p>
          <a:endParaRPr lang="en-US"/>
        </a:p>
      </dgm:t>
    </dgm:pt>
    <dgm:pt modelId="{54FD8904-C7F1-48A7-B0CA-791672747014}" type="sibTrans" cxnId="{7EBF03D3-DE60-47FF-87CF-8F734E06B4DA}">
      <dgm:prSet/>
      <dgm:spPr/>
      <dgm:t>
        <a:bodyPr/>
        <a:lstStyle/>
        <a:p>
          <a:endParaRPr lang="en-US"/>
        </a:p>
      </dgm:t>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LinFactNeighborX="6989" custLinFactNeighborY="-2621">
        <dgm:presLayoutVars>
          <dgm:bulletEnabled val="1"/>
        </dgm:presLayoutVars>
      </dgm:prSet>
      <dgm:spPr/>
    </dgm:pt>
  </dgm:ptLst>
  <dgm:cxnLst>
    <dgm:cxn modelId="{94EE9113-2F23-4457-A5FF-AA14519C8A5B}" srcId="{9EB7F4C6-5F6E-40D7-AE43-9D73646AD135}" destId="{37239D9B-F619-4EE1-87A2-2E7E6D8D7558}" srcOrd="0" destOrd="0" parTransId="{379CB365-5DC7-4506-A71C-B670A9A140BB}" sibTransId="{8799C0F5-7A27-418E-9FF5-B8A6E7B30BC2}"/>
    <dgm:cxn modelId="{67277E34-A241-4B5C-868C-59371F3E157B}" srcId="{37239D9B-F619-4EE1-87A2-2E7E6D8D7558}" destId="{534868AC-4AEC-4DD4-A040-B4CBAD3FD6BD}" srcOrd="0" destOrd="0" parTransId="{72C12785-160C-42CC-B761-367AFBF8725F}" sibTransId="{D0A44EAC-B2E1-4367-864A-A746826F6B27}"/>
    <dgm:cxn modelId="{46856567-84C8-48E6-972D-1BD9A010F589}" type="presOf" srcId="{37239D9B-F619-4EE1-87A2-2E7E6D8D7558}" destId="{12E9001B-98CB-4C48-ACF2-4A3EA5F97FC7}" srcOrd="0" destOrd="0" presId="urn:microsoft.com/office/officeart/2005/8/layout/process1"/>
    <dgm:cxn modelId="{A508784A-7BFC-4024-A5BC-1F0C22CE43ED}" srcId="{37239D9B-F619-4EE1-87A2-2E7E6D8D7558}" destId="{BD474B30-2AAE-40F7-A25C-7A3C428CAAD7}" srcOrd="2" destOrd="0" parTransId="{B970DD27-B609-424B-A5BA-7B052AA40827}" sibTransId="{38A7B673-6DD2-41C6-A688-D19488AB9024}"/>
    <dgm:cxn modelId="{E09494A3-63EE-46C5-AB36-D42BB751ED9C}" type="presOf" srcId="{933C37B4-479C-48AF-910C-1B7C279710B9}" destId="{12E9001B-98CB-4C48-ACF2-4A3EA5F97FC7}" srcOrd="0" destOrd="4" presId="urn:microsoft.com/office/officeart/2005/8/layout/process1"/>
    <dgm:cxn modelId="{108A2AA4-7DC8-4168-9526-4CE09703F732}" srcId="{BD474B30-2AAE-40F7-A25C-7A3C428CAAD7}" destId="{787FA4E1-B695-4A43-B623-3BE942E9D6B5}" srcOrd="1" destOrd="0" parTransId="{7B86F9B0-069C-41AE-A43F-FE4682486194}" sibTransId="{F5732C7D-D2A7-463B-AD14-1134955B2F47}"/>
    <dgm:cxn modelId="{BFB094A9-1B35-4808-B436-063A047EFBC0}" type="presOf" srcId="{48B7EB49-25D8-4086-8C44-3B9AF0BF3B70}" destId="{12E9001B-98CB-4C48-ACF2-4A3EA5F97FC7}" srcOrd="0" destOrd="2" presId="urn:microsoft.com/office/officeart/2005/8/layout/process1"/>
    <dgm:cxn modelId="{45C76BBC-E106-447B-84A8-108C5633EE30}" srcId="{BD474B30-2AAE-40F7-A25C-7A3C428CAAD7}" destId="{EFAEC73B-5311-4F9A-8ACE-E70568F4446F}" srcOrd="2" destOrd="0" parTransId="{B9A7DF1F-7829-45F5-8D5E-5DC21FA92135}" sibTransId="{63A3D82E-57AE-4FB3-B42B-25148B61FC33}"/>
    <dgm:cxn modelId="{BE70F1C4-4FB0-47ED-BAB8-4BAC342CB0BA}" type="presOf" srcId="{534868AC-4AEC-4DD4-A040-B4CBAD3FD6BD}" destId="{12E9001B-98CB-4C48-ACF2-4A3EA5F97FC7}" srcOrd="0" destOrd="1" presId="urn:microsoft.com/office/officeart/2005/8/layout/process1"/>
    <dgm:cxn modelId="{B6AEF5C5-1E3C-4976-923B-3B26AFA00D47}" type="presOf" srcId="{4531EE70-F40C-4635-BDD1-C4241151FF2A}" destId="{12E9001B-98CB-4C48-ACF2-4A3EA5F97FC7}" srcOrd="0" destOrd="7" presId="urn:microsoft.com/office/officeart/2005/8/layout/process1"/>
    <dgm:cxn modelId="{8897B6C8-F0C3-4F18-9E40-18B523911D6D}" type="presOf" srcId="{BD474B30-2AAE-40F7-A25C-7A3C428CAAD7}" destId="{12E9001B-98CB-4C48-ACF2-4A3EA5F97FC7}" srcOrd="0" destOrd="3" presId="urn:microsoft.com/office/officeart/2005/8/layout/process1"/>
    <dgm:cxn modelId="{7EBF03D3-DE60-47FF-87CF-8F734E06B4DA}" srcId="{BD474B30-2AAE-40F7-A25C-7A3C428CAAD7}" destId="{4531EE70-F40C-4635-BDD1-C4241151FF2A}" srcOrd="3" destOrd="0" parTransId="{749BE4D1-CA03-4D76-AF58-0AABFE5D9E03}" sibTransId="{54FD8904-C7F1-48A7-B0CA-791672747014}"/>
    <dgm:cxn modelId="{7D2248EC-04CD-423A-A811-C2F662A50892}" type="presOf" srcId="{787FA4E1-B695-4A43-B623-3BE942E9D6B5}" destId="{12E9001B-98CB-4C48-ACF2-4A3EA5F97FC7}" srcOrd="0" destOrd="5" presId="urn:microsoft.com/office/officeart/2005/8/layout/process1"/>
    <dgm:cxn modelId="{4CF927ED-029F-4E3D-BC90-B4798D9407FE}" type="presOf" srcId="{EFAEC73B-5311-4F9A-8ACE-E70568F4446F}" destId="{12E9001B-98CB-4C48-ACF2-4A3EA5F97FC7}" srcOrd="0" destOrd="6" presId="urn:microsoft.com/office/officeart/2005/8/layout/process1"/>
    <dgm:cxn modelId="{07E2E8F3-77E5-4CD2-B070-E1AF396B95FC}" type="presOf" srcId="{9EB7F4C6-5F6E-40D7-AE43-9D73646AD135}" destId="{F4744565-1467-4CA4-AC31-75D0E5BFBB5B}" srcOrd="0" destOrd="0" presId="urn:microsoft.com/office/officeart/2005/8/layout/process1"/>
    <dgm:cxn modelId="{280D17F6-CB56-43F9-ABA1-461A8084C0B8}" srcId="{BD474B30-2AAE-40F7-A25C-7A3C428CAAD7}" destId="{933C37B4-479C-48AF-910C-1B7C279710B9}" srcOrd="0" destOrd="0" parTransId="{077B2503-9D98-46AC-A971-78DD4AF9DECF}" sibTransId="{4E782D35-CD71-4584-A852-61CE15B5271D}"/>
    <dgm:cxn modelId="{B3E878F8-AC66-47BA-A4FD-24180A4D1D81}" srcId="{37239D9B-F619-4EE1-87A2-2E7E6D8D7558}" destId="{48B7EB49-25D8-4086-8C44-3B9AF0BF3B70}" srcOrd="1" destOrd="0" parTransId="{37E1A3C9-E6DE-4B78-8938-2E486E832715}" sibTransId="{70B80931-5D5D-44C0-AAAD-AD2228C19445}"/>
    <dgm:cxn modelId="{CD4D248A-7C34-4A19-89FF-8E90AD2E6C50}"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r>
            <a:rPr lang="en-US" sz="1800" b="1"/>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dgm:t>
        <a:bodyPr/>
        <a:lstStyle/>
        <a:p>
          <a:pPr rtl="0"/>
          <a:r>
            <a:rPr lang="en-US" sz="1800" b="1"/>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D3770700-F208-43DF-8F25-39A6268F62D8}" type="presOf" srcId="{939952B5-073A-4946-B61F-AC10FAE0E43D}" destId="{69F5EBAC-CA1A-48EC-978C-358E4E371E67}" srcOrd="0" destOrd="1" presId="urn:microsoft.com/office/officeart/2005/8/layout/vList2"/>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EF1B4281-4E7B-4E35-AF7A-BB25910A5F9B}" srcId="{52DBFDC8-20A4-43A5-92B3-F77C1AA1BD70}" destId="{939952B5-073A-4946-B61F-AC10FAE0E43D}" srcOrd="1" destOrd="0" parTransId="{937BA257-B523-48C2-8D3D-AA32F3D8D8CE}" sibTransId="{31BB7D61-0E4F-4384-BBB8-B456D43FE710}"/>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dirty="0"/>
            <a:t>Informaciones sobre evaluaciones Estatales y locales</a:t>
          </a:r>
          <a:endParaRPr lang="en-US" sz="2000" b="1" dirty="0"/>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r>
            <a:rPr lang="es-MX" sz="1800" b="1"/>
            <a:t>Materia evaluada</a:t>
          </a:r>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20A9352F-88F1-40C0-82FF-938C058339ED}">
      <dgm:prSet custT="1"/>
      <dgm:spPr/>
      <dgm:t>
        <a:bodyPr/>
        <a:lstStyle/>
        <a:p>
          <a:r>
            <a:rPr lang="es-MX" sz="1800" b="1"/>
            <a:t>El propósito de la evaluación</a:t>
          </a:r>
          <a:endParaRPr lang="en-US" sz="1800" b="1"/>
        </a:p>
      </dgm:t>
    </dgm:pt>
    <dgm:pt modelId="{26830D5E-A4DD-4FDD-85DE-C852A6EF8DE6}" type="parTrans" cxnId="{62358B4D-5B6B-4CB2-B7B1-3BD515BD5ABE}">
      <dgm:prSet/>
      <dgm:spPr/>
      <dgm:t>
        <a:bodyPr/>
        <a:lstStyle/>
        <a:p>
          <a:endParaRPr lang="en-US"/>
        </a:p>
      </dgm:t>
    </dgm:pt>
    <dgm:pt modelId="{C2AB04C0-DA18-4FA1-910A-7373B7852DE0}" type="sibTrans" cxnId="{62358B4D-5B6B-4CB2-B7B1-3BD515BD5ABE}">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dirty="0"/>
            <a:t>Ser voluntario</a:t>
          </a:r>
          <a:endParaRPr lang="en-US" sz="1800" b="1" dirty="0"/>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62358B4D-5B6B-4CB2-B7B1-3BD515BD5ABE}" srcId="{A8361726-0457-4D16-8773-44679717B94C}" destId="{20A9352F-88F1-40C0-82FF-938C058339ED}" srcOrd="1" destOrd="0" parTransId="{26830D5E-A4DD-4FDD-85DE-C852A6EF8DE6}" sibTransId="{C2AB04C0-DA18-4FA1-910A-7373B7852DE0}"/>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781854F7-01E9-45F6-8A45-19122B6870FA}" type="presOf" srcId="{20A9352F-88F1-40C0-82FF-938C058339ED}" destId="{558D660B-2590-480B-A1B1-8C712A77EBE0}" srcOrd="0" destOrd="1"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Plan de Estudios de Alta Calidad</a:t>
          </a:r>
          <a:endParaRPr lang="en-US" sz="2300" b="1" kern="1200" dirty="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Participación y Aportes de la Familia</a:t>
          </a:r>
          <a:endParaRPr lang="en-US" sz="2300" b="1" kern="1200" dirty="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Encuesta Anual del Programa </a:t>
          </a:r>
          <a:r>
            <a:rPr lang="es-MX" sz="2300" b="1" kern="1200" dirty="0" err="1"/>
            <a:t>deTítulo</a:t>
          </a:r>
          <a:r>
            <a:rPr lang="es-MX" sz="2300" b="1" kern="1200" dirty="0"/>
            <a:t> I</a:t>
          </a:r>
          <a:endParaRPr lang="en-US" sz="2300" b="1" kern="1200" dirty="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Comunicación Oportuna a los Padres</a:t>
          </a:r>
          <a:endParaRPr lang="en-US" sz="2300" b="1" kern="1200" dirty="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dirty="0">
              <a:solidFill>
                <a:schemeClr val="bg1"/>
              </a:solidFill>
            </a:rPr>
            <a:t>Base de toda la Escuela​ - Los fondos solían servir a todos los estudiantes para poder incrementar los logros</a:t>
          </a:r>
          <a:endParaRPr lang="en-US" sz="3100" kern="1200" dirty="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181600" cy="310896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rtl="0">
            <a:lnSpc>
              <a:spcPct val="90000"/>
            </a:lnSpc>
            <a:spcBef>
              <a:spcPct val="0"/>
            </a:spcBef>
            <a:spcAft>
              <a:spcPct val="35000"/>
            </a:spcAft>
            <a:buNone/>
          </a:pPr>
          <a:r>
            <a:rPr lang="en-US" sz="2200" b="1" i="0" kern="1200">
              <a:solidFill>
                <a:schemeClr val="tx1"/>
              </a:solidFill>
              <a:latin typeface="+mn-lt"/>
              <a:cs typeface="Futura Medium" panose="020B0602020204020303" pitchFamily="34" charset="-79"/>
            </a:rPr>
            <a:t>Amount of Title I funds available for this year</a:t>
          </a:r>
        </a:p>
        <a:p>
          <a:pPr marL="171450" lvl="1"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$235,438 Title I budget</a:t>
          </a:r>
        </a:p>
        <a:p>
          <a:pPr marL="171450" lvl="1" indent="-171450" algn="l" defTabSz="755650" rtl="0">
            <a:lnSpc>
              <a:spcPct val="90000"/>
            </a:lnSpc>
            <a:spcBef>
              <a:spcPct val="0"/>
            </a:spcBef>
            <a:spcAft>
              <a:spcPct val="15000"/>
            </a:spcAft>
            <a:buChar char="•"/>
          </a:pPr>
          <a:endParaRPr lang="en-US" sz="1700" b="1" i="0" kern="1200" dirty="0">
            <a:solidFill>
              <a:schemeClr val="tx1"/>
            </a:solidFill>
            <a:latin typeface="+mn-lt"/>
            <a:cs typeface="Futura Medium" panose="020B0602020204020303" pitchFamily="34" charset="-79"/>
          </a:endParaRPr>
        </a:p>
        <a:p>
          <a:pPr marL="171450" lvl="1"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Title I budget consists of:</a:t>
          </a:r>
        </a:p>
        <a:p>
          <a:pPr marL="342900" lvl="2"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Intervention Teacher Funding</a:t>
          </a:r>
        </a:p>
        <a:p>
          <a:pPr marL="342900" lvl="2"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Student Supplies</a:t>
          </a:r>
        </a:p>
        <a:p>
          <a:pPr marL="342900" lvl="2"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Extended planning fund for teachers</a:t>
          </a:r>
        </a:p>
        <a:p>
          <a:pPr marL="342900" lvl="2" indent="-171450" algn="l" defTabSz="755650" rtl="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Technology (computers for students)</a:t>
          </a:r>
        </a:p>
      </dsp:txBody>
      <dsp:txXfrm>
        <a:off x="91058" y="91058"/>
        <a:ext cx="4999484" cy="2926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0" y="539703"/>
          <a:ext cx="5181600" cy="310896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MX" sz="2200" b="1" i="0" kern="1200"/>
            <a:t>Cantidad de fondos disponibles para este año</a:t>
          </a:r>
          <a:endParaRPr lang="en-US" sz="2200" b="1" kern="1200"/>
        </a:p>
        <a:p>
          <a:pPr marL="171450" lvl="1" indent="-171450" algn="l" defTabSz="755650">
            <a:lnSpc>
              <a:spcPct val="90000"/>
            </a:lnSpc>
            <a:spcBef>
              <a:spcPct val="0"/>
            </a:spcBef>
            <a:spcAft>
              <a:spcPct val="15000"/>
            </a:spcAft>
            <a:buChar char="•"/>
          </a:pPr>
          <a:r>
            <a:rPr lang="en-US" sz="1700" b="1" i="0" kern="1200" dirty="0"/>
            <a:t>$235,438</a:t>
          </a:r>
          <a:endParaRPr lang="en-US" sz="1700" b="1" kern="1200" dirty="0"/>
        </a:p>
        <a:p>
          <a:pPr marL="171450" lvl="1" indent="-171450" algn="l" defTabSz="755650">
            <a:lnSpc>
              <a:spcPct val="90000"/>
            </a:lnSpc>
            <a:spcBef>
              <a:spcPct val="0"/>
            </a:spcBef>
            <a:spcAft>
              <a:spcPct val="15000"/>
            </a:spcAft>
            <a:buChar char="•"/>
          </a:pPr>
          <a:endParaRPr lang="en-US" sz="1700" b="1" i="0" kern="1200" dirty="0"/>
        </a:p>
        <a:p>
          <a:pPr marL="171450" lvl="1" indent="-171450" algn="l" defTabSz="755650">
            <a:lnSpc>
              <a:spcPct val="90000"/>
            </a:lnSpc>
            <a:spcBef>
              <a:spcPct val="0"/>
            </a:spcBef>
            <a:spcAft>
              <a:spcPct val="15000"/>
            </a:spcAft>
            <a:buChar char="•"/>
          </a:pPr>
          <a:r>
            <a:rPr lang="es-MX" sz="1700" b="1" i="0" kern="1200" dirty="0"/>
            <a:t>Los fondos  del Titulo I consisten en:</a:t>
          </a:r>
          <a:r>
            <a:rPr lang="en-US" sz="1700" b="1" i="0" kern="1200" dirty="0"/>
            <a:t>​</a:t>
          </a:r>
          <a:endParaRPr lang="en-US" sz="1700" b="1" kern="1200" dirty="0"/>
        </a:p>
        <a:p>
          <a:pPr marL="342900" lvl="2" indent="-171450" algn="l" defTabSz="755650">
            <a:lnSpc>
              <a:spcPct val="90000"/>
            </a:lnSpc>
            <a:spcBef>
              <a:spcPct val="0"/>
            </a:spcBef>
            <a:spcAft>
              <a:spcPct val="15000"/>
            </a:spcAft>
            <a:buChar char="•"/>
          </a:pPr>
          <a:r>
            <a:rPr lang="es-ES" sz="1700" b="1" i="0" kern="1200" dirty="0">
              <a:solidFill>
                <a:schemeClr val="tx1"/>
              </a:solidFill>
              <a:latin typeface="+mn-lt"/>
              <a:cs typeface="Futura Medium" panose="020B0602020204020303" pitchFamily="34" charset="-79"/>
            </a:rPr>
            <a:t>Financiación para maestros de intervención</a:t>
          </a:r>
          <a:endParaRPr lang="en-US" sz="1700" b="1" kern="1200" dirty="0"/>
        </a:p>
        <a:p>
          <a:pPr marL="342900" lvl="2" indent="-171450" algn="l" defTabSz="75565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Materiales para estudiantes</a:t>
          </a:r>
        </a:p>
        <a:p>
          <a:pPr marL="342900" lvl="2" indent="-171450" algn="l" defTabSz="755650">
            <a:lnSpc>
              <a:spcPct val="90000"/>
            </a:lnSpc>
            <a:spcBef>
              <a:spcPct val="0"/>
            </a:spcBef>
            <a:spcAft>
              <a:spcPct val="15000"/>
            </a:spcAft>
            <a:buChar char="•"/>
          </a:pPr>
          <a:r>
            <a:rPr lang="es-ES" sz="1700" b="1" i="0" kern="1200" dirty="0">
              <a:solidFill>
                <a:schemeClr val="tx1"/>
              </a:solidFill>
              <a:latin typeface="+mn-lt"/>
              <a:cs typeface="Futura Medium" panose="020B0602020204020303" pitchFamily="34" charset="-79"/>
            </a:rPr>
            <a:t>Fondo de planificación ampliado para maestros</a:t>
          </a:r>
          <a:endParaRPr lang="en-US" sz="1700" b="1" i="0" kern="1200" dirty="0">
            <a:solidFill>
              <a:schemeClr val="tx1"/>
            </a:solidFill>
            <a:latin typeface="+mn-lt"/>
            <a:cs typeface="Futura Medium" panose="020B0602020204020303" pitchFamily="34" charset="-79"/>
          </a:endParaRPr>
        </a:p>
        <a:p>
          <a:pPr marL="342900" lvl="2" indent="-171450" algn="l" defTabSz="755650">
            <a:lnSpc>
              <a:spcPct val="90000"/>
            </a:lnSpc>
            <a:spcBef>
              <a:spcPct val="0"/>
            </a:spcBef>
            <a:spcAft>
              <a:spcPct val="15000"/>
            </a:spcAft>
            <a:buChar char="•"/>
          </a:pPr>
          <a:r>
            <a:rPr lang="en-US" sz="1700" b="1" i="0" kern="1200" dirty="0">
              <a:solidFill>
                <a:schemeClr val="tx1"/>
              </a:solidFill>
              <a:latin typeface="+mn-lt"/>
              <a:cs typeface="Futura Medium" panose="020B0602020204020303" pitchFamily="34" charset="-79"/>
            </a:rPr>
            <a:t>Tecnología (computadoras para estudiantes)</a:t>
          </a:r>
        </a:p>
      </dsp:txBody>
      <dsp:txXfrm>
        <a:off x="91058" y="630761"/>
        <a:ext cx="4999484" cy="2926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Subject matter assessed</a:t>
          </a:r>
        </a:p>
        <a:p>
          <a:pPr marL="171450" lvl="1" indent="-171450" algn="l" defTabSz="800100" rtl="0">
            <a:lnSpc>
              <a:spcPct val="90000"/>
            </a:lnSpc>
            <a:spcBef>
              <a:spcPct val="0"/>
            </a:spcBef>
            <a:spcAft>
              <a:spcPct val="20000"/>
            </a:spcAft>
            <a:buChar char="•"/>
          </a:pPr>
          <a:r>
            <a:rPr lang="en-US" sz="1800" b="1" kern="1200"/>
            <a:t>Purpose of the assessment</a:t>
          </a:r>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dirty="0"/>
            <a:t>Informaciones sobre evaluaciones Estatales y locales</a:t>
          </a:r>
          <a:endParaRPr lang="en-US" sz="2000" b="1" kern="1200" dirty="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s-MX" sz="1800" b="1" kern="1200"/>
            <a:t>Materia evaluada</a:t>
          </a:r>
          <a:endParaRPr lang="en-US" sz="1800" b="1" kern="1200"/>
        </a:p>
        <a:p>
          <a:pPr marL="171450" lvl="1" indent="-171450" algn="l" defTabSz="800100">
            <a:lnSpc>
              <a:spcPct val="90000"/>
            </a:lnSpc>
            <a:spcBef>
              <a:spcPct val="0"/>
            </a:spcBef>
            <a:spcAft>
              <a:spcPct val="20000"/>
            </a:spcAft>
            <a:buChar char="•"/>
          </a:pPr>
          <a:r>
            <a:rPr lang="es-MX" sz="1800" b="1" kern="1200"/>
            <a:t>El propósito de la evaluación</a:t>
          </a: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dirty="0"/>
            <a:t>Ser voluntario</a:t>
          </a:r>
          <a:endParaRPr lang="en-US" sz="1800" b="1" kern="1200" dirty="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8B69BCC-BEC5-434C-A960-A162CD9D5F50}" type="datetimeFigureOut">
              <a:rPr lang="en-US" smtClean="0"/>
              <a:t>8/22/2024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8/22/2024</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8/22/2024</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dirty="0">
                <a:latin typeface="Futura"/>
                <a:cs typeface="Arial" panose="020B0604020202020204" pitchFamily="34" charset="0"/>
              </a:rPr>
              <a:t>Title I Annual Meeting</a:t>
            </a:r>
            <a:br>
              <a:rPr lang="en-US" sz="5400" b="1" dirty="0">
                <a:latin typeface="Futura"/>
                <a:cs typeface="Arial" panose="020B0604020202020204" pitchFamily="34" charset="0"/>
              </a:rPr>
            </a:br>
            <a:br>
              <a:rPr lang="en-US" sz="5400" b="1" dirty="0">
                <a:latin typeface="Futura"/>
                <a:cs typeface="Arial" panose="020B0604020202020204" pitchFamily="34" charset="0"/>
              </a:rPr>
            </a:br>
            <a:r>
              <a:rPr lang="en-US" sz="5400" b="1" dirty="0">
                <a:latin typeface="Futura"/>
                <a:cs typeface="Arial" panose="020B0604020202020204" pitchFamily="34" charset="0"/>
              </a:rPr>
              <a:t>Junta </a:t>
            </a:r>
            <a:r>
              <a:rPr lang="en-US" sz="5400" b="1">
                <a:latin typeface="Futura"/>
                <a:cs typeface="Arial" panose="020B0604020202020204" pitchFamily="34" charset="0"/>
              </a:rPr>
              <a:t>Anual</a:t>
            </a:r>
            <a:r>
              <a:rPr lang="en-US" sz="5400" b="1" dirty="0">
                <a:latin typeface="Futura"/>
                <a:cs typeface="Arial" panose="020B0604020202020204" pitchFamily="34" charset="0"/>
              </a:rPr>
              <a:t> de </a:t>
            </a:r>
            <a:r>
              <a:rPr lang="en-US" sz="5400" b="1" dirty="0" err="1">
                <a:latin typeface="Futura"/>
                <a:cs typeface="Arial" panose="020B0604020202020204" pitchFamily="34" charset="0"/>
              </a:rPr>
              <a:t>Título</a:t>
            </a:r>
            <a:r>
              <a:rPr lang="en-US" sz="5400" b="1" dirty="0">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9231410" cy="1884786"/>
          </a:xfrm>
        </p:spPr>
        <p:txBody>
          <a:bodyPr anchor="t">
            <a:normAutofit/>
          </a:bodyPr>
          <a:lstStyle/>
          <a:p>
            <a:pPr algn="l"/>
            <a:r>
              <a:rPr lang="en-US" sz="2200" dirty="0">
                <a:latin typeface="Futura Medium" panose="020B0602020204020303" pitchFamily="34" charset="-79"/>
                <a:cs typeface="Futura Medium" panose="020B0602020204020303" pitchFamily="34" charset="-79"/>
              </a:rPr>
              <a:t>What Every Family Needs to Know! - </a:t>
            </a:r>
            <a:r>
              <a:rPr lang="es-ES" sz="2200" dirty="0">
                <a:latin typeface="Calibri" panose="020F0502020204030204" pitchFamily="34" charset="0"/>
                <a:cs typeface="Futura Medium" panose="020B0602020204020303"/>
              </a:rPr>
              <a:t>¡</a:t>
            </a:r>
            <a:r>
              <a:rPr lang="es-ES" sz="2200" dirty="0">
                <a:latin typeface="Futura Medium" panose="020B0602020204020303" pitchFamily="34" charset="-79"/>
                <a:cs typeface="Futura Medium" panose="020B0602020204020303"/>
              </a:rPr>
              <a:t>Lo que cada familia debe saber!​</a:t>
            </a:r>
            <a:endParaRPr lang="en-US" sz="2200" dirty="0">
              <a:latin typeface="Futura Medium" panose="020B0602020204020303" pitchFamily="34" charset="-79"/>
              <a:cs typeface="Futura Medium" panose="020B0602020204020303"/>
            </a:endParaRPr>
          </a:p>
          <a:p>
            <a:pPr algn="l"/>
            <a:endParaRPr lang="en-US" sz="2200" dirty="0">
              <a:latin typeface="Futura Medium" panose="020B0602020204020303" pitchFamily="34" charset="-79"/>
              <a:cs typeface="Futura Medium" panose="020B0602020204020303" pitchFamily="34" charset="-79"/>
            </a:endParaRPr>
          </a:p>
          <a:p>
            <a:pPr algn="l"/>
            <a:r>
              <a:rPr lang="en-US" sz="2200" dirty="0">
                <a:latin typeface="Futura Medium" panose="020B0602020204020303" pitchFamily="34" charset="-79"/>
                <a:cs typeface="Futura Medium" panose="020B0602020204020303" pitchFamily="34" charset="-79"/>
              </a:rPr>
              <a:t>Date: August 22, 2024 </a:t>
            </a:r>
          </a:p>
          <a:p>
            <a:pPr algn="l"/>
            <a:r>
              <a:rPr lang="en-US" sz="2200" dirty="0" err="1">
                <a:latin typeface="Futura Medium" panose="020B0602020204020303" pitchFamily="34" charset="-79"/>
                <a:cs typeface="Futura Medium" panose="020B0602020204020303" pitchFamily="34" charset="-79"/>
              </a:rPr>
              <a:t>Fecha</a:t>
            </a:r>
            <a:r>
              <a:rPr lang="en-US" sz="2200" dirty="0">
                <a:latin typeface="Futura Medium" panose="020B0602020204020303" pitchFamily="34" charset="-79"/>
                <a:cs typeface="Futura Medium" panose="020B0602020204020303" pitchFamily="34" charset="-79"/>
              </a:rPr>
              <a:t>: </a:t>
            </a:r>
            <a:r>
              <a:rPr lang="pt-BR" sz="2200" dirty="0">
                <a:latin typeface="Futura Medium" panose="020B0602020204020303" pitchFamily="34" charset="-79"/>
                <a:cs typeface="Futura Medium" panose="020B0602020204020303" pitchFamily="34" charset="-79"/>
              </a:rPr>
              <a:t>22 de agosto de 2024</a:t>
            </a:r>
            <a:endParaRPr lang="en-US" sz="2200"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err="1">
                <a:latin typeface="Tahoma"/>
                <a:ea typeface="Tahoma"/>
                <a:cs typeface="Tahoma"/>
              </a:rPr>
              <a:t>Sinopsis</a:t>
            </a:r>
            <a:r>
              <a:rPr lang="en-US" b="1" dirty="0">
                <a:latin typeface="Tahoma"/>
                <a:ea typeface="Tahoma"/>
                <a:cs typeface="Tahoma"/>
              </a:rPr>
              <a:t> del </a:t>
            </a:r>
            <a:r>
              <a:rPr lang="en-US" b="1" dirty="0" err="1">
                <a:latin typeface="Tahoma"/>
                <a:ea typeface="Tahoma"/>
                <a:cs typeface="Tahoma"/>
              </a:rPr>
              <a:t>Título</a:t>
            </a:r>
            <a:r>
              <a:rPr lang="en-US" b="1" dirty="0">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dirty="0">
                <a:cs typeface="Futura Medium" panose="020B0602020204020303" pitchFamily="34" charset="-79"/>
              </a:rPr>
              <a:t> Título I es un programa de subvenciones financiado por el gobierno federal que proporciona:</a:t>
            </a:r>
          </a:p>
          <a:p>
            <a:r>
              <a:rPr lang="es-ES" sz="2000" dirty="0">
                <a:cs typeface="Futura Medium"/>
              </a:rPr>
              <a:t>escuelas con apoyo académico adicional y aprendizaje para ayudar a los estudiantes a cumplir con los desafiantes estándares académicos del estado.</a:t>
            </a:r>
          </a:p>
          <a:p>
            <a:r>
              <a:rPr lang="es-ES" sz="2000" dirty="0">
                <a:cs typeface="Futura Medium"/>
              </a:rPr>
              <a:t>oportunidades para estudiantes en escuelas que tienen porcentajes más altos de niños desfavorecidos socioeconómicamente</a:t>
            </a:r>
          </a:p>
          <a:p>
            <a:r>
              <a:rPr lang="es-ES" sz="2000" dirty="0">
                <a:cs typeface="Futura Medium" panose="020B0602020204020303" pitchFamily="34" charset="-79"/>
              </a:rPr>
              <a:t>talleres y oportunidades de capacitación para padres y familias para aumentar su participación en la educación de sus hijos.</a:t>
            </a:r>
          </a:p>
          <a:p>
            <a:endParaRPr lang="en-US" sz="2000" dirty="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988392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dirty="0" err="1">
                <a:latin typeface="Tahoma" panose="020B0604030504040204" pitchFamily="34" charset="0"/>
                <a:ea typeface="Tahoma" panose="020B0604030504040204" pitchFamily="34" charset="0"/>
                <a:cs typeface="Tahoma" panose="020B0604030504040204" pitchFamily="34" charset="0"/>
              </a:rPr>
              <a:t>Requisitos</a:t>
            </a:r>
            <a:r>
              <a:rPr lang="en-US" sz="4400" b="1" dirty="0">
                <a:latin typeface="Tahoma" panose="020B0604030504040204" pitchFamily="34" charset="0"/>
                <a:ea typeface="Tahoma" panose="020B0604030504040204" pitchFamily="34" charset="0"/>
                <a:cs typeface="Tahoma" panose="020B0604030504040204" pitchFamily="34" charset="0"/>
              </a:rPr>
              <a:t> de </a:t>
            </a:r>
            <a:r>
              <a:rPr lang="en-US" sz="4400" b="1" dirty="0" err="1">
                <a:latin typeface="Tahoma" panose="020B0604030504040204" pitchFamily="34" charset="0"/>
                <a:ea typeface="Tahoma" panose="020B0604030504040204" pitchFamily="34" charset="0"/>
                <a:cs typeface="Tahoma" panose="020B0604030504040204" pitchFamily="34" charset="0"/>
              </a:rPr>
              <a:t>una</a:t>
            </a:r>
            <a:r>
              <a:rPr lang="en-US" sz="4400" b="1" dirty="0">
                <a:latin typeface="Tahoma" panose="020B0604030504040204" pitchFamily="34" charset="0"/>
                <a:ea typeface="Tahoma" panose="020B0604030504040204" pitchFamily="34" charset="0"/>
                <a:cs typeface="Tahoma" panose="020B0604030504040204" pitchFamily="34" charset="0"/>
              </a:rPr>
              <a:t> Escuela de </a:t>
            </a:r>
            <a:r>
              <a:rPr lang="en-US" sz="4400" b="1" dirty="0" err="1">
                <a:latin typeface="Tahoma" panose="020B0604030504040204" pitchFamily="34" charset="0"/>
                <a:ea typeface="Tahoma" panose="020B0604030504040204" pitchFamily="34" charset="0"/>
                <a:cs typeface="Tahoma" panose="020B0604030504040204" pitchFamily="34" charset="0"/>
              </a:rPr>
              <a:t>Título</a:t>
            </a:r>
            <a:r>
              <a:rPr lang="en-US" sz="4400" b="1" dirty="0">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3391483450"/>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230359981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2659248634"/>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172200" y="1275189"/>
            <a:ext cx="6092982" cy="830997"/>
          </a:xfrm>
          <a:prstGeom prst="rect">
            <a:avLst/>
          </a:prstGeom>
          <a:noFill/>
        </p:spPr>
        <p:txBody>
          <a:bodyPr wrap="square" rtlCol="0">
            <a:spAutoFit/>
          </a:bodyPr>
          <a:lstStyle/>
          <a:p>
            <a:r>
              <a:rPr lang="en-US" sz="4800" b="1" kern="1200" err="1">
                <a:latin typeface="Tahoma" panose="020B0604030504040204" pitchFamily="34" charset="0"/>
                <a:ea typeface="Tahoma" panose="020B0604030504040204" pitchFamily="34" charset="0"/>
                <a:cs typeface="Tahoma" panose="020B0604030504040204" pitchFamily="34" charset="0"/>
              </a:rPr>
              <a:t>Fondos</a:t>
            </a:r>
            <a:r>
              <a:rPr lang="en-US" sz="4800" b="1" kern="1200">
                <a:latin typeface="Tahoma" panose="020B0604030504040204" pitchFamily="34" charset="0"/>
                <a:ea typeface="Tahoma" panose="020B0604030504040204" pitchFamily="34" charset="0"/>
                <a:cs typeface="Tahoma" panose="020B0604030504040204" pitchFamily="34" charset="0"/>
              </a:rPr>
              <a:t> de </a:t>
            </a:r>
            <a:r>
              <a:rPr lang="en-US" sz="4800" b="1" kern="1200" err="1">
                <a:latin typeface="Tahoma" panose="020B0604030504040204" pitchFamily="34" charset="0"/>
                <a:ea typeface="Tahoma" panose="020B0604030504040204" pitchFamily="34" charset="0"/>
                <a:cs typeface="Tahoma" panose="020B0604030504040204" pitchFamily="34" charset="0"/>
              </a:rPr>
              <a:t>Titulo</a:t>
            </a:r>
            <a:r>
              <a:rPr lang="en-US" sz="4800" b="1" kern="1200">
                <a:latin typeface="Tahoma" panose="020B0604030504040204" pitchFamily="34" charset="0"/>
                <a:ea typeface="Tahoma" panose="020B0604030504040204" pitchFamily="34" charset="0"/>
                <a:cs typeface="Tahoma" panose="020B0604030504040204" pitchFamily="34" charset="0"/>
              </a:rPr>
              <a:t> I</a:t>
            </a:r>
            <a:endParaRPr lang="en-US" sz="48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a:xfrm>
            <a:off x="838200" y="365125"/>
            <a:ext cx="5598814" cy="1325563"/>
          </a:xfrm>
        </p:spPr>
        <p:txBody>
          <a:bodyPr anchor="b">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Parent and Family Engagement Policy</a:t>
            </a:r>
          </a:p>
        </p:txBody>
      </p:sp>
      <p:pic>
        <p:nvPicPr>
          <p:cNvPr id="5" name="Content Placeholder 4" descr="A document with text and images&#10;&#10;Description automatically generated">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45884"/>
            <a:ext cx="4333156" cy="4310819"/>
          </a:xfrm>
        </p:spPr>
      </p:pic>
      <p:sp>
        <p:nvSpPr>
          <p:cNvPr id="16" name="TextBox 15">
            <a:extLst>
              <a:ext uri="{FF2B5EF4-FFF2-40B4-BE49-F238E27FC236}">
                <a16:creationId xmlns:a16="http://schemas.microsoft.com/office/drawing/2014/main" id="{3990C3A6-2C75-27DD-D5EA-93FCD0306238}"/>
              </a:ext>
            </a:extLst>
          </p:cNvPr>
          <p:cNvSpPr txBox="1"/>
          <p:nvPr/>
        </p:nvSpPr>
        <p:spPr>
          <a:xfrm>
            <a:off x="6437014" y="319703"/>
            <a:ext cx="5754986" cy="1569660"/>
          </a:xfrm>
          <a:prstGeom prst="rect">
            <a:avLst/>
          </a:prstGeom>
          <a:noFill/>
        </p:spPr>
        <p:txBody>
          <a:bodyPr wrap="square" rtlCol="0">
            <a:spAutoFit/>
          </a:bodyPr>
          <a:lstStyle/>
          <a:p>
            <a:r>
              <a:rPr lang="en-US" sz="3200" b="1" dirty="0" err="1">
                <a:solidFill>
                  <a:srgbClr val="000000"/>
                </a:solidFill>
                <a:latin typeface="Tahoma" panose="020B0604030504040204" pitchFamily="34" charset="0"/>
                <a:ea typeface="Tahoma" panose="020B0604030504040204" pitchFamily="34" charset="0"/>
                <a:cs typeface="Tahoma" panose="020B0604030504040204" pitchFamily="34" charset="0"/>
              </a:rPr>
              <a:t>Póliza</a:t>
            </a:r>
            <a:r>
              <a:rPr lang="en-US" sz="3200" b="1" dirty="0">
                <a:solidFill>
                  <a:srgbClr val="000000"/>
                </a:solidFill>
                <a:latin typeface="Tahoma" panose="020B0604030504040204" pitchFamily="34" charset="0"/>
                <a:ea typeface="Tahoma" panose="020B0604030504040204" pitchFamily="34" charset="0"/>
                <a:cs typeface="Tahoma" panose="020B0604030504040204" pitchFamily="34" charset="0"/>
              </a:rPr>
              <a:t> de </a:t>
            </a:r>
            <a:r>
              <a:rPr lang="en-US" sz="3200" b="1" dirty="0" err="1">
                <a:solidFill>
                  <a:srgbClr val="000000"/>
                </a:solidFill>
                <a:latin typeface="Tahoma" panose="020B0604030504040204" pitchFamily="34" charset="0"/>
                <a:ea typeface="Tahoma" panose="020B0604030504040204" pitchFamily="34" charset="0"/>
                <a:cs typeface="Tahoma" panose="020B0604030504040204" pitchFamily="34" charset="0"/>
              </a:rPr>
              <a:t>Involucramiento</a:t>
            </a:r>
            <a:r>
              <a:rPr lang="en-US" sz="3200" b="1"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de Padres y </a:t>
            </a:r>
            <a:r>
              <a:rPr lang="en-US" sz="3200" b="1" dirty="0">
                <a:solidFill>
                  <a:srgbClr val="000000"/>
                </a:solidFill>
                <a:latin typeface="Tahoma" panose="020B0604030504040204" pitchFamily="34" charset="0"/>
                <a:ea typeface="Tahoma" panose="020B0604030504040204" pitchFamily="34" charset="0"/>
                <a:cs typeface="Tahoma" panose="020B0604030504040204" pitchFamily="34" charset="0"/>
              </a:rPr>
              <a:t>F</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amilia </a:t>
            </a:r>
            <a:r>
              <a:rPr lang="en-US" sz="3200"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en</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dirty="0" err="1">
                <a:solidFill>
                  <a:srgbClr val="000000"/>
                </a:solidFill>
                <a:latin typeface="Tahoma" panose="020B0604030504040204" pitchFamily="34" charset="0"/>
                <a:ea typeface="Tahoma" panose="020B0604030504040204" pitchFamily="34" charset="0"/>
                <a:cs typeface="Tahoma" panose="020B0604030504040204" pitchFamily="34" charset="0"/>
              </a:rPr>
              <a:t>T</a:t>
            </a:r>
            <a:r>
              <a:rPr lang="en-US" sz="3200" b="1" i="0" u="none" strike="noStrike" dirty="0" err="1">
                <a:solidFill>
                  <a:srgbClr val="000000"/>
                </a:solidFill>
                <a:effectLst/>
                <a:latin typeface="Tahoma" panose="020B0604030504040204" pitchFamily="34" charset="0"/>
                <a:ea typeface="Tahoma" panose="020B0604030504040204" pitchFamily="34" charset="0"/>
                <a:cs typeface="Tahoma" panose="020B0604030504040204" pitchFamily="34" charset="0"/>
              </a:rPr>
              <a:t>ítulo</a:t>
            </a:r>
            <a:r>
              <a:rPr lang="en-US" sz="32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 I</a:t>
            </a:r>
            <a:endParaRPr lang="en-US" sz="3200" b="1" dirty="0">
              <a:latin typeface="Tahoma" panose="020B0604030504040204" pitchFamily="34" charset="0"/>
              <a:ea typeface="Tahoma" panose="020B0604030504040204" pitchFamily="34" charset="0"/>
              <a:cs typeface="Tahoma" panose="020B0604030504040204" pitchFamily="34" charset="0"/>
            </a:endParaRPr>
          </a:p>
        </p:txBody>
      </p:sp>
      <p:pic>
        <p:nvPicPr>
          <p:cNvPr id="6" name="Picture 6" descr="A blue and white document with text&#10;&#10;Description automatically generated">
            <a:extLst>
              <a:ext uri="{FF2B5EF4-FFF2-40B4-BE49-F238E27FC236}">
                <a16:creationId xmlns:a16="http://schemas.microsoft.com/office/drawing/2014/main" id="{DF7E51D4-E319-8E32-C4D6-1E9F4FCADB4F}"/>
              </a:ext>
            </a:extLst>
          </p:cNvPr>
          <p:cNvPicPr>
            <a:picLocks noGrp="1" noChangeAspect="1"/>
          </p:cNvPicPr>
          <p:nvPr>
            <p:ph sz="half" idx="2"/>
          </p:nvPr>
        </p:nvPicPr>
        <p:blipFill>
          <a:blip r:embed="rId4"/>
          <a:stretch>
            <a:fillRect/>
          </a:stretch>
        </p:blipFill>
        <p:spPr>
          <a:xfrm>
            <a:off x="6620760" y="1825625"/>
            <a:ext cx="4284480" cy="4351338"/>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dirty="0">
                <a:solidFill>
                  <a:schemeClr val="tx2"/>
                </a:solidFill>
              </a:rPr>
              <a:t> </a:t>
            </a:r>
            <a:br>
              <a:rPr lang="es-MX" sz="3350" b="1" dirty="0"/>
            </a:br>
            <a:r>
              <a:rPr lang="en-US" sz="3350" b="1" dirty="0">
                <a:latin typeface="Tahoma"/>
                <a:ea typeface="Tahoma"/>
                <a:cs typeface="Tahoma"/>
              </a:rPr>
              <a:t>Parents’ Right-to-Know – School Level </a:t>
            </a:r>
            <a:br>
              <a:rPr lang="en-US" sz="3350" b="1" dirty="0">
                <a:latin typeface="Tahoma" panose="020B0604030504040204" pitchFamily="34" charset="0"/>
                <a:ea typeface="Tahoma" panose="020B0604030504040204" pitchFamily="34" charset="0"/>
                <a:cs typeface="Tahoma" panose="020B0604030504040204" pitchFamily="34" charset="0"/>
              </a:rPr>
            </a:br>
            <a:br>
              <a:rPr lang="en-US" sz="3350" b="1" dirty="0">
                <a:latin typeface="Tahoma" panose="020B0604030504040204" pitchFamily="34" charset="0"/>
                <a:ea typeface="Tahoma" panose="020B0604030504040204" pitchFamily="34" charset="0"/>
                <a:cs typeface="Tahoma" panose="020B0604030504040204" pitchFamily="34" charset="0"/>
              </a:rPr>
            </a:br>
            <a:r>
              <a:rPr lang="es-MX" sz="3350" b="1" dirty="0">
                <a:latin typeface="Tahoma"/>
                <a:ea typeface="Tahoma"/>
                <a:cs typeface="Tahoma"/>
              </a:rPr>
              <a:t>El Derecho a Saber de los Padres-Nivel Escolar</a:t>
            </a:r>
            <a:endParaRPr lang="en-US" sz="3350" b="1" dirty="0">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55393817"/>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678907739"/>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nchor="t">
            <a:spAutoFit/>
          </a:bodyPr>
          <a:lstStyle/>
          <a:p>
            <a:pPr marR="755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lang="en-US" sz="1600" dirty="0">
              <a:latin typeface="Calibri"/>
              <a:cs typeface="Calibri"/>
            </a:endParaRPr>
          </a:p>
          <a:p>
            <a:pPr>
              <a:spcBef>
                <a:spcPts val="7"/>
              </a:spcBef>
            </a:pPr>
            <a:endParaRPr sz="2400" dirty="0">
              <a:latin typeface="Calibri"/>
              <a:cs typeface="Calibri"/>
            </a:endParaRPr>
          </a:p>
          <a:p>
            <a:pPr marL="8255" marR="45085">
              <a:lnSpc>
                <a:spcPct val="101699"/>
              </a:lnSpc>
              <a:spcBef>
                <a:spcPts val="4"/>
              </a:spcBef>
            </a:pPr>
            <a:r>
              <a:rPr sz="1200" dirty="0">
                <a:latin typeface="Calibri"/>
                <a:cs typeface="Calibri"/>
              </a:rPr>
              <a:t>The</a:t>
            </a:r>
            <a:r>
              <a:rPr sz="1200" spc="-11" dirty="0">
                <a:latin typeface="Calibri"/>
                <a:cs typeface="Calibri"/>
              </a:rPr>
              <a:t> </a:t>
            </a:r>
            <a:r>
              <a:rPr sz="1200" dirty="0">
                <a:latin typeface="Calibri"/>
                <a:cs typeface="Calibri"/>
              </a:rPr>
              <a:t>Washoe</a:t>
            </a:r>
            <a:r>
              <a:rPr sz="1200" spc="-7" dirty="0">
                <a:latin typeface="Calibri"/>
                <a:cs typeface="Calibri"/>
              </a:rPr>
              <a:t> County</a:t>
            </a:r>
            <a:r>
              <a:rPr sz="1200" spc="-17" dirty="0">
                <a:latin typeface="Calibri"/>
                <a:cs typeface="Calibri"/>
              </a:rPr>
              <a:t> </a:t>
            </a:r>
            <a:r>
              <a:rPr sz="1200" dirty="0">
                <a:latin typeface="Calibri"/>
                <a:cs typeface="Calibri"/>
              </a:rPr>
              <a:t>School</a:t>
            </a:r>
            <a:r>
              <a:rPr sz="1200" spc="153" dirty="0">
                <a:latin typeface="Calibri"/>
                <a:cs typeface="Calibri"/>
              </a:rPr>
              <a:t> </a:t>
            </a:r>
            <a:r>
              <a:rPr sz="1200" dirty="0">
                <a:latin typeface="Calibri"/>
                <a:cs typeface="Calibri"/>
              </a:rPr>
              <a:t>District</a:t>
            </a:r>
            <a:r>
              <a:rPr sz="1200" spc="153" dirty="0">
                <a:latin typeface="Calibri"/>
                <a:cs typeface="Calibri"/>
              </a:rPr>
              <a:t> </a:t>
            </a:r>
            <a:r>
              <a:rPr sz="1200" dirty="0">
                <a:latin typeface="Calibri"/>
                <a:cs typeface="Calibri"/>
              </a:rPr>
              <a:t>is</a:t>
            </a:r>
            <a:r>
              <a:rPr sz="1200" spc="-11" dirty="0">
                <a:latin typeface="Calibri"/>
                <a:cs typeface="Calibri"/>
              </a:rPr>
              <a:t> </a:t>
            </a:r>
            <a:r>
              <a:rPr sz="1200" dirty="0">
                <a:latin typeface="Calibri"/>
                <a:cs typeface="Calibri"/>
              </a:rPr>
              <a:t>committed</a:t>
            </a:r>
            <a:r>
              <a:rPr sz="1200" spc="150" dirty="0">
                <a:latin typeface="Calibri"/>
                <a:cs typeface="Calibri"/>
              </a:rPr>
              <a:t> </a:t>
            </a:r>
            <a:r>
              <a:rPr sz="1200" dirty="0">
                <a:latin typeface="Calibri"/>
                <a:cs typeface="Calibri"/>
              </a:rPr>
              <a:t>to</a:t>
            </a:r>
            <a:r>
              <a:rPr sz="1200" spc="-7" dirty="0">
                <a:latin typeface="Calibri"/>
                <a:cs typeface="Calibri"/>
              </a:rPr>
              <a:t> </a:t>
            </a:r>
            <a:r>
              <a:rPr sz="1200" dirty="0">
                <a:latin typeface="Calibri"/>
                <a:cs typeface="Calibri"/>
              </a:rPr>
              <a:t>following</a:t>
            </a:r>
            <a:r>
              <a:rPr sz="1200" spc="150" dirty="0">
                <a:latin typeface="Calibri"/>
                <a:cs typeface="Calibri"/>
              </a:rPr>
              <a:t> </a:t>
            </a:r>
            <a:r>
              <a:rPr sz="1200" dirty="0">
                <a:latin typeface="Calibri"/>
                <a:cs typeface="Calibri"/>
              </a:rPr>
              <a:t>all</a:t>
            </a:r>
            <a:r>
              <a:rPr sz="1200" spc="146" dirty="0">
                <a:latin typeface="Calibri"/>
                <a:cs typeface="Calibri"/>
              </a:rPr>
              <a:t> </a:t>
            </a:r>
            <a:r>
              <a:rPr sz="1200" spc="-7" dirty="0">
                <a:latin typeface="Calibri"/>
                <a:cs typeface="Calibri"/>
              </a:rPr>
              <a:t>guidelines </a:t>
            </a:r>
            <a:r>
              <a:rPr sz="1200" dirty="0">
                <a:latin typeface="Calibri"/>
                <a:cs typeface="Calibri"/>
              </a:rPr>
              <a:t>as</a:t>
            </a:r>
            <a:r>
              <a:rPr sz="1200" spc="-7" dirty="0">
                <a:latin typeface="Calibri"/>
                <a:cs typeface="Calibri"/>
              </a:rPr>
              <a:t> established</a:t>
            </a:r>
            <a:r>
              <a:rPr sz="1200" spc="-13" dirty="0">
                <a:latin typeface="Calibri"/>
                <a:cs typeface="Calibri"/>
              </a:rPr>
              <a:t> </a:t>
            </a:r>
            <a:r>
              <a:rPr sz="1200" dirty="0">
                <a:latin typeface="Calibri"/>
                <a:cs typeface="Calibri"/>
              </a:rPr>
              <a:t>under</a:t>
            </a:r>
            <a:r>
              <a:rPr lang="en-US" sz="1200" spc="153" dirty="0">
                <a:latin typeface="Calibri"/>
                <a:cs typeface="Calibri"/>
              </a:rPr>
              <a:t> </a:t>
            </a:r>
            <a:r>
              <a:rPr sz="1200" spc="-17" dirty="0">
                <a:latin typeface="Calibri"/>
                <a:cs typeface="Calibri"/>
              </a:rPr>
              <a:t>the</a:t>
            </a:r>
            <a:r>
              <a:rPr lang="en-US" sz="1200" spc="-17" dirty="0">
                <a:latin typeface="Calibri"/>
                <a:cs typeface="Calibri"/>
              </a:rPr>
              <a:t> </a:t>
            </a:r>
            <a:r>
              <a:rPr sz="1200" dirty="0">
                <a:latin typeface="Calibri"/>
                <a:cs typeface="Calibri"/>
              </a:rPr>
              <a:t>Every</a:t>
            </a:r>
            <a:r>
              <a:rPr sz="1200" spc="-20" dirty="0">
                <a:latin typeface="Calibri"/>
                <a:cs typeface="Calibri"/>
              </a:rPr>
              <a:t> </a:t>
            </a:r>
            <a:r>
              <a:rPr sz="1200" spc="-7" dirty="0">
                <a:latin typeface="Calibri"/>
                <a:cs typeface="Calibri"/>
              </a:rPr>
              <a:t>Student Succeeds</a:t>
            </a:r>
            <a:r>
              <a:rPr sz="1200" spc="-13" dirty="0">
                <a:latin typeface="Calibri"/>
                <a:cs typeface="Calibri"/>
              </a:rPr>
              <a:t> </a:t>
            </a:r>
            <a:r>
              <a:rPr sz="1200" dirty="0">
                <a:latin typeface="Calibri"/>
                <a:cs typeface="Calibri"/>
              </a:rPr>
              <a:t>Act,</a:t>
            </a:r>
            <a:r>
              <a:rPr sz="1200" spc="-20" dirty="0">
                <a:latin typeface="Calibri"/>
                <a:cs typeface="Calibri"/>
              </a:rPr>
              <a:t> </a:t>
            </a:r>
            <a:r>
              <a:rPr sz="1200" spc="-7" dirty="0">
                <a:latin typeface="Calibri"/>
                <a:cs typeface="Calibri"/>
              </a:rPr>
              <a:t>which</a:t>
            </a:r>
            <a:r>
              <a:rPr sz="1200" spc="-24" dirty="0">
                <a:latin typeface="Calibri"/>
                <a:cs typeface="Calibri"/>
              </a:rPr>
              <a:t> </a:t>
            </a:r>
            <a:r>
              <a:rPr sz="1200" dirty="0">
                <a:latin typeface="Calibri"/>
                <a:cs typeface="Calibri"/>
              </a:rPr>
              <a:t>is</a:t>
            </a:r>
            <a:r>
              <a:rPr sz="1200" spc="-17"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effect</a:t>
            </a:r>
            <a:r>
              <a:rPr sz="1200" spc="-24" dirty="0">
                <a:latin typeface="Calibri"/>
                <a:cs typeface="Calibri"/>
              </a:rPr>
              <a:t> </a:t>
            </a:r>
            <a:r>
              <a:rPr sz="1200" spc="-7" dirty="0">
                <a:latin typeface="Calibri"/>
                <a:cs typeface="Calibri"/>
              </a:rPr>
              <a:t>during</a:t>
            </a:r>
            <a:r>
              <a:rPr sz="1200" spc="-20" dirty="0">
                <a:latin typeface="Calibri"/>
                <a:cs typeface="Calibri"/>
              </a:rPr>
              <a:t> </a:t>
            </a:r>
            <a:r>
              <a:rPr sz="1200" dirty="0">
                <a:latin typeface="Calibri"/>
                <a:cs typeface="Calibri"/>
              </a:rPr>
              <a:t>the</a:t>
            </a:r>
            <a:r>
              <a:rPr sz="1200" spc="-4" dirty="0">
                <a:latin typeface="Calibri"/>
                <a:cs typeface="Calibri"/>
              </a:rPr>
              <a:t> </a:t>
            </a:r>
            <a:r>
              <a:rPr lang="en-US" sz="1200" spc="-13" dirty="0">
                <a:latin typeface="Calibri"/>
                <a:cs typeface="Calibri"/>
              </a:rPr>
              <a:t>2024-</a:t>
            </a:r>
            <a:r>
              <a:rPr lang="en-US" sz="1200" dirty="0">
                <a:latin typeface="Calibri"/>
                <a:cs typeface="Calibri"/>
              </a:rPr>
              <a:t>25</a:t>
            </a:r>
            <a:r>
              <a:rPr sz="1200" spc="-27" dirty="0">
                <a:latin typeface="Calibri"/>
                <a:cs typeface="Calibri"/>
              </a:rPr>
              <a:t> </a:t>
            </a:r>
            <a:r>
              <a:rPr sz="1200" dirty="0">
                <a:latin typeface="Calibri"/>
                <a:cs typeface="Calibri"/>
              </a:rPr>
              <a:t>school</a:t>
            </a:r>
            <a:r>
              <a:rPr sz="1200" spc="-13" dirty="0">
                <a:latin typeface="Calibri"/>
                <a:cs typeface="Calibri"/>
              </a:rPr>
              <a:t> </a:t>
            </a:r>
            <a:r>
              <a:rPr sz="1200" spc="-7" dirty="0">
                <a:latin typeface="Calibri"/>
                <a:cs typeface="Calibri"/>
              </a:rPr>
              <a:t>year.</a:t>
            </a:r>
            <a:endParaRPr sz="1200" dirty="0">
              <a:latin typeface="Calibri"/>
              <a:cs typeface="Calibri"/>
            </a:endParaRPr>
          </a:p>
          <a:p>
            <a:pPr>
              <a:spcBef>
                <a:spcPts val="13"/>
              </a:spcBef>
            </a:pPr>
            <a:endParaRPr sz="1200" dirty="0">
              <a:latin typeface="Calibri"/>
              <a:cs typeface="Calibri"/>
            </a:endParaRPr>
          </a:p>
          <a:p>
            <a:pPr marL="32385"/>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cs typeface="Calibri"/>
            </a:endParaRPr>
          </a:p>
          <a:p>
            <a:pPr>
              <a:spcBef>
                <a:spcPts val="31"/>
              </a:spcBef>
            </a:pPr>
            <a:endParaRPr sz="1400" dirty="0">
              <a:latin typeface="Calibri"/>
              <a:cs typeface="Calibri"/>
            </a:endParaRPr>
          </a:p>
          <a:p>
            <a:pPr marL="184150" marR="734695" indent="-156210">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cs typeface="Calibri"/>
            </a:endParaRPr>
          </a:p>
          <a:p>
            <a:pPr>
              <a:spcBef>
                <a:spcPts val="27"/>
              </a:spcBef>
              <a:buFont typeface="Symbol"/>
              <a:buChar char=""/>
            </a:pPr>
            <a:endParaRPr sz="1200" dirty="0">
              <a:latin typeface="Calibri"/>
              <a:cs typeface="Calibri"/>
            </a:endParaRPr>
          </a:p>
          <a:p>
            <a:pPr marL="184150" marR="456565" indent="-156210">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cs typeface="Calibri"/>
            </a:endParaRPr>
          </a:p>
          <a:p>
            <a:pPr>
              <a:spcBef>
                <a:spcPts val="7"/>
              </a:spcBef>
              <a:buFont typeface="Symbol"/>
              <a:buChar char=""/>
            </a:pPr>
            <a:endParaRPr sz="1200" dirty="0">
              <a:latin typeface="Calibri"/>
              <a:cs typeface="Calibri"/>
            </a:endParaRPr>
          </a:p>
          <a:p>
            <a:pPr marL="184150" marR="589915" indent="-156210">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err="1">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cs typeface="Calibri"/>
            </a:endParaRPr>
          </a:p>
          <a:p>
            <a:pPr>
              <a:spcBef>
                <a:spcPts val="17"/>
              </a:spcBef>
              <a:buFont typeface="Symbol"/>
              <a:buChar char=""/>
            </a:pPr>
            <a:endParaRPr sz="1400" dirty="0">
              <a:latin typeface="Calibri"/>
              <a:cs typeface="Calibri"/>
            </a:endParaRPr>
          </a:p>
          <a:p>
            <a:pPr marL="192405" marR="580390" indent="-164465">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cs typeface="Calibri"/>
            </a:endParaRPr>
          </a:p>
          <a:p>
            <a:pPr>
              <a:spcBef>
                <a:spcPts val="7"/>
              </a:spcBef>
              <a:buFont typeface="Symbol"/>
              <a:buChar char=""/>
            </a:pPr>
            <a:endParaRPr sz="1400" dirty="0">
              <a:latin typeface="Calibri"/>
              <a:cs typeface="Calibri"/>
            </a:endParaRPr>
          </a:p>
          <a:p>
            <a:pPr marL="184150" marR="553085" indent="-156210">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cs typeface="Calibri"/>
            </a:endParaRPr>
          </a:p>
          <a:p>
            <a:pPr>
              <a:spcBef>
                <a:spcPts val="37"/>
              </a:spcBef>
              <a:buFont typeface="Symbol"/>
              <a:buChar char=""/>
            </a:pPr>
            <a:endParaRPr sz="1200" dirty="0">
              <a:latin typeface="Calibri"/>
              <a:cs typeface="Calibri"/>
            </a:endParaRPr>
          </a:p>
          <a:p>
            <a:pPr marL="184150" marR="607060" indent="-156210">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cs typeface="Calibri"/>
            </a:endParaRPr>
          </a:p>
          <a:p>
            <a:pPr>
              <a:lnSpc>
                <a:spcPct val="100000"/>
              </a:lnSpc>
            </a:pPr>
            <a:endParaRPr sz="1200" dirty="0">
              <a:latin typeface="Calibri"/>
              <a:cs typeface="Calibri"/>
            </a:endParaRPr>
          </a:p>
          <a:p>
            <a:pPr>
              <a:spcBef>
                <a:spcPts val="7"/>
              </a:spcBef>
            </a:pPr>
            <a:endParaRPr sz="1200" dirty="0">
              <a:latin typeface="Calibri"/>
              <a:cs typeface="Calibri"/>
            </a:endParaRPr>
          </a:p>
          <a:p>
            <a:pPr marL="29845" marR="3175">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nchor="t">
            <a:spAutoFit/>
          </a:bodyPr>
          <a:lstStyle/>
          <a:p>
            <a:pPr>
              <a:lnSpc>
                <a:spcPct val="100000"/>
              </a:lnSpc>
            </a:pPr>
            <a:endParaRPr sz="800" dirty="0">
              <a:latin typeface="Calibri"/>
              <a:cs typeface="Calibri"/>
            </a:endParaRPr>
          </a:p>
          <a:p>
            <a:pPr marL="228600"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dirty="0">
              <a:latin typeface="Calibri"/>
              <a:cs typeface="Calibri"/>
            </a:endParaRPr>
          </a:p>
          <a:p>
            <a:pPr>
              <a:lnSpc>
                <a:spcPct val="100000"/>
              </a:lnSpc>
            </a:pPr>
            <a:endParaRPr sz="1600" dirty="0">
              <a:latin typeface="Calibri"/>
              <a:cs typeface="Calibri"/>
            </a:endParaRPr>
          </a:p>
          <a:p>
            <a:pPr marL="8255" marR="636270">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err="1">
                <a:latin typeface="Calibri"/>
                <a:cs typeface="Calibri"/>
              </a:rPr>
              <a:t>está</a:t>
            </a:r>
            <a:r>
              <a:rPr sz="1200" spc="-24" dirty="0">
                <a:latin typeface="Calibri"/>
                <a:cs typeface="Calibri"/>
              </a:rPr>
              <a:t> </a:t>
            </a:r>
            <a:r>
              <a:rPr sz="1200" dirty="0" err="1">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pautas</a:t>
            </a:r>
            <a:r>
              <a:rPr sz="1200" spc="-7" dirty="0">
                <a:latin typeface="Calibri"/>
                <a:cs typeface="Calibri"/>
              </a:rPr>
              <a:t> </a:t>
            </a:r>
            <a:r>
              <a:rPr sz="1200" spc="-7" dirty="0" err="1">
                <a:latin typeface="Calibri"/>
                <a:cs typeface="Calibri"/>
              </a:rPr>
              <a:t>establecidas</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err="1">
                <a:latin typeface="Calibri"/>
                <a:cs typeface="Calibri"/>
              </a:rPr>
              <a:t>Estudiante</a:t>
            </a:r>
            <a:r>
              <a:rPr sz="1200" spc="-4" dirty="0">
                <a:latin typeface="Calibri"/>
                <a:cs typeface="Calibri"/>
              </a:rPr>
              <a:t> </a:t>
            </a:r>
            <a:r>
              <a:rPr sz="1200" dirty="0" err="1">
                <a:latin typeface="Calibri"/>
                <a:cs typeface="Calibri"/>
              </a:rPr>
              <a:t>Triunfa</a:t>
            </a:r>
            <a:r>
              <a:rPr sz="1200" dirty="0">
                <a:latin typeface="Calibri"/>
                <a:cs typeface="Calibri"/>
              </a:rPr>
              <a:t>,</a:t>
            </a:r>
            <a:r>
              <a:rPr sz="1200" spc="-7" dirty="0">
                <a:latin typeface="Calibri"/>
                <a:cs typeface="Calibri"/>
              </a:rPr>
              <a:t> </a:t>
            </a:r>
            <a:r>
              <a:rPr sz="1200" dirty="0">
                <a:latin typeface="Calibri"/>
                <a:cs typeface="Calibri"/>
              </a:rPr>
              <a:t>la</a:t>
            </a:r>
            <a:r>
              <a:rPr sz="1200" spc="-7" dirty="0">
                <a:latin typeface="Calibri"/>
                <a:cs typeface="Calibri"/>
              </a:rPr>
              <a:t> </a:t>
            </a:r>
            <a:r>
              <a:rPr sz="1200" dirty="0" err="1">
                <a:latin typeface="Calibri"/>
                <a:cs typeface="Calibri"/>
              </a:rPr>
              <a:t>cual</a:t>
            </a:r>
            <a:r>
              <a:rPr sz="1200" spc="-11" dirty="0">
                <a:latin typeface="Calibri"/>
                <a:cs typeface="Calibri"/>
              </a:rPr>
              <a:t> </a:t>
            </a:r>
            <a:r>
              <a:rPr sz="1200" dirty="0" err="1">
                <a:latin typeface="Calibri"/>
                <a:cs typeface="Calibri"/>
              </a:rPr>
              <a:t>está</a:t>
            </a:r>
            <a:r>
              <a:rPr sz="1200" spc="-17" dirty="0">
                <a:latin typeface="Calibri"/>
                <a:cs typeface="Calibri"/>
              </a:rPr>
              <a:t> </a:t>
            </a:r>
            <a:r>
              <a:rPr sz="1200" dirty="0" err="1">
                <a:latin typeface="Calibri"/>
                <a:cs typeface="Calibri"/>
              </a:rPr>
              <a:t>vigente</a:t>
            </a:r>
            <a:r>
              <a:rPr sz="1200" dirty="0">
                <a:latin typeface="Calibri"/>
                <a:cs typeface="Calibri"/>
              </a:rPr>
              <a:t> </a:t>
            </a:r>
            <a:r>
              <a:rPr sz="1200" dirty="0" err="1">
                <a:latin typeface="Calibri"/>
                <a:cs typeface="Calibri"/>
              </a:rPr>
              <a:t>durante</a:t>
            </a:r>
            <a:r>
              <a:rPr sz="1200" spc="-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a:t>
            </a:r>
            <a:r>
              <a:rPr lang="en-US" sz="1200" spc="-7" dirty="0">
                <a:latin typeface="Calibri"/>
                <a:cs typeface="Calibri"/>
              </a:rPr>
              <a:t>2024-2025</a:t>
            </a:r>
            <a:r>
              <a:rPr sz="1200" spc="-7" dirty="0">
                <a:latin typeface="Calibri"/>
                <a:cs typeface="Calibri"/>
              </a:rPr>
              <a:t>.</a:t>
            </a:r>
            <a:endParaRPr sz="1200" dirty="0">
              <a:latin typeface="Calibri"/>
              <a:cs typeface="Calibri"/>
            </a:endParaRPr>
          </a:p>
          <a:p>
            <a:pPr>
              <a:spcBef>
                <a:spcPts val="17"/>
              </a:spcBef>
            </a:pPr>
            <a:endParaRPr sz="1200" dirty="0">
              <a:latin typeface="Calibri"/>
              <a:cs typeface="Calibri"/>
            </a:endParaRPr>
          </a:p>
          <a:p>
            <a:pPr marR="3530600" algn="r"/>
            <a:r>
              <a:rPr sz="1200" dirty="0" err="1">
                <a:latin typeface="Calibri"/>
                <a:cs typeface="Calibri"/>
              </a:rPr>
              <a:t>Usted</a:t>
            </a:r>
            <a:r>
              <a:rPr sz="1200" spc="-13" dirty="0">
                <a:latin typeface="Calibri"/>
                <a:cs typeface="Calibri"/>
              </a:rPr>
              <a:t> </a:t>
            </a:r>
            <a:r>
              <a:rPr sz="1200" dirty="0" err="1">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dirty="0">
              <a:latin typeface="Calibri"/>
              <a:cs typeface="Calibri"/>
            </a:endParaRPr>
          </a:p>
          <a:p>
            <a:pPr>
              <a:spcBef>
                <a:spcPts val="17"/>
              </a:spcBef>
            </a:pPr>
            <a:endParaRPr sz="1200" dirty="0">
              <a:latin typeface="Calibri"/>
              <a:cs typeface="Calibri"/>
            </a:endParaRPr>
          </a:p>
          <a:p>
            <a:pPr marL="320040" indent="-156210">
              <a:buChar char="•"/>
              <a:tabLst>
                <a:tab pos="320376" algn="l"/>
                <a:tab pos="320808" algn="l"/>
              </a:tabLst>
            </a:pPr>
            <a:r>
              <a:rPr sz="1200" dirty="0" err="1">
                <a:latin typeface="Calibri"/>
                <a:cs typeface="Calibri"/>
              </a:rPr>
              <a:t>Conocer</a:t>
            </a:r>
            <a:r>
              <a:rPr sz="1200" spc="-13" dirty="0">
                <a:latin typeface="Calibri"/>
                <a:cs typeface="Calibri"/>
              </a:rPr>
              <a:t> </a:t>
            </a:r>
            <a:r>
              <a:rPr sz="1200" dirty="0" err="1">
                <a:latin typeface="Calibri"/>
                <a:cs typeface="Calibri"/>
              </a:rPr>
              <a:t>el</a:t>
            </a:r>
            <a:r>
              <a:rPr sz="1200" spc="-13" dirty="0">
                <a:latin typeface="Calibri"/>
                <a:cs typeface="Calibri"/>
              </a:rPr>
              <a:t> </a:t>
            </a:r>
            <a:r>
              <a:rPr sz="1200" dirty="0" err="1">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cada</a:t>
            </a:r>
            <a:r>
              <a:rPr sz="1200" dirty="0">
                <a:latin typeface="Calibri"/>
                <a:cs typeface="Calibri"/>
              </a:rPr>
              <a:t> </a:t>
            </a:r>
            <a:r>
              <a:rPr sz="1200" dirty="0" err="1">
                <a:latin typeface="Calibri"/>
                <a:cs typeface="Calibri"/>
              </a:rPr>
              <a:t>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err="1">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err="1">
                <a:latin typeface="Calibri"/>
                <a:cs typeface="Calibri"/>
              </a:rPr>
              <a:t>estado</a:t>
            </a:r>
            <a:r>
              <a:rPr sz="1200" spc="-4" dirty="0">
                <a:latin typeface="Calibri"/>
                <a:cs typeface="Calibri"/>
              </a:rPr>
              <a:t> </a:t>
            </a:r>
            <a:r>
              <a:rPr sz="1200" spc="-7" dirty="0" err="1">
                <a:latin typeface="Calibri"/>
                <a:cs typeface="Calibri"/>
              </a:rPr>
              <a:t>académico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175" indent="-156210">
              <a:lnSpc>
                <a:spcPct val="101699"/>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err="1">
                <a:latin typeface="Calibri"/>
                <a:cs typeface="Calibri"/>
              </a:rPr>
              <a:t>calificaciones</a:t>
            </a:r>
            <a:r>
              <a:rPr sz="1200" spc="-7" dirty="0">
                <a:latin typeface="Calibri"/>
                <a:cs typeface="Calibri"/>
              </a:rPr>
              <a:t> </a:t>
            </a:r>
            <a:r>
              <a:rPr sz="1200" dirty="0" err="1">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su</a:t>
            </a:r>
            <a:r>
              <a:rPr sz="1200" spc="-17" dirty="0">
                <a:latin typeface="Calibri"/>
                <a:cs typeface="Calibri"/>
              </a:rPr>
              <a:t> </a:t>
            </a:r>
            <a:r>
              <a:rPr sz="1200" dirty="0" err="1">
                <a:latin typeface="Calibri"/>
                <a:cs typeface="Calibri"/>
              </a:rPr>
              <a:t>hijo</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salón</a:t>
            </a:r>
            <a:r>
              <a:rPr sz="1200" spc="-13" dirty="0">
                <a:latin typeface="Calibri"/>
                <a:cs typeface="Calibri"/>
              </a:rPr>
              <a:t> </a:t>
            </a:r>
            <a:r>
              <a:rPr sz="1200" spc="-17" dirty="0">
                <a:latin typeface="Calibri"/>
                <a:cs typeface="Calibri"/>
              </a:rPr>
              <a:t>de </a:t>
            </a:r>
            <a:r>
              <a:rPr sz="1200" dirty="0" err="1">
                <a:latin typeface="Calibri"/>
                <a:cs typeface="Calibri"/>
              </a:rPr>
              <a:t>clases</a:t>
            </a:r>
            <a:r>
              <a:rPr sz="1200" dirty="0">
                <a:latin typeface="Calibri"/>
                <a:cs typeface="Calibri"/>
              </a:rPr>
              <a:t>,</a:t>
            </a:r>
            <a:r>
              <a:rPr sz="1200" spc="-20" dirty="0">
                <a:latin typeface="Calibri"/>
                <a:cs typeface="Calibri"/>
              </a:rPr>
              <a:t> </a:t>
            </a:r>
            <a:r>
              <a:rPr sz="1200" dirty="0">
                <a:latin typeface="Calibri"/>
                <a:cs typeface="Calibri"/>
              </a:rPr>
              <a:t>las</a:t>
            </a:r>
            <a:r>
              <a:rPr sz="1200" spc="-13" dirty="0">
                <a:latin typeface="Calibri"/>
                <a:cs typeface="Calibri"/>
              </a:rPr>
              <a:t> </a:t>
            </a:r>
            <a:r>
              <a:rPr sz="1200" dirty="0" err="1">
                <a:latin typeface="Calibri"/>
                <a:cs typeface="Calibri"/>
              </a:rPr>
              <a:t>cuales</a:t>
            </a:r>
            <a:r>
              <a:rPr sz="1200" spc="-11"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incluir</a:t>
            </a:r>
            <a:r>
              <a:rPr sz="1200" spc="-13" dirty="0">
                <a:latin typeface="Calibri"/>
                <a:cs typeface="Calibri"/>
              </a:rPr>
              <a:t> </a:t>
            </a:r>
            <a:r>
              <a:rPr sz="1200" dirty="0" err="1">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licenciatura</a:t>
            </a:r>
            <a:r>
              <a:rPr sz="1200" spc="-11" dirty="0">
                <a:latin typeface="Calibri"/>
                <a:cs typeface="Calibri"/>
              </a:rPr>
              <a:t> </a:t>
            </a:r>
            <a:r>
              <a:rPr sz="1200" dirty="0" err="1">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err="1">
                <a:latin typeface="Calibri"/>
                <a:cs typeface="Calibri"/>
              </a:rPr>
              <a:t>los</a:t>
            </a:r>
            <a:r>
              <a:rPr sz="1200" spc="-11" dirty="0">
                <a:latin typeface="Calibri"/>
                <a:cs typeface="Calibri"/>
              </a:rPr>
              <a:t> </a:t>
            </a:r>
            <a:r>
              <a:rPr sz="1200" dirty="0" err="1">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err="1">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áreas</a:t>
            </a:r>
            <a:r>
              <a:rPr sz="1200" spc="-11" dirty="0">
                <a:latin typeface="Calibri"/>
                <a:cs typeface="Calibri"/>
              </a:rPr>
              <a:t> </a:t>
            </a:r>
            <a:r>
              <a:rPr sz="1200" dirty="0" err="1">
                <a:latin typeface="Calibri"/>
                <a:cs typeface="Calibri"/>
              </a:rPr>
              <a:t>temáticas</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err="1">
                <a:latin typeface="Calibri"/>
                <a:cs typeface="Calibri"/>
              </a:rPr>
              <a:t>proporciona</a:t>
            </a:r>
            <a:r>
              <a:rPr sz="1200" spc="-13" dirty="0">
                <a:latin typeface="Calibri"/>
                <a:cs typeface="Calibri"/>
              </a:rPr>
              <a:t> </a:t>
            </a:r>
            <a:r>
              <a:rPr sz="1200" dirty="0" err="1">
                <a:latin typeface="Calibri"/>
                <a:cs typeface="Calibri"/>
              </a:rPr>
              <a:t>instrucción</a:t>
            </a:r>
            <a:r>
              <a:rPr sz="1200" dirty="0">
                <a:latin typeface="Calibri"/>
                <a:cs typeface="Calibri"/>
              </a:rPr>
              <a:t>.</a:t>
            </a:r>
            <a:r>
              <a:rPr sz="1200" spc="-13" dirty="0">
                <a:latin typeface="Calibri"/>
                <a:cs typeface="Calibri"/>
              </a:rPr>
              <a:t> </a:t>
            </a:r>
            <a:r>
              <a:rPr sz="1200" dirty="0">
                <a:latin typeface="Calibri"/>
                <a:cs typeface="Calibri"/>
              </a:rPr>
              <a:t>Esto</a:t>
            </a:r>
            <a:r>
              <a:rPr sz="1200" spc="-7" dirty="0">
                <a:latin typeface="Calibri"/>
                <a:cs typeface="Calibri"/>
              </a:rPr>
              <a:t> </a:t>
            </a:r>
            <a:r>
              <a:rPr sz="1200" spc="-7" dirty="0" err="1">
                <a:latin typeface="Calibri"/>
                <a:cs typeface="Calibri"/>
              </a:rPr>
              <a:t>incluye</a:t>
            </a:r>
            <a:r>
              <a:rPr sz="1200" spc="-7"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enseñanza</a:t>
            </a:r>
            <a:r>
              <a:rPr sz="1200" spc="-7"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err="1">
                <a:latin typeface="Calibri"/>
                <a:cs typeface="Calibri"/>
              </a:rPr>
              <a:t>otro</a:t>
            </a:r>
            <a:r>
              <a:rPr sz="1200" spc="-11" dirty="0">
                <a:latin typeface="Calibri"/>
                <a:cs typeface="Calibri"/>
              </a:rPr>
              <a:t> </a:t>
            </a:r>
            <a:r>
              <a:rPr sz="1200" dirty="0" err="1">
                <a:latin typeface="Calibri"/>
                <a:cs typeface="Calibri"/>
              </a:rPr>
              <a:t>estado</a:t>
            </a:r>
            <a:r>
              <a:rPr sz="1200" dirty="0">
                <a:latin typeface="Calibri"/>
                <a:cs typeface="Calibri"/>
              </a:rPr>
              <a:t>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está</a:t>
            </a:r>
            <a:r>
              <a:rPr sz="1200" spc="-13" dirty="0">
                <a:latin typeface="Calibri"/>
                <a:cs typeface="Calibri"/>
              </a:rPr>
              <a:t> </a:t>
            </a:r>
            <a:r>
              <a:rPr sz="1200" dirty="0" err="1">
                <a:latin typeface="Calibri"/>
                <a:cs typeface="Calibri"/>
              </a:rPr>
              <a:t>enseñando</a:t>
            </a:r>
            <a:r>
              <a:rPr sz="1200" spc="-4" dirty="0">
                <a:latin typeface="Calibri"/>
                <a:cs typeface="Calibri"/>
              </a:rPr>
              <a:t> </a:t>
            </a:r>
            <a:r>
              <a:rPr sz="1200" dirty="0" err="1">
                <a:latin typeface="Calibri"/>
                <a:cs typeface="Calibri"/>
              </a:rPr>
              <a:t>en</a:t>
            </a:r>
            <a:r>
              <a:rPr sz="1200" spc="4"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err="1">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err="1">
                <a:latin typeface="Calibri"/>
                <a:cs typeface="Calibri"/>
              </a:rPr>
              <a:t>disciplina</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4135" indent="-156210">
              <a:lnSpc>
                <a:spcPct val="101800"/>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11" dirty="0">
                <a:latin typeface="Calibri"/>
                <a:cs typeface="Calibri"/>
              </a:rPr>
              <a:t> </a:t>
            </a:r>
            <a:r>
              <a:rPr sz="1200" dirty="0" err="1">
                <a:latin typeface="Calibri"/>
                <a:cs typeface="Calibri"/>
              </a:rPr>
              <a:t>los</a:t>
            </a:r>
            <a:r>
              <a:rPr sz="1200" spc="-7" dirty="0">
                <a:latin typeface="Calibri"/>
                <a:cs typeface="Calibri"/>
              </a:rPr>
              <a:t> para-</a:t>
            </a:r>
            <a:r>
              <a:rPr sz="1200" dirty="0" err="1">
                <a:latin typeface="Calibri"/>
                <a:cs typeface="Calibri"/>
              </a:rPr>
              <a:t>profesionales</a:t>
            </a:r>
            <a:r>
              <a:rPr sz="1200" spc="-13" dirty="0">
                <a:latin typeface="Calibri"/>
                <a:cs typeface="Calibri"/>
              </a:rPr>
              <a:t> </a:t>
            </a:r>
            <a:r>
              <a:rPr sz="1200" dirty="0">
                <a:latin typeface="Calibri"/>
                <a:cs typeface="Calibri"/>
              </a:rPr>
              <a:t>(</a:t>
            </a:r>
            <a:r>
              <a:rPr sz="1200" dirty="0" err="1">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err="1">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proveen</a:t>
            </a:r>
            <a:r>
              <a:rPr sz="1200" spc="-11" dirty="0">
                <a:latin typeface="Calibri"/>
                <a:cs typeface="Calibri"/>
              </a:rPr>
              <a:t> </a:t>
            </a:r>
            <a:r>
              <a:rPr sz="1200" dirty="0" err="1">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su</a:t>
            </a:r>
            <a:r>
              <a:rPr sz="1200" spc="-11" dirty="0">
                <a:latin typeface="Calibri"/>
                <a:cs typeface="Calibri"/>
              </a:rPr>
              <a:t> </a:t>
            </a:r>
            <a:r>
              <a:rPr sz="1200" dirty="0" err="1">
                <a:latin typeface="Calibri"/>
                <a:cs typeface="Calibri"/>
              </a:rPr>
              <a:t>hijo</a:t>
            </a:r>
            <a:r>
              <a:rPr sz="1200" dirty="0">
                <a:latin typeface="Calibri"/>
                <a:cs typeface="Calibri"/>
              </a:rPr>
              <a:t>.</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err="1">
                <a:latin typeface="Calibri"/>
                <a:cs typeface="Calibri"/>
              </a:rPr>
              <a:t>profesionales</a:t>
            </a:r>
            <a:r>
              <a:rPr sz="1200" spc="-4"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los</a:t>
            </a:r>
            <a:r>
              <a:rPr sz="1200" spc="-11" dirty="0">
                <a:latin typeface="Calibri"/>
                <a:cs typeface="Calibri"/>
              </a:rPr>
              <a:t> </a:t>
            </a:r>
            <a:r>
              <a:rPr sz="1200" spc="-7" dirty="0" err="1">
                <a:latin typeface="Calibri"/>
                <a:cs typeface="Calibri"/>
              </a:rPr>
              <a:t>requisitos</a:t>
            </a:r>
            <a:r>
              <a:rPr sz="1200" spc="-7" dirty="0">
                <a:latin typeface="Calibri"/>
                <a:cs typeface="Calibri"/>
              </a:rPr>
              <a:t> </a:t>
            </a:r>
            <a:r>
              <a:rPr sz="1200" dirty="0" err="1">
                <a:latin typeface="Calibri"/>
                <a:cs typeface="Calibri"/>
              </a:rPr>
              <a:t>mínimos</a:t>
            </a:r>
            <a:r>
              <a:rPr sz="1200" dirty="0">
                <a:latin typeface="Calibri"/>
                <a:cs typeface="Calibri"/>
              </a:rPr>
              <a:t>,</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err="1">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crédito</a:t>
            </a:r>
            <a:r>
              <a:rPr sz="1200" spc="-4" dirty="0">
                <a:latin typeface="Calibri"/>
                <a:cs typeface="Calibri"/>
              </a:rPr>
              <a:t> </a:t>
            </a:r>
            <a:r>
              <a:rPr sz="1200" dirty="0" err="1">
                <a:latin typeface="Calibri"/>
                <a:cs typeface="Calibri"/>
              </a:rPr>
              <a:t>universitario</a:t>
            </a:r>
            <a:r>
              <a:rPr sz="1200" dirty="0">
                <a:latin typeface="Calibri"/>
                <a:cs typeface="Calibri"/>
              </a:rPr>
              <a:t>,</a:t>
            </a:r>
            <a:r>
              <a:rPr sz="1200" spc="-11" dirty="0">
                <a:latin typeface="Calibri"/>
                <a:cs typeface="Calibri"/>
              </a:rPr>
              <a:t> </a:t>
            </a:r>
            <a:r>
              <a:rPr sz="1200" dirty="0">
                <a:latin typeface="Calibri"/>
                <a:cs typeface="Calibri"/>
              </a:rPr>
              <a:t>un</a:t>
            </a:r>
            <a:r>
              <a:rPr sz="1200" spc="-11" dirty="0">
                <a:latin typeface="Calibri"/>
                <a:cs typeface="Calibri"/>
              </a:rPr>
              <a:t> </a:t>
            </a:r>
            <a:r>
              <a:rPr sz="1200" dirty="0" err="1">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err="1">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3" dirty="0">
                <a:latin typeface="Calibri"/>
                <a:cs typeface="Calibri"/>
              </a:rPr>
              <a:t> </a:t>
            </a:r>
            <a:r>
              <a:rPr sz="1200" spc="-7" dirty="0" err="1">
                <a:latin typeface="Calibri"/>
                <a:cs typeface="Calibri"/>
              </a:rPr>
              <a:t>Parapro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2385" indent="-156210">
              <a:lnSpc>
                <a:spcPct val="101699"/>
              </a:lnSpc>
              <a:buChar char="•"/>
              <a:tabLst>
                <a:tab pos="320376" algn="l"/>
                <a:tab pos="320808" algn="l"/>
              </a:tabLst>
            </a:pPr>
            <a:r>
              <a:rPr sz="1200" dirty="0" err="1">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err="1">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err="1">
                <a:latin typeface="Calibri"/>
                <a:cs typeface="Calibri"/>
              </a:rPr>
              <a:t>sido</a:t>
            </a:r>
            <a:r>
              <a:rPr sz="1200" spc="-4" dirty="0">
                <a:latin typeface="Calibri"/>
                <a:cs typeface="Calibri"/>
              </a:rPr>
              <a:t> </a:t>
            </a:r>
            <a:r>
              <a:rPr sz="1200" dirty="0" err="1">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enseñado</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más</a:t>
            </a:r>
            <a:r>
              <a:rPr sz="1200" spc="13" dirty="0">
                <a:latin typeface="Calibri"/>
                <a:cs typeface="Calibri"/>
              </a:rPr>
              <a:t> </a:t>
            </a:r>
            <a:r>
              <a:rPr sz="1200" dirty="0" err="1">
                <a:latin typeface="Calibri"/>
                <a:cs typeface="Calibri"/>
              </a:rPr>
              <a:t>semanas</a:t>
            </a:r>
            <a:r>
              <a:rPr sz="1200" spc="-11" dirty="0">
                <a:latin typeface="Calibri"/>
                <a:cs typeface="Calibri"/>
              </a:rPr>
              <a:t> </a:t>
            </a:r>
            <a:r>
              <a:rPr sz="1200" spc="-7" dirty="0" err="1">
                <a:latin typeface="Calibri"/>
                <a:cs typeface="Calibri"/>
              </a:rPr>
              <a:t>consecutivas</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una</a:t>
            </a:r>
            <a:r>
              <a:rPr sz="1200" spc="-11" dirty="0">
                <a:latin typeface="Calibri"/>
                <a:cs typeface="Calibri"/>
              </a:rPr>
              <a:t> </a:t>
            </a:r>
            <a:r>
              <a:rPr sz="1200" dirty="0" err="1">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err="1">
                <a:latin typeface="Calibri"/>
                <a:cs typeface="Calibri"/>
              </a:rPr>
              <a:t>licencia</a:t>
            </a:r>
            <a:r>
              <a:rPr sz="1200" spc="-7" dirty="0">
                <a:latin typeface="Calibri"/>
                <a:cs typeface="Calibri"/>
              </a:rPr>
              <a:t> </a:t>
            </a:r>
            <a:r>
              <a:rPr sz="1200" dirty="0" err="1">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dirty="0">
              <a:latin typeface="Calibri"/>
              <a:cs typeface="Calibri"/>
            </a:endParaRPr>
          </a:p>
          <a:p>
            <a:pPr>
              <a:lnSpc>
                <a:spcPct val="100000"/>
              </a:lnSpc>
              <a:buFont typeface="Calibri"/>
              <a:buChar char="•"/>
            </a:pPr>
            <a:endParaRPr sz="1200" dirty="0">
              <a:latin typeface="Calibri"/>
              <a:cs typeface="Calibri"/>
            </a:endParaRPr>
          </a:p>
          <a:p>
            <a:pPr marL="320040" marR="20955" indent="-156210">
              <a:lnSpc>
                <a:spcPct val="101699"/>
              </a:lnSpc>
              <a:buChar char="•"/>
              <a:tabLst>
                <a:tab pos="320376" algn="l"/>
                <a:tab pos="320808" algn="l"/>
              </a:tabLst>
            </a:pPr>
            <a:r>
              <a:rPr lang="en-US" sz="1200" dirty="0" err="1">
                <a:latin typeface="Calibri"/>
                <a:cs typeface="Calibri"/>
              </a:rPr>
              <a:t>Proporcionar</a:t>
            </a:r>
            <a:r>
              <a:rPr lang="en-US" sz="1200" dirty="0">
                <a:latin typeface="Calibri"/>
                <a:cs typeface="Calibri"/>
              </a:rPr>
              <a:t> </a:t>
            </a:r>
            <a:r>
              <a:rPr sz="1200" dirty="0" err="1">
                <a:latin typeface="Calibri"/>
                <a:cs typeface="Calibri"/>
              </a:rPr>
              <a:t>información</a:t>
            </a:r>
            <a:r>
              <a:rPr sz="1200" spc="-20" dirty="0">
                <a:latin typeface="Calibri"/>
                <a:cs typeface="Calibri"/>
              </a:rPr>
              <a:t> </a:t>
            </a:r>
            <a:r>
              <a:rPr sz="1200" dirty="0" err="1">
                <a:latin typeface="Calibri"/>
                <a:cs typeface="Calibri"/>
              </a:rPr>
              <a:t>sobre</a:t>
            </a:r>
            <a:r>
              <a:rPr sz="1200" spc="-13" dirty="0">
                <a:latin typeface="Calibri"/>
                <a:cs typeface="Calibri"/>
              </a:rPr>
              <a:t> </a:t>
            </a:r>
            <a:r>
              <a:rPr sz="1200" dirty="0" err="1">
                <a:latin typeface="Calibri"/>
                <a:cs typeface="Calibri"/>
              </a:rPr>
              <a:t>cada</a:t>
            </a:r>
            <a:r>
              <a:rPr sz="1200" spc="-13" dirty="0">
                <a:latin typeface="Calibri"/>
                <a:cs typeface="Calibri"/>
              </a:rPr>
              <a:t> </a:t>
            </a:r>
            <a:r>
              <a:rPr sz="1200" dirty="0" err="1">
                <a:latin typeface="Calibri"/>
                <a:cs typeface="Calibri"/>
              </a:rPr>
              <a:t>evaluación</a:t>
            </a:r>
            <a:r>
              <a:rPr sz="1200" spc="-20" dirty="0">
                <a:latin typeface="Calibri"/>
                <a:cs typeface="Calibri"/>
              </a:rPr>
              <a:t> </a:t>
            </a:r>
            <a:r>
              <a:rPr sz="1200" dirty="0" err="1">
                <a:latin typeface="Calibri"/>
                <a:cs typeface="Calibri"/>
              </a:rPr>
              <a:t>requerida</a:t>
            </a:r>
            <a:r>
              <a:rPr sz="1200" spc="-11" dirty="0">
                <a:latin typeface="Calibri"/>
                <a:cs typeface="Calibri"/>
              </a:rPr>
              <a:t> </a:t>
            </a:r>
            <a:r>
              <a:rPr sz="1200" dirty="0" err="1">
                <a:latin typeface="Calibri"/>
                <a:cs typeface="Calibri"/>
              </a:rPr>
              <a:t>por</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err="1">
                <a:latin typeface="Calibri"/>
                <a:cs typeface="Calibri"/>
              </a:rPr>
              <a:t>información</a:t>
            </a:r>
            <a:r>
              <a:rPr sz="1200" spc="-20" dirty="0">
                <a:latin typeface="Calibri"/>
                <a:cs typeface="Calibri"/>
              </a:rPr>
              <a:t> </a:t>
            </a:r>
            <a:r>
              <a:rPr sz="1200" dirty="0" err="1">
                <a:latin typeface="Calibri"/>
                <a:cs typeface="Calibri"/>
              </a:rPr>
              <a:t>debe</a:t>
            </a:r>
            <a:r>
              <a:rPr sz="1200" spc="-11" dirty="0">
                <a:latin typeface="Calibri"/>
                <a:cs typeface="Calibri"/>
              </a:rPr>
              <a:t> </a:t>
            </a:r>
            <a:r>
              <a:rPr sz="1200" dirty="0" err="1">
                <a:latin typeface="Calibri"/>
                <a:cs typeface="Calibri"/>
              </a:rPr>
              <a:t>incluir</a:t>
            </a:r>
            <a:r>
              <a:rPr sz="1200" dirty="0">
                <a:latin typeface="Calibri"/>
                <a:cs typeface="Calibri"/>
              </a:rPr>
              <a:t>:</a:t>
            </a:r>
            <a:r>
              <a:rPr sz="1200" spc="-11" dirty="0">
                <a:latin typeface="Calibri"/>
                <a:cs typeface="Calibri"/>
              </a:rPr>
              <a:t> </a:t>
            </a:r>
            <a:r>
              <a:rPr sz="1200" dirty="0">
                <a:latin typeface="Calibri"/>
                <a:cs typeface="Calibri"/>
              </a:rPr>
              <a:t>1.</a:t>
            </a:r>
            <a:r>
              <a:rPr sz="1200" spc="-11" dirty="0">
                <a:latin typeface="Calibri"/>
                <a:cs typeface="Calibri"/>
              </a:rPr>
              <a:t> </a:t>
            </a:r>
            <a:r>
              <a:rPr sz="1200" dirty="0" err="1">
                <a:latin typeface="Calibri"/>
                <a:cs typeface="Calibri"/>
              </a:rPr>
              <a:t>Asunto</a:t>
            </a:r>
            <a:r>
              <a:rPr sz="1200" spc="-7" dirty="0">
                <a:latin typeface="Calibri"/>
                <a:cs typeface="Calibri"/>
              </a:rPr>
              <a:t> </a:t>
            </a:r>
            <a:r>
              <a:rPr sz="1200" dirty="0" err="1">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err="1">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err="1">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err="1">
                <a:latin typeface="Calibri"/>
                <a:cs typeface="Calibri"/>
              </a:rPr>
              <a:t>si</a:t>
            </a:r>
            <a:r>
              <a:rPr sz="1200" spc="-17"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a:latin typeface="Calibri"/>
                <a:cs typeface="Calibri"/>
              </a:rPr>
              <a:t>Tiempo</a:t>
            </a:r>
            <a:r>
              <a:rPr sz="1200" spc="-11" dirty="0">
                <a:latin typeface="Calibri"/>
                <a:cs typeface="Calibri"/>
              </a:rPr>
              <a:t> </a:t>
            </a:r>
            <a:r>
              <a:rPr sz="1200" dirty="0" err="1">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err="1">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err="1">
                <a:latin typeface="Calibri"/>
                <a:cs typeface="Calibri"/>
              </a:rPr>
              <a:t>formato</a:t>
            </a:r>
            <a:r>
              <a:rPr sz="1200" spc="-7" dirty="0">
                <a:latin typeface="Calibri"/>
                <a:cs typeface="Calibri"/>
              </a:rPr>
              <a:t> </a:t>
            </a:r>
            <a:r>
              <a:rPr sz="1200" dirty="0">
                <a:latin typeface="Calibri"/>
                <a:cs typeface="Calibri"/>
              </a:rPr>
              <a:t>para</a:t>
            </a:r>
            <a:r>
              <a:rPr sz="1200" spc="-13" dirty="0">
                <a:latin typeface="Calibri"/>
                <a:cs typeface="Calibri"/>
              </a:rPr>
              <a:t> </a:t>
            </a:r>
            <a:r>
              <a:rPr sz="1200" dirty="0" err="1">
                <a:latin typeface="Calibri"/>
                <a:cs typeface="Calibri"/>
              </a:rPr>
              <a:t>difundir</a:t>
            </a:r>
            <a:r>
              <a:rPr sz="1200" spc="-11" dirty="0">
                <a:latin typeface="Calibri"/>
                <a:cs typeface="Calibri"/>
              </a:rPr>
              <a:t> </a:t>
            </a:r>
            <a:r>
              <a:rPr sz="1200" dirty="0" err="1">
                <a:latin typeface="Calibri"/>
                <a:cs typeface="Calibri"/>
              </a:rPr>
              <a:t>los</a:t>
            </a:r>
            <a:r>
              <a:rPr sz="1200" spc="-13" dirty="0">
                <a:latin typeface="Calibri"/>
                <a:cs typeface="Calibri"/>
              </a:rPr>
              <a:t> </a:t>
            </a:r>
            <a:r>
              <a:rPr sz="1200" spc="-7" dirty="0" err="1">
                <a:latin typeface="Calibri"/>
                <a:cs typeface="Calibri"/>
              </a:rPr>
              <a:t>resultados</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7945" indent="-156210">
              <a:lnSpc>
                <a:spcPct val="101800"/>
              </a:lnSpc>
              <a:buChar char="•"/>
              <a:tabLst>
                <a:tab pos="320376" algn="l"/>
                <a:tab pos="320808" algn="l"/>
              </a:tabLst>
            </a:pPr>
            <a:r>
              <a:rPr sz="1200" dirty="0" err="1">
                <a:latin typeface="Calibri"/>
                <a:cs typeface="Calibri"/>
              </a:rPr>
              <a:t>Solicitar</a:t>
            </a:r>
            <a:r>
              <a:rPr sz="1200" spc="-13"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4"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agencia</a:t>
            </a:r>
            <a:r>
              <a:rPr sz="1200" spc="-17" dirty="0">
                <a:latin typeface="Calibri"/>
                <a:cs typeface="Calibri"/>
              </a:rPr>
              <a:t> </a:t>
            </a:r>
            <a:r>
              <a:rPr sz="1200" dirty="0" err="1">
                <a:latin typeface="Calibri"/>
                <a:cs typeface="Calibri"/>
              </a:rPr>
              <a:t>educativa</a:t>
            </a:r>
            <a:r>
              <a:rPr sz="1200" spc="-7" dirty="0">
                <a:latin typeface="Calibri"/>
                <a:cs typeface="Calibri"/>
              </a:rPr>
              <a:t> </a:t>
            </a:r>
            <a:r>
              <a:rPr sz="1200" dirty="0" err="1">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a:t>
            </a:r>
            <a:r>
              <a:rPr sz="1200" spc="-7" dirty="0" err="1">
                <a:latin typeface="Calibri"/>
                <a:cs typeface="Calibri"/>
              </a:rPr>
              <a:t>participación</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estudiantes</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evaluación</a:t>
            </a:r>
            <a:r>
              <a:rPr sz="1200" spc="-17" dirty="0">
                <a:latin typeface="Calibri"/>
                <a:cs typeface="Calibri"/>
              </a:rPr>
              <a:t> </a:t>
            </a:r>
            <a:r>
              <a:rPr sz="1200" dirty="0" err="1">
                <a:latin typeface="Calibri"/>
                <a:cs typeface="Calibri"/>
              </a:rPr>
              <a:t>obligatoria</a:t>
            </a:r>
            <a:r>
              <a:rPr sz="1200" dirty="0">
                <a:latin typeface="Calibri"/>
                <a:cs typeface="Calibri"/>
              </a:rPr>
              <a:t>.</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debe</a:t>
            </a:r>
            <a:r>
              <a:rPr sz="1200" spc="-17" dirty="0">
                <a:latin typeface="Calibri"/>
                <a:cs typeface="Calibri"/>
              </a:rPr>
              <a:t> </a:t>
            </a:r>
            <a:r>
              <a:rPr sz="1200" dirty="0" err="1">
                <a:latin typeface="Calibri"/>
                <a:cs typeface="Calibri"/>
              </a:rPr>
              <a:t>incluir</a:t>
            </a:r>
            <a:r>
              <a:rPr sz="1200" spc="-7" dirty="0">
                <a:latin typeface="Calibri"/>
                <a:cs typeface="Calibri"/>
              </a:rPr>
              <a:t> </a:t>
            </a:r>
            <a:r>
              <a:rPr sz="1200" dirty="0" err="1">
                <a:latin typeface="Calibri"/>
                <a:cs typeface="Calibri"/>
              </a:rPr>
              <a:t>una</a:t>
            </a:r>
            <a:r>
              <a:rPr sz="1200" spc="-11" dirty="0">
                <a:latin typeface="Calibri"/>
                <a:cs typeface="Calibri"/>
              </a:rPr>
              <a:t> </a:t>
            </a:r>
            <a:r>
              <a:rPr sz="1200" spc="-7" dirty="0" err="1">
                <a:latin typeface="Calibri"/>
                <a:cs typeface="Calibri"/>
              </a:rPr>
              <a:t>política</a:t>
            </a:r>
            <a:r>
              <a:rPr sz="1200" spc="-7" dirty="0">
                <a:latin typeface="Calibri"/>
                <a:cs typeface="Calibri"/>
              </a:rPr>
              <a:t>, </a:t>
            </a:r>
            <a:r>
              <a:rPr sz="1200" dirty="0" err="1">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niño</a:t>
            </a:r>
            <a:r>
              <a:rPr sz="1200" spc="-7" dirty="0">
                <a:latin typeface="Calibri"/>
                <a:cs typeface="Calibri"/>
              </a:rPr>
              <a:t> </a:t>
            </a:r>
            <a:r>
              <a:rPr sz="1200" dirty="0" err="1">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dicha</a:t>
            </a:r>
            <a:r>
              <a:rPr sz="1200" spc="-17" dirty="0">
                <a:latin typeface="Calibri"/>
                <a:cs typeface="Calibri"/>
              </a:rPr>
              <a:t> </a:t>
            </a:r>
            <a:r>
              <a:rPr sz="1200" dirty="0" err="1">
                <a:latin typeface="Calibri"/>
                <a:cs typeface="Calibri"/>
              </a:rPr>
              <a:t>evaluación</a:t>
            </a:r>
            <a:r>
              <a:rPr sz="1200" dirty="0">
                <a:latin typeface="Calibri"/>
                <a:cs typeface="Calibri"/>
              </a:rPr>
              <a:t>,</a:t>
            </a:r>
            <a:r>
              <a:rPr sz="1200" spc="-17" dirty="0">
                <a:latin typeface="Calibri"/>
                <a:cs typeface="Calibri"/>
              </a:rPr>
              <a:t> </a:t>
            </a:r>
            <a:r>
              <a:rPr sz="1200" dirty="0" err="1">
                <a:latin typeface="Calibri"/>
                <a:cs typeface="Calibri"/>
              </a:rPr>
              <a:t>cuando</a:t>
            </a:r>
            <a:r>
              <a:rPr sz="1200" spc="-4" dirty="0">
                <a:latin typeface="Calibri"/>
                <a:cs typeface="Calibri"/>
              </a:rPr>
              <a:t> </a:t>
            </a:r>
            <a:r>
              <a:rPr sz="1200" spc="-17" dirty="0">
                <a:latin typeface="Calibri"/>
                <a:cs typeface="Calibri"/>
              </a:rPr>
              <a:t>sea </a:t>
            </a:r>
            <a:r>
              <a:rPr sz="1200" spc="-7" dirty="0" err="1">
                <a:latin typeface="Calibri"/>
                <a:cs typeface="Calibri"/>
              </a:rPr>
              <a:t>aplicable</a:t>
            </a:r>
            <a:r>
              <a:rPr sz="1200" spc="-7" dirty="0">
                <a:latin typeface="Calibri"/>
                <a:cs typeface="Calibri"/>
              </a:rPr>
              <a:t>.</a:t>
            </a:r>
            <a:endParaRPr sz="1200" dirty="0">
              <a:latin typeface="Calibri"/>
              <a:cs typeface="Calibri"/>
            </a:endParaRPr>
          </a:p>
          <a:p>
            <a:pPr>
              <a:lnSpc>
                <a:spcPct val="100000"/>
              </a:lnSpc>
            </a:pPr>
            <a:endParaRPr sz="1200" dirty="0">
              <a:latin typeface="Calibri"/>
              <a:cs typeface="Calibri"/>
            </a:endParaRPr>
          </a:p>
          <a:p>
            <a:pPr marL="8255" marR="127635" algn="just">
              <a:lnSpc>
                <a:spcPct val="101699"/>
              </a:lnSpc>
            </a:pPr>
            <a:r>
              <a:rPr sz="1200" dirty="0">
                <a:latin typeface="Calibri"/>
                <a:cs typeface="Calibri"/>
              </a:rPr>
              <a:t>La</a:t>
            </a:r>
            <a:r>
              <a:rPr sz="1200" spc="-17" dirty="0">
                <a:latin typeface="Calibri"/>
                <a:cs typeface="Calibri"/>
              </a:rPr>
              <a:t> </a:t>
            </a:r>
            <a:r>
              <a:rPr sz="1200" dirty="0" err="1">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err="1">
                <a:latin typeface="Calibri"/>
                <a:cs typeface="Calibri"/>
              </a:rPr>
              <a:t>Estudiante</a:t>
            </a:r>
            <a:r>
              <a:rPr sz="1200" spc="-7" dirty="0">
                <a:latin typeface="Calibri"/>
                <a:cs typeface="Calibri"/>
              </a:rPr>
              <a:t> </a:t>
            </a:r>
            <a:r>
              <a:rPr sz="1200" spc="-7" dirty="0" err="1">
                <a:latin typeface="Calibri"/>
                <a:cs typeface="Calibri"/>
              </a:rPr>
              <a:t>Triunfa</a:t>
            </a:r>
            <a:r>
              <a:rPr sz="1200" spc="-7" dirty="0">
                <a:latin typeface="Calibri"/>
                <a:cs typeface="Calibri"/>
              </a:rPr>
              <a:t> </a:t>
            </a:r>
            <a:r>
              <a:rPr sz="1200" dirty="0">
                <a:latin typeface="Calibri"/>
                <a:cs typeface="Calibri"/>
              </a:rPr>
              <a:t>se</a:t>
            </a:r>
            <a:r>
              <a:rPr sz="1200" spc="-13" dirty="0">
                <a:latin typeface="Calibri"/>
                <a:cs typeface="Calibri"/>
              </a:rPr>
              <a:t> </a:t>
            </a:r>
            <a:r>
              <a:rPr sz="1200" dirty="0" err="1">
                <a:latin typeface="Calibri"/>
                <a:cs typeface="Calibri"/>
              </a:rPr>
              <a:t>puede</a:t>
            </a:r>
            <a:r>
              <a:rPr sz="1200" spc="-13" dirty="0">
                <a:latin typeface="Calibri"/>
                <a:cs typeface="Calibri"/>
              </a:rPr>
              <a:t> </a:t>
            </a:r>
            <a:r>
              <a:rPr sz="1200" dirty="0" err="1">
                <a:latin typeface="Calibri"/>
                <a:cs typeface="Calibri"/>
              </a:rPr>
              <a:t>obtener</a:t>
            </a:r>
            <a:r>
              <a:rPr sz="1200" dirty="0">
                <a:latin typeface="Calibri"/>
                <a:cs typeface="Calibri"/>
              </a:rPr>
              <a:t> a</a:t>
            </a:r>
            <a:r>
              <a:rPr sz="1200" spc="-17" dirty="0">
                <a:latin typeface="Calibri"/>
                <a:cs typeface="Calibri"/>
              </a:rPr>
              <a:t> </a:t>
            </a:r>
            <a:r>
              <a:rPr sz="1200" dirty="0" err="1">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err="1">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err="1">
                <a:latin typeface="Calibri"/>
                <a:cs typeface="Calibri"/>
              </a:rPr>
              <a:t>en</a:t>
            </a:r>
            <a:r>
              <a:rPr sz="1200" spc="-7" dirty="0">
                <a:latin typeface="Calibri"/>
                <a:cs typeface="Calibri"/>
              </a:rPr>
              <a:t> </a:t>
            </a:r>
            <a:r>
              <a:rPr sz="1200" dirty="0" err="1">
                <a:latin typeface="Calibri"/>
                <a:cs typeface="Calibri"/>
              </a:rPr>
              <a:t>ponerse</a:t>
            </a:r>
            <a:r>
              <a:rPr sz="1200" spc="-11"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Oficina</a:t>
            </a:r>
            <a:r>
              <a:rPr sz="1200" spc="-13" dirty="0">
                <a:latin typeface="Calibri"/>
                <a:cs typeface="Calibri"/>
              </a:rPr>
              <a:t> </a:t>
            </a:r>
            <a:r>
              <a:rPr sz="1200" spc="-17" dirty="0">
                <a:latin typeface="Calibri"/>
                <a:cs typeface="Calibri"/>
              </a:rPr>
              <a:t>del </a:t>
            </a:r>
            <a:r>
              <a:rPr sz="1200" dirty="0" err="1">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err="1">
                <a:latin typeface="Calibri"/>
                <a:cs typeface="Calibri"/>
              </a:rPr>
              <a:t>si</a:t>
            </a:r>
            <a:r>
              <a:rPr sz="1200" spc="-7" dirty="0">
                <a:latin typeface="Calibri"/>
                <a:cs typeface="Calibri"/>
              </a:rPr>
              <a:t> </a:t>
            </a:r>
            <a:r>
              <a:rPr sz="1200" dirty="0" err="1">
                <a:latin typeface="Calibri"/>
                <a:cs typeface="Calibri"/>
              </a:rPr>
              <a:t>tiene</a:t>
            </a:r>
            <a:r>
              <a:rPr sz="1200" spc="-17" dirty="0">
                <a:latin typeface="Calibri"/>
                <a:cs typeface="Calibri"/>
              </a:rPr>
              <a:t> </a:t>
            </a:r>
            <a:r>
              <a:rPr sz="1200" dirty="0" err="1">
                <a:latin typeface="Calibri"/>
                <a:cs typeface="Calibri"/>
              </a:rPr>
              <a:t>alguna</a:t>
            </a:r>
            <a:r>
              <a:rPr sz="1200" spc="-7" dirty="0">
                <a:latin typeface="Calibri"/>
                <a:cs typeface="Calibri"/>
              </a:rPr>
              <a:t> </a:t>
            </a:r>
            <a:r>
              <a:rPr sz="1200" spc="-7" dirty="0" err="1">
                <a:latin typeface="Calibri"/>
                <a:cs typeface="Calibri"/>
              </a:rPr>
              <a:t>pregunta</a:t>
            </a:r>
            <a:r>
              <a:rPr sz="1200" spc="-7" dirty="0">
                <a:latin typeface="Calibri"/>
                <a:cs typeface="Calibri"/>
              </a:rPr>
              <a:t>.</a:t>
            </a:r>
            <a:endParaRPr sz="1200" dirty="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1587</Words>
  <Application>Microsoft Office PowerPoint</Application>
  <PresentationFormat>Widescreen</PresentationFormat>
  <Paragraphs>127</Paragraphs>
  <Slides>10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Calibri Light</vt:lpstr>
      <vt:lpstr>Chalkboard</vt:lpstr>
      <vt:lpstr>Franklin Gothic Demi</vt:lpstr>
      <vt:lpstr>Futura</vt:lpstr>
      <vt:lpstr>Futura Medium</vt:lpstr>
      <vt:lpstr>Symbol</vt:lpstr>
      <vt:lpstr>Tahoma</vt:lpstr>
      <vt:lpstr>Office Theme</vt:lpstr>
      <vt:lpstr>Title I Annual Meeting  Junta Anual de Título I​</vt:lpstr>
      <vt:lpstr>Overview of Title I</vt:lpstr>
      <vt:lpstr>Requirements of a Title I School</vt:lpstr>
      <vt:lpstr>Participation</vt:lpstr>
      <vt:lpstr>Program Funds</vt:lpstr>
      <vt:lpstr>Parent and Family Engagement Policy</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Martindale, Michael</cp:lastModifiedBy>
  <cp:revision>22</cp:revision>
  <cp:lastPrinted>2024-08-22T20:27:12Z</cp:lastPrinted>
  <dcterms:created xsi:type="dcterms:W3CDTF">2023-06-27T17:43:13Z</dcterms:created>
  <dcterms:modified xsi:type="dcterms:W3CDTF">2024-08-22T20:32:07Z</dcterms:modified>
</cp:coreProperties>
</file>