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50" r:id="rId1"/>
  </p:sldMasterIdLst>
  <p:sldIdLst>
    <p:sldId id="256" r:id="rId2"/>
    <p:sldId id="265" r:id="rId3"/>
    <p:sldId id="268" r:id="rId4"/>
    <p:sldId id="267" r:id="rId5"/>
    <p:sldId id="261" r:id="rId6"/>
    <p:sldId id="264" r:id="rId7"/>
    <p:sldId id="257" r:id="rId8"/>
    <p:sldId id="262" r:id="rId9"/>
    <p:sldId id="263" r:id="rId10"/>
    <p:sldId id="260" r:id="rId11"/>
    <p:sldId id="258" r:id="rId12"/>
    <p:sldId id="270" r:id="rId13"/>
    <p:sldId id="259" r:id="rId14"/>
    <p:sldId id="269" r:id="rId15"/>
    <p:sldId id="266"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17"/>
    <p:restoredTop sz="96296"/>
  </p:normalViewPr>
  <p:slideViewPr>
    <p:cSldViewPr snapToGrid="0">
      <p:cViewPr varScale="1">
        <p:scale>
          <a:sx n="128" d="100"/>
          <a:sy n="128" d="100"/>
        </p:scale>
        <p:origin x="544"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1.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s>
</file>

<file path=ppt/diagrams/_rels/data5.xml.rels><?xml version="1.0" encoding="UTF-8" standalone="yes"?>
<Relationships xmlns="http://schemas.openxmlformats.org/package/2006/relationships"><Relationship Id="rId1" Type="http://schemas.openxmlformats.org/officeDocument/2006/relationships/hyperlink" Target="https://www.washoeschools.net/jhoy" TargetMode="External"/></Relationships>
</file>

<file path=ppt/diagrams/_rels/drawing1.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s>
</file>

<file path=ppt/diagrams/_rels/drawing5.xml.rels><?xml version="1.0" encoding="UTF-8" standalone="yes"?>
<Relationships xmlns="http://schemas.openxmlformats.org/package/2006/relationships"><Relationship Id="rId1" Type="http://schemas.openxmlformats.org/officeDocument/2006/relationships/hyperlink" Target="https://www.washoeschools.net/jhoy" TargetMode="External"/></Relationships>
</file>

<file path=ppt/diagrams/colors1.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7528C53-0647-42B8-9395-37707F7B7B16}" type="doc">
      <dgm:prSet loTypeId="urn:microsoft.com/office/officeart/2018/5/layout/IconLeafLabel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549B2827-2A8C-4C67-9CBB-D9782A5F8E42}">
      <dgm:prSet/>
      <dgm:spPr/>
      <dgm:t>
        <a:bodyPr/>
        <a:lstStyle/>
        <a:p>
          <a:pPr>
            <a:defRPr cap="all"/>
          </a:pPr>
          <a:r>
            <a:rPr lang="en-US"/>
            <a:t>Read with Joy</a:t>
          </a:r>
        </a:p>
      </dgm:t>
    </dgm:pt>
    <dgm:pt modelId="{A5229CC8-DF24-4382-B2A2-FC9E5AFD992E}" type="parTrans" cxnId="{AE238269-A77A-4054-B647-E64234A05A64}">
      <dgm:prSet/>
      <dgm:spPr/>
      <dgm:t>
        <a:bodyPr/>
        <a:lstStyle/>
        <a:p>
          <a:endParaRPr lang="en-US"/>
        </a:p>
      </dgm:t>
    </dgm:pt>
    <dgm:pt modelId="{A7E93350-CA65-432C-A154-5CF1FA72CFDE}" type="sibTrans" cxnId="{AE238269-A77A-4054-B647-E64234A05A64}">
      <dgm:prSet/>
      <dgm:spPr/>
      <dgm:t>
        <a:bodyPr/>
        <a:lstStyle/>
        <a:p>
          <a:endParaRPr lang="en-US"/>
        </a:p>
      </dgm:t>
    </dgm:pt>
    <dgm:pt modelId="{1DCC0CA8-BA6A-4AD6-A33C-3FC16DCB1CED}">
      <dgm:prSet/>
      <dgm:spPr/>
      <dgm:t>
        <a:bodyPr/>
        <a:lstStyle/>
        <a:p>
          <a:pPr>
            <a:defRPr cap="all"/>
          </a:pPr>
          <a:r>
            <a:rPr lang="en-US"/>
            <a:t>Write with Passion</a:t>
          </a:r>
        </a:p>
      </dgm:t>
    </dgm:pt>
    <dgm:pt modelId="{D949BC1B-2953-4DE4-817F-FE98BFB4CEB3}" type="parTrans" cxnId="{1853046A-5692-486D-AC7B-B75FA3A971E8}">
      <dgm:prSet/>
      <dgm:spPr/>
      <dgm:t>
        <a:bodyPr/>
        <a:lstStyle/>
        <a:p>
          <a:endParaRPr lang="en-US"/>
        </a:p>
      </dgm:t>
    </dgm:pt>
    <dgm:pt modelId="{C44D6B54-01A0-4A7F-B7EB-25D5FF59456D}" type="sibTrans" cxnId="{1853046A-5692-486D-AC7B-B75FA3A971E8}">
      <dgm:prSet/>
      <dgm:spPr/>
      <dgm:t>
        <a:bodyPr/>
        <a:lstStyle/>
        <a:p>
          <a:endParaRPr lang="en-US"/>
        </a:p>
      </dgm:t>
    </dgm:pt>
    <dgm:pt modelId="{5A48933F-B285-4B9E-8FDC-F69CBF408F58}">
      <dgm:prSet/>
      <dgm:spPr/>
      <dgm:t>
        <a:bodyPr/>
        <a:lstStyle/>
        <a:p>
          <a:pPr>
            <a:defRPr cap="all"/>
          </a:pPr>
          <a:r>
            <a:rPr lang="en-US"/>
            <a:t>Speak with Conviction</a:t>
          </a:r>
        </a:p>
      </dgm:t>
    </dgm:pt>
    <dgm:pt modelId="{5193BABF-064D-49C3-A839-54F943B00AD6}" type="parTrans" cxnId="{448BC379-4F57-4023-A708-A07CE1007864}">
      <dgm:prSet/>
      <dgm:spPr/>
      <dgm:t>
        <a:bodyPr/>
        <a:lstStyle/>
        <a:p>
          <a:endParaRPr lang="en-US"/>
        </a:p>
      </dgm:t>
    </dgm:pt>
    <dgm:pt modelId="{C489AA44-BA90-43EC-BDB8-F73C394359AB}" type="sibTrans" cxnId="{448BC379-4F57-4023-A708-A07CE1007864}">
      <dgm:prSet/>
      <dgm:spPr/>
      <dgm:t>
        <a:bodyPr/>
        <a:lstStyle/>
        <a:p>
          <a:endParaRPr lang="en-US"/>
        </a:p>
      </dgm:t>
    </dgm:pt>
    <dgm:pt modelId="{250301D0-B8EA-4275-852B-1A41A1D4055C}">
      <dgm:prSet/>
      <dgm:spPr/>
      <dgm:t>
        <a:bodyPr/>
        <a:lstStyle/>
        <a:p>
          <a:pPr>
            <a:defRPr cap="all"/>
          </a:pPr>
          <a:r>
            <a:rPr lang="en-US"/>
            <a:t>Listen with Care </a:t>
          </a:r>
        </a:p>
      </dgm:t>
    </dgm:pt>
    <dgm:pt modelId="{61498823-7D66-4CCE-8111-680C5B5568B0}" type="parTrans" cxnId="{0BCB95E0-B869-48A1-BA49-23887D1FE086}">
      <dgm:prSet/>
      <dgm:spPr/>
      <dgm:t>
        <a:bodyPr/>
        <a:lstStyle/>
        <a:p>
          <a:endParaRPr lang="en-US"/>
        </a:p>
      </dgm:t>
    </dgm:pt>
    <dgm:pt modelId="{143A086E-2862-46F7-B567-6EE26103CF35}" type="sibTrans" cxnId="{0BCB95E0-B869-48A1-BA49-23887D1FE086}">
      <dgm:prSet/>
      <dgm:spPr/>
      <dgm:t>
        <a:bodyPr/>
        <a:lstStyle/>
        <a:p>
          <a:endParaRPr lang="en-US"/>
        </a:p>
      </dgm:t>
    </dgm:pt>
    <dgm:pt modelId="{0758CC40-B823-489D-AB91-5A76BB85C5BF}">
      <dgm:prSet/>
      <dgm:spPr/>
      <dgm:t>
        <a:bodyPr/>
        <a:lstStyle/>
        <a:p>
          <a:pPr>
            <a:defRPr cap="all"/>
          </a:pPr>
          <a:r>
            <a:rPr lang="en-US"/>
            <a:t>Learn with Laughter</a:t>
          </a:r>
        </a:p>
      </dgm:t>
    </dgm:pt>
    <dgm:pt modelId="{2BB379F6-9C0B-4D35-9351-CCDD177A3F2B}" type="parTrans" cxnId="{C85F1776-4681-44DE-A845-66BF9DFF0BBF}">
      <dgm:prSet/>
      <dgm:spPr/>
      <dgm:t>
        <a:bodyPr/>
        <a:lstStyle/>
        <a:p>
          <a:endParaRPr lang="en-US"/>
        </a:p>
      </dgm:t>
    </dgm:pt>
    <dgm:pt modelId="{1A7E178A-F570-46D9-8FF4-BBADBD314ECF}" type="sibTrans" cxnId="{C85F1776-4681-44DE-A845-66BF9DFF0BBF}">
      <dgm:prSet/>
      <dgm:spPr/>
      <dgm:t>
        <a:bodyPr/>
        <a:lstStyle/>
        <a:p>
          <a:endParaRPr lang="en-US"/>
        </a:p>
      </dgm:t>
    </dgm:pt>
    <dgm:pt modelId="{4A7B9FAE-0C28-4842-A5D7-BC8D7FFBCF6D}" type="pres">
      <dgm:prSet presAssocID="{97528C53-0647-42B8-9395-37707F7B7B16}" presName="root" presStyleCnt="0">
        <dgm:presLayoutVars>
          <dgm:dir/>
          <dgm:resizeHandles val="exact"/>
        </dgm:presLayoutVars>
      </dgm:prSet>
      <dgm:spPr/>
    </dgm:pt>
    <dgm:pt modelId="{F265AD8C-53DF-4C90-8461-6B9B641E50FD}" type="pres">
      <dgm:prSet presAssocID="{549B2827-2A8C-4C67-9CBB-D9782A5F8E42}" presName="compNode" presStyleCnt="0"/>
      <dgm:spPr/>
    </dgm:pt>
    <dgm:pt modelId="{FECD48AA-397A-4F26-97F6-D3DE33EC41F9}" type="pres">
      <dgm:prSet presAssocID="{549B2827-2A8C-4C67-9CBB-D9782A5F8E42}" presName="iconBgRect" presStyleLbl="bgShp" presStyleIdx="0" presStyleCnt="5"/>
      <dgm:spPr>
        <a:prstGeom prst="round2DiagRect">
          <a:avLst>
            <a:gd name="adj1" fmla="val 29727"/>
            <a:gd name="adj2" fmla="val 0"/>
          </a:avLst>
        </a:prstGeom>
      </dgm:spPr>
    </dgm:pt>
    <dgm:pt modelId="{96070C3A-0A82-4D5D-B3AA-58E79D091FF3}" type="pres">
      <dgm:prSet presAssocID="{549B2827-2A8C-4C67-9CBB-D9782A5F8E42}"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Open Book"/>
        </a:ext>
      </dgm:extLst>
    </dgm:pt>
    <dgm:pt modelId="{B52B60FF-53F4-4F99-8F1B-C150924B9A30}" type="pres">
      <dgm:prSet presAssocID="{549B2827-2A8C-4C67-9CBB-D9782A5F8E42}" presName="spaceRect" presStyleCnt="0"/>
      <dgm:spPr/>
    </dgm:pt>
    <dgm:pt modelId="{FC82A767-9C18-436A-8618-64D4152ACB6F}" type="pres">
      <dgm:prSet presAssocID="{549B2827-2A8C-4C67-9CBB-D9782A5F8E42}" presName="textRect" presStyleLbl="revTx" presStyleIdx="0" presStyleCnt="5">
        <dgm:presLayoutVars>
          <dgm:chMax val="1"/>
          <dgm:chPref val="1"/>
        </dgm:presLayoutVars>
      </dgm:prSet>
      <dgm:spPr/>
    </dgm:pt>
    <dgm:pt modelId="{CE07F408-8637-450E-A1B6-C1ED3BD65832}" type="pres">
      <dgm:prSet presAssocID="{A7E93350-CA65-432C-A154-5CF1FA72CFDE}" presName="sibTrans" presStyleCnt="0"/>
      <dgm:spPr/>
    </dgm:pt>
    <dgm:pt modelId="{A32354DF-7068-4B91-B412-7037014B7675}" type="pres">
      <dgm:prSet presAssocID="{1DCC0CA8-BA6A-4AD6-A33C-3FC16DCB1CED}" presName="compNode" presStyleCnt="0"/>
      <dgm:spPr/>
    </dgm:pt>
    <dgm:pt modelId="{F593F476-F6B1-41A2-931B-E97509D37798}" type="pres">
      <dgm:prSet presAssocID="{1DCC0CA8-BA6A-4AD6-A33C-3FC16DCB1CED}" presName="iconBgRect" presStyleLbl="bgShp" presStyleIdx="1" presStyleCnt="5"/>
      <dgm:spPr>
        <a:prstGeom prst="round2DiagRect">
          <a:avLst>
            <a:gd name="adj1" fmla="val 29727"/>
            <a:gd name="adj2" fmla="val 0"/>
          </a:avLst>
        </a:prstGeom>
      </dgm:spPr>
    </dgm:pt>
    <dgm:pt modelId="{84296313-B08B-409E-ACAC-4ACCF2BDDB60}" type="pres">
      <dgm:prSet presAssocID="{1DCC0CA8-BA6A-4AD6-A33C-3FC16DCB1CED}"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Pencil"/>
        </a:ext>
      </dgm:extLst>
    </dgm:pt>
    <dgm:pt modelId="{9FC11D6B-285D-465F-BD98-EB658C853F16}" type="pres">
      <dgm:prSet presAssocID="{1DCC0CA8-BA6A-4AD6-A33C-3FC16DCB1CED}" presName="spaceRect" presStyleCnt="0"/>
      <dgm:spPr/>
    </dgm:pt>
    <dgm:pt modelId="{95114EE4-68F0-488C-AC9B-873F5587B942}" type="pres">
      <dgm:prSet presAssocID="{1DCC0CA8-BA6A-4AD6-A33C-3FC16DCB1CED}" presName="textRect" presStyleLbl="revTx" presStyleIdx="1" presStyleCnt="5">
        <dgm:presLayoutVars>
          <dgm:chMax val="1"/>
          <dgm:chPref val="1"/>
        </dgm:presLayoutVars>
      </dgm:prSet>
      <dgm:spPr/>
    </dgm:pt>
    <dgm:pt modelId="{BC0051CB-835C-448E-BE88-0501D58568A9}" type="pres">
      <dgm:prSet presAssocID="{C44D6B54-01A0-4A7F-B7EB-25D5FF59456D}" presName="sibTrans" presStyleCnt="0"/>
      <dgm:spPr/>
    </dgm:pt>
    <dgm:pt modelId="{3D522245-D13B-44D1-B118-704C77092DC4}" type="pres">
      <dgm:prSet presAssocID="{5A48933F-B285-4B9E-8FDC-F69CBF408F58}" presName="compNode" presStyleCnt="0"/>
      <dgm:spPr/>
    </dgm:pt>
    <dgm:pt modelId="{14928430-8436-41F6-A369-CAB8A3E2B6E3}" type="pres">
      <dgm:prSet presAssocID="{5A48933F-B285-4B9E-8FDC-F69CBF408F58}" presName="iconBgRect" presStyleLbl="bgShp" presStyleIdx="2" presStyleCnt="5"/>
      <dgm:spPr>
        <a:prstGeom prst="round2DiagRect">
          <a:avLst>
            <a:gd name="adj1" fmla="val 29727"/>
            <a:gd name="adj2" fmla="val 0"/>
          </a:avLst>
        </a:prstGeom>
      </dgm:spPr>
    </dgm:pt>
    <dgm:pt modelId="{918F7650-E6B4-4B71-A6AD-C75D8D953869}" type="pres">
      <dgm:prSet presAssocID="{5A48933F-B285-4B9E-8FDC-F69CBF408F58}"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Megaphone"/>
        </a:ext>
      </dgm:extLst>
    </dgm:pt>
    <dgm:pt modelId="{33575C5A-84CB-4BA9-B36D-8F1F090020FB}" type="pres">
      <dgm:prSet presAssocID="{5A48933F-B285-4B9E-8FDC-F69CBF408F58}" presName="spaceRect" presStyleCnt="0"/>
      <dgm:spPr/>
    </dgm:pt>
    <dgm:pt modelId="{17F66B3D-0602-4839-9C83-3908E28AB0A8}" type="pres">
      <dgm:prSet presAssocID="{5A48933F-B285-4B9E-8FDC-F69CBF408F58}" presName="textRect" presStyleLbl="revTx" presStyleIdx="2" presStyleCnt="5">
        <dgm:presLayoutVars>
          <dgm:chMax val="1"/>
          <dgm:chPref val="1"/>
        </dgm:presLayoutVars>
      </dgm:prSet>
      <dgm:spPr/>
    </dgm:pt>
    <dgm:pt modelId="{E2169F57-0E88-499F-AB63-A1DEAB28CFCE}" type="pres">
      <dgm:prSet presAssocID="{C489AA44-BA90-43EC-BDB8-F73C394359AB}" presName="sibTrans" presStyleCnt="0"/>
      <dgm:spPr/>
    </dgm:pt>
    <dgm:pt modelId="{757867FD-77C8-446B-9BC3-6BFDC8A98987}" type="pres">
      <dgm:prSet presAssocID="{250301D0-B8EA-4275-852B-1A41A1D4055C}" presName="compNode" presStyleCnt="0"/>
      <dgm:spPr/>
    </dgm:pt>
    <dgm:pt modelId="{009FABFF-ABD6-46D3-B47C-98A1186F1A7C}" type="pres">
      <dgm:prSet presAssocID="{250301D0-B8EA-4275-852B-1A41A1D4055C}" presName="iconBgRect" presStyleLbl="bgShp" presStyleIdx="3" presStyleCnt="5"/>
      <dgm:spPr>
        <a:prstGeom prst="round2DiagRect">
          <a:avLst>
            <a:gd name="adj1" fmla="val 29727"/>
            <a:gd name="adj2" fmla="val 0"/>
          </a:avLst>
        </a:prstGeom>
      </dgm:spPr>
    </dgm:pt>
    <dgm:pt modelId="{F5C8D336-0A6F-4E27-A9C5-37A1D06277B5}" type="pres">
      <dgm:prSet presAssocID="{250301D0-B8EA-4275-852B-1A41A1D4055C}"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Ear"/>
        </a:ext>
      </dgm:extLst>
    </dgm:pt>
    <dgm:pt modelId="{38520343-7E13-4555-AB02-B764480990B9}" type="pres">
      <dgm:prSet presAssocID="{250301D0-B8EA-4275-852B-1A41A1D4055C}" presName="spaceRect" presStyleCnt="0"/>
      <dgm:spPr/>
    </dgm:pt>
    <dgm:pt modelId="{9F26187B-D60F-4C59-ACBD-FCF9DF328711}" type="pres">
      <dgm:prSet presAssocID="{250301D0-B8EA-4275-852B-1A41A1D4055C}" presName="textRect" presStyleLbl="revTx" presStyleIdx="3" presStyleCnt="5">
        <dgm:presLayoutVars>
          <dgm:chMax val="1"/>
          <dgm:chPref val="1"/>
        </dgm:presLayoutVars>
      </dgm:prSet>
      <dgm:spPr/>
    </dgm:pt>
    <dgm:pt modelId="{398F9049-05FF-4B90-B2BB-CFCB10DBC953}" type="pres">
      <dgm:prSet presAssocID="{143A086E-2862-46F7-B567-6EE26103CF35}" presName="sibTrans" presStyleCnt="0"/>
      <dgm:spPr/>
    </dgm:pt>
    <dgm:pt modelId="{6E240764-AB49-40B1-8D60-0233D7DB1866}" type="pres">
      <dgm:prSet presAssocID="{0758CC40-B823-489D-AB91-5A76BB85C5BF}" presName="compNode" presStyleCnt="0"/>
      <dgm:spPr/>
    </dgm:pt>
    <dgm:pt modelId="{8FBA0BCF-BDAC-44E2-BDB3-6A05AC0FC81B}" type="pres">
      <dgm:prSet presAssocID="{0758CC40-B823-489D-AB91-5A76BB85C5BF}" presName="iconBgRect" presStyleLbl="bgShp" presStyleIdx="4" presStyleCnt="5"/>
      <dgm:spPr>
        <a:prstGeom prst="round2DiagRect">
          <a:avLst>
            <a:gd name="adj1" fmla="val 29727"/>
            <a:gd name="adj2" fmla="val 0"/>
          </a:avLst>
        </a:prstGeom>
      </dgm:spPr>
    </dgm:pt>
    <dgm:pt modelId="{399BAC29-22D3-48D8-81DB-A0D4EEA1F538}" type="pres">
      <dgm:prSet presAssocID="{0758CC40-B823-489D-AB91-5A76BB85C5BF}"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Clapping Hands"/>
        </a:ext>
      </dgm:extLst>
    </dgm:pt>
    <dgm:pt modelId="{5A78658A-4F2F-4523-BBCB-CF957E826E07}" type="pres">
      <dgm:prSet presAssocID="{0758CC40-B823-489D-AB91-5A76BB85C5BF}" presName="spaceRect" presStyleCnt="0"/>
      <dgm:spPr/>
    </dgm:pt>
    <dgm:pt modelId="{8CC52C6C-AFB8-4B59-B38A-26EB0EC691B7}" type="pres">
      <dgm:prSet presAssocID="{0758CC40-B823-489D-AB91-5A76BB85C5BF}" presName="textRect" presStyleLbl="revTx" presStyleIdx="4" presStyleCnt="5">
        <dgm:presLayoutVars>
          <dgm:chMax val="1"/>
          <dgm:chPref val="1"/>
        </dgm:presLayoutVars>
      </dgm:prSet>
      <dgm:spPr/>
    </dgm:pt>
  </dgm:ptLst>
  <dgm:cxnLst>
    <dgm:cxn modelId="{4A2B7F13-BD08-49FA-AA04-3E689AE56328}" type="presOf" srcId="{5A48933F-B285-4B9E-8FDC-F69CBF408F58}" destId="{17F66B3D-0602-4839-9C83-3908E28AB0A8}" srcOrd="0" destOrd="0" presId="urn:microsoft.com/office/officeart/2018/5/layout/IconLeafLabelList"/>
    <dgm:cxn modelId="{B6BD9A59-AD0A-48C7-926E-8A11488837B4}" type="presOf" srcId="{549B2827-2A8C-4C67-9CBB-D9782A5F8E42}" destId="{FC82A767-9C18-436A-8618-64D4152ACB6F}" srcOrd="0" destOrd="0" presId="urn:microsoft.com/office/officeart/2018/5/layout/IconLeafLabelList"/>
    <dgm:cxn modelId="{C62B0268-4EE4-4BAC-82C1-81990C7BD5F1}" type="presOf" srcId="{1DCC0CA8-BA6A-4AD6-A33C-3FC16DCB1CED}" destId="{95114EE4-68F0-488C-AC9B-873F5587B942}" srcOrd="0" destOrd="0" presId="urn:microsoft.com/office/officeart/2018/5/layout/IconLeafLabelList"/>
    <dgm:cxn modelId="{AE238269-A77A-4054-B647-E64234A05A64}" srcId="{97528C53-0647-42B8-9395-37707F7B7B16}" destId="{549B2827-2A8C-4C67-9CBB-D9782A5F8E42}" srcOrd="0" destOrd="0" parTransId="{A5229CC8-DF24-4382-B2A2-FC9E5AFD992E}" sibTransId="{A7E93350-CA65-432C-A154-5CF1FA72CFDE}"/>
    <dgm:cxn modelId="{1853046A-5692-486D-AC7B-B75FA3A971E8}" srcId="{97528C53-0647-42B8-9395-37707F7B7B16}" destId="{1DCC0CA8-BA6A-4AD6-A33C-3FC16DCB1CED}" srcOrd="1" destOrd="0" parTransId="{D949BC1B-2953-4DE4-817F-FE98BFB4CEB3}" sibTransId="{C44D6B54-01A0-4A7F-B7EB-25D5FF59456D}"/>
    <dgm:cxn modelId="{C85F1776-4681-44DE-A845-66BF9DFF0BBF}" srcId="{97528C53-0647-42B8-9395-37707F7B7B16}" destId="{0758CC40-B823-489D-AB91-5A76BB85C5BF}" srcOrd="4" destOrd="0" parTransId="{2BB379F6-9C0B-4D35-9351-CCDD177A3F2B}" sibTransId="{1A7E178A-F570-46D9-8FF4-BBADBD314ECF}"/>
    <dgm:cxn modelId="{448BC379-4F57-4023-A708-A07CE1007864}" srcId="{97528C53-0647-42B8-9395-37707F7B7B16}" destId="{5A48933F-B285-4B9E-8FDC-F69CBF408F58}" srcOrd="2" destOrd="0" parTransId="{5193BABF-064D-49C3-A839-54F943B00AD6}" sibTransId="{C489AA44-BA90-43EC-BDB8-F73C394359AB}"/>
    <dgm:cxn modelId="{707213AC-0669-4DFD-9388-501DCAB4C917}" type="presOf" srcId="{250301D0-B8EA-4275-852B-1A41A1D4055C}" destId="{9F26187B-D60F-4C59-ACBD-FCF9DF328711}" srcOrd="0" destOrd="0" presId="urn:microsoft.com/office/officeart/2018/5/layout/IconLeafLabelList"/>
    <dgm:cxn modelId="{072EEDB0-B918-4DDB-97D3-0076A0DBBE98}" type="presOf" srcId="{97528C53-0647-42B8-9395-37707F7B7B16}" destId="{4A7B9FAE-0C28-4842-A5D7-BC8D7FFBCF6D}" srcOrd="0" destOrd="0" presId="urn:microsoft.com/office/officeart/2018/5/layout/IconLeafLabelList"/>
    <dgm:cxn modelId="{16BF96DF-8F2F-48D3-8151-83B531003AF8}" type="presOf" srcId="{0758CC40-B823-489D-AB91-5A76BB85C5BF}" destId="{8CC52C6C-AFB8-4B59-B38A-26EB0EC691B7}" srcOrd="0" destOrd="0" presId="urn:microsoft.com/office/officeart/2018/5/layout/IconLeafLabelList"/>
    <dgm:cxn modelId="{0BCB95E0-B869-48A1-BA49-23887D1FE086}" srcId="{97528C53-0647-42B8-9395-37707F7B7B16}" destId="{250301D0-B8EA-4275-852B-1A41A1D4055C}" srcOrd="3" destOrd="0" parTransId="{61498823-7D66-4CCE-8111-680C5B5568B0}" sibTransId="{143A086E-2862-46F7-B567-6EE26103CF35}"/>
    <dgm:cxn modelId="{7D75CECD-C98C-4174-B693-E7B176706011}" type="presParOf" srcId="{4A7B9FAE-0C28-4842-A5D7-BC8D7FFBCF6D}" destId="{F265AD8C-53DF-4C90-8461-6B9B641E50FD}" srcOrd="0" destOrd="0" presId="urn:microsoft.com/office/officeart/2018/5/layout/IconLeafLabelList"/>
    <dgm:cxn modelId="{E59C5EB3-5059-4030-A475-CDAE173D1C86}" type="presParOf" srcId="{F265AD8C-53DF-4C90-8461-6B9B641E50FD}" destId="{FECD48AA-397A-4F26-97F6-D3DE33EC41F9}" srcOrd="0" destOrd="0" presId="urn:microsoft.com/office/officeart/2018/5/layout/IconLeafLabelList"/>
    <dgm:cxn modelId="{59C75B4E-6170-4B3D-9FD7-5124CB19D3AC}" type="presParOf" srcId="{F265AD8C-53DF-4C90-8461-6B9B641E50FD}" destId="{96070C3A-0A82-4D5D-B3AA-58E79D091FF3}" srcOrd="1" destOrd="0" presId="urn:microsoft.com/office/officeart/2018/5/layout/IconLeafLabelList"/>
    <dgm:cxn modelId="{1DC963E9-74C6-4F78-9512-612083848D9E}" type="presParOf" srcId="{F265AD8C-53DF-4C90-8461-6B9B641E50FD}" destId="{B52B60FF-53F4-4F99-8F1B-C150924B9A30}" srcOrd="2" destOrd="0" presId="urn:microsoft.com/office/officeart/2018/5/layout/IconLeafLabelList"/>
    <dgm:cxn modelId="{907A61B0-BEFD-4A69-89C5-4DCC804B193F}" type="presParOf" srcId="{F265AD8C-53DF-4C90-8461-6B9B641E50FD}" destId="{FC82A767-9C18-436A-8618-64D4152ACB6F}" srcOrd="3" destOrd="0" presId="urn:microsoft.com/office/officeart/2018/5/layout/IconLeafLabelList"/>
    <dgm:cxn modelId="{283686D3-B16B-4821-962E-9FF15EFDEE3D}" type="presParOf" srcId="{4A7B9FAE-0C28-4842-A5D7-BC8D7FFBCF6D}" destId="{CE07F408-8637-450E-A1B6-C1ED3BD65832}" srcOrd="1" destOrd="0" presId="urn:microsoft.com/office/officeart/2018/5/layout/IconLeafLabelList"/>
    <dgm:cxn modelId="{3D5C5A61-14CF-4DBA-B337-2F9C9C7486B6}" type="presParOf" srcId="{4A7B9FAE-0C28-4842-A5D7-BC8D7FFBCF6D}" destId="{A32354DF-7068-4B91-B412-7037014B7675}" srcOrd="2" destOrd="0" presId="urn:microsoft.com/office/officeart/2018/5/layout/IconLeafLabelList"/>
    <dgm:cxn modelId="{8F834172-45BF-4933-BE68-A6FD40D1CFFC}" type="presParOf" srcId="{A32354DF-7068-4B91-B412-7037014B7675}" destId="{F593F476-F6B1-41A2-931B-E97509D37798}" srcOrd="0" destOrd="0" presId="urn:microsoft.com/office/officeart/2018/5/layout/IconLeafLabelList"/>
    <dgm:cxn modelId="{AE8416F4-4EEA-4048-8CCC-56AAE0ECD7D6}" type="presParOf" srcId="{A32354DF-7068-4B91-B412-7037014B7675}" destId="{84296313-B08B-409E-ACAC-4ACCF2BDDB60}" srcOrd="1" destOrd="0" presId="urn:microsoft.com/office/officeart/2018/5/layout/IconLeafLabelList"/>
    <dgm:cxn modelId="{B6C2B67B-BFE8-488C-B0EF-9D06FC1E6D0B}" type="presParOf" srcId="{A32354DF-7068-4B91-B412-7037014B7675}" destId="{9FC11D6B-285D-465F-BD98-EB658C853F16}" srcOrd="2" destOrd="0" presId="urn:microsoft.com/office/officeart/2018/5/layout/IconLeafLabelList"/>
    <dgm:cxn modelId="{F6D2AEFA-AC94-487A-89E0-A5129EE56E2D}" type="presParOf" srcId="{A32354DF-7068-4B91-B412-7037014B7675}" destId="{95114EE4-68F0-488C-AC9B-873F5587B942}" srcOrd="3" destOrd="0" presId="urn:microsoft.com/office/officeart/2018/5/layout/IconLeafLabelList"/>
    <dgm:cxn modelId="{8EF6AFB2-5558-4C4E-9735-6914EABD5FDD}" type="presParOf" srcId="{4A7B9FAE-0C28-4842-A5D7-BC8D7FFBCF6D}" destId="{BC0051CB-835C-448E-BE88-0501D58568A9}" srcOrd="3" destOrd="0" presId="urn:microsoft.com/office/officeart/2018/5/layout/IconLeafLabelList"/>
    <dgm:cxn modelId="{C83F17BE-656E-4EF7-9F4E-E06BA946FF0E}" type="presParOf" srcId="{4A7B9FAE-0C28-4842-A5D7-BC8D7FFBCF6D}" destId="{3D522245-D13B-44D1-B118-704C77092DC4}" srcOrd="4" destOrd="0" presId="urn:microsoft.com/office/officeart/2018/5/layout/IconLeafLabelList"/>
    <dgm:cxn modelId="{F0F0A5A0-9EB1-466C-8380-AFBAF242AE3E}" type="presParOf" srcId="{3D522245-D13B-44D1-B118-704C77092DC4}" destId="{14928430-8436-41F6-A369-CAB8A3E2B6E3}" srcOrd="0" destOrd="0" presId="urn:microsoft.com/office/officeart/2018/5/layout/IconLeafLabelList"/>
    <dgm:cxn modelId="{3712A636-40E3-472A-B597-8F80A5C342CC}" type="presParOf" srcId="{3D522245-D13B-44D1-B118-704C77092DC4}" destId="{918F7650-E6B4-4B71-A6AD-C75D8D953869}" srcOrd="1" destOrd="0" presId="urn:microsoft.com/office/officeart/2018/5/layout/IconLeafLabelList"/>
    <dgm:cxn modelId="{0B371E5D-74CB-49F6-B94C-963CB335DD84}" type="presParOf" srcId="{3D522245-D13B-44D1-B118-704C77092DC4}" destId="{33575C5A-84CB-4BA9-B36D-8F1F090020FB}" srcOrd="2" destOrd="0" presId="urn:microsoft.com/office/officeart/2018/5/layout/IconLeafLabelList"/>
    <dgm:cxn modelId="{99467FCB-F418-459E-A286-20F5E2308003}" type="presParOf" srcId="{3D522245-D13B-44D1-B118-704C77092DC4}" destId="{17F66B3D-0602-4839-9C83-3908E28AB0A8}" srcOrd="3" destOrd="0" presId="urn:microsoft.com/office/officeart/2018/5/layout/IconLeafLabelList"/>
    <dgm:cxn modelId="{E0483FF2-4423-46D1-AE27-2CBB051DA01B}" type="presParOf" srcId="{4A7B9FAE-0C28-4842-A5D7-BC8D7FFBCF6D}" destId="{E2169F57-0E88-499F-AB63-A1DEAB28CFCE}" srcOrd="5" destOrd="0" presId="urn:microsoft.com/office/officeart/2018/5/layout/IconLeafLabelList"/>
    <dgm:cxn modelId="{6CBBC2AB-27A6-4F48-958A-799CACB9880C}" type="presParOf" srcId="{4A7B9FAE-0C28-4842-A5D7-BC8D7FFBCF6D}" destId="{757867FD-77C8-446B-9BC3-6BFDC8A98987}" srcOrd="6" destOrd="0" presId="urn:microsoft.com/office/officeart/2018/5/layout/IconLeafLabelList"/>
    <dgm:cxn modelId="{12659361-EF1C-4DA1-8684-B978417752FC}" type="presParOf" srcId="{757867FD-77C8-446B-9BC3-6BFDC8A98987}" destId="{009FABFF-ABD6-46D3-B47C-98A1186F1A7C}" srcOrd="0" destOrd="0" presId="urn:microsoft.com/office/officeart/2018/5/layout/IconLeafLabelList"/>
    <dgm:cxn modelId="{F8D72E8C-28C8-4D56-B2B6-B2794C3EECDB}" type="presParOf" srcId="{757867FD-77C8-446B-9BC3-6BFDC8A98987}" destId="{F5C8D336-0A6F-4E27-A9C5-37A1D06277B5}" srcOrd="1" destOrd="0" presId="urn:microsoft.com/office/officeart/2018/5/layout/IconLeafLabelList"/>
    <dgm:cxn modelId="{017613CB-CF51-4C31-8216-364FEE745493}" type="presParOf" srcId="{757867FD-77C8-446B-9BC3-6BFDC8A98987}" destId="{38520343-7E13-4555-AB02-B764480990B9}" srcOrd="2" destOrd="0" presId="urn:microsoft.com/office/officeart/2018/5/layout/IconLeafLabelList"/>
    <dgm:cxn modelId="{FD48C703-A316-4AFE-BE85-A67E6FE1A60D}" type="presParOf" srcId="{757867FD-77C8-446B-9BC3-6BFDC8A98987}" destId="{9F26187B-D60F-4C59-ACBD-FCF9DF328711}" srcOrd="3" destOrd="0" presId="urn:microsoft.com/office/officeart/2018/5/layout/IconLeafLabelList"/>
    <dgm:cxn modelId="{1A7C7539-0782-4C32-B163-9E6286FAB0A7}" type="presParOf" srcId="{4A7B9FAE-0C28-4842-A5D7-BC8D7FFBCF6D}" destId="{398F9049-05FF-4B90-B2BB-CFCB10DBC953}" srcOrd="7" destOrd="0" presId="urn:microsoft.com/office/officeart/2018/5/layout/IconLeafLabelList"/>
    <dgm:cxn modelId="{3428380B-B4C4-44F6-9B54-089DE2D41B83}" type="presParOf" srcId="{4A7B9FAE-0C28-4842-A5D7-BC8D7FFBCF6D}" destId="{6E240764-AB49-40B1-8D60-0233D7DB1866}" srcOrd="8" destOrd="0" presId="urn:microsoft.com/office/officeart/2018/5/layout/IconLeafLabelList"/>
    <dgm:cxn modelId="{576021D8-4789-4E95-B5CC-EC983092B87C}" type="presParOf" srcId="{6E240764-AB49-40B1-8D60-0233D7DB1866}" destId="{8FBA0BCF-BDAC-44E2-BDB3-6A05AC0FC81B}" srcOrd="0" destOrd="0" presId="urn:microsoft.com/office/officeart/2018/5/layout/IconLeafLabelList"/>
    <dgm:cxn modelId="{0C145AC2-D035-4F38-9618-107136E3774C}" type="presParOf" srcId="{6E240764-AB49-40B1-8D60-0233D7DB1866}" destId="{399BAC29-22D3-48D8-81DB-A0D4EEA1F538}" srcOrd="1" destOrd="0" presId="urn:microsoft.com/office/officeart/2018/5/layout/IconLeafLabelList"/>
    <dgm:cxn modelId="{BE2E2948-C055-4333-B8D8-C2DF31CFB76E}" type="presParOf" srcId="{6E240764-AB49-40B1-8D60-0233D7DB1866}" destId="{5A78658A-4F2F-4523-BBCB-CF957E826E07}" srcOrd="2" destOrd="0" presId="urn:microsoft.com/office/officeart/2018/5/layout/IconLeafLabelList"/>
    <dgm:cxn modelId="{26667188-F724-4F31-819B-54F6E60631FC}" type="presParOf" srcId="{6E240764-AB49-40B1-8D60-0233D7DB1866}" destId="{8CC52C6C-AFB8-4B59-B38A-26EB0EC691B7}" srcOrd="3" destOrd="0" presId="urn:microsoft.com/office/officeart/2018/5/layout/IconLeaf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1C436A5-8BE0-4A3F-AC63-6B2CC53E93C8}" type="doc">
      <dgm:prSet loTypeId="urn:microsoft.com/office/officeart/2016/7/layout/VerticalDownArrowProcess" loCatId="process" qsTypeId="urn:microsoft.com/office/officeart/2005/8/quickstyle/simple4" qsCatId="simple" csTypeId="urn:microsoft.com/office/officeart/2005/8/colors/colorful5" csCatId="colorful" phldr="1"/>
      <dgm:spPr/>
      <dgm:t>
        <a:bodyPr/>
        <a:lstStyle/>
        <a:p>
          <a:endParaRPr lang="en-US"/>
        </a:p>
      </dgm:t>
    </dgm:pt>
    <dgm:pt modelId="{3E28B37F-7172-4E56-A1DB-8703544204D4}">
      <dgm:prSet/>
      <dgm:spPr/>
      <dgm:t>
        <a:bodyPr/>
        <a:lstStyle/>
        <a:p>
          <a:r>
            <a:rPr lang="en-US"/>
            <a:t>English/Language Arts</a:t>
          </a:r>
        </a:p>
      </dgm:t>
    </dgm:pt>
    <dgm:pt modelId="{4BAB6AA1-4E71-4773-A490-48007844CF0F}" type="parTrans" cxnId="{BCB125C0-526D-4AEB-B322-9DE3CD2C1487}">
      <dgm:prSet/>
      <dgm:spPr/>
      <dgm:t>
        <a:bodyPr/>
        <a:lstStyle/>
        <a:p>
          <a:endParaRPr lang="en-US"/>
        </a:p>
      </dgm:t>
    </dgm:pt>
    <dgm:pt modelId="{8F3EC8A8-65B0-41D8-9929-412CF25B3DE5}" type="sibTrans" cxnId="{BCB125C0-526D-4AEB-B322-9DE3CD2C1487}">
      <dgm:prSet/>
      <dgm:spPr/>
      <dgm:t>
        <a:bodyPr/>
        <a:lstStyle/>
        <a:p>
          <a:endParaRPr lang="en-US"/>
        </a:p>
      </dgm:t>
    </dgm:pt>
    <dgm:pt modelId="{CF9B3350-2D65-4F6E-94D3-7E0D744CBB79}">
      <dgm:prSet/>
      <dgm:spPr/>
      <dgm:t>
        <a:bodyPr/>
        <a:lstStyle/>
        <a:p>
          <a:r>
            <a:rPr lang="en-US"/>
            <a:t>Reading</a:t>
          </a:r>
        </a:p>
      </dgm:t>
    </dgm:pt>
    <dgm:pt modelId="{738C6FF2-21E0-4D72-943D-C9A1BC463C06}" type="parTrans" cxnId="{64CD18DE-5E95-4FF9-8C13-6030054C3B83}">
      <dgm:prSet/>
      <dgm:spPr/>
      <dgm:t>
        <a:bodyPr/>
        <a:lstStyle/>
        <a:p>
          <a:endParaRPr lang="en-US"/>
        </a:p>
      </dgm:t>
    </dgm:pt>
    <dgm:pt modelId="{4B94DDAE-00D9-4DBA-821C-0BB4DAF5D2AF}" type="sibTrans" cxnId="{64CD18DE-5E95-4FF9-8C13-6030054C3B83}">
      <dgm:prSet/>
      <dgm:spPr/>
      <dgm:t>
        <a:bodyPr/>
        <a:lstStyle/>
        <a:p>
          <a:endParaRPr lang="en-US"/>
        </a:p>
      </dgm:t>
    </dgm:pt>
    <dgm:pt modelId="{704879A8-7F63-4B53-B8B5-C95F5C40676E}">
      <dgm:prSet/>
      <dgm:spPr/>
      <dgm:t>
        <a:bodyPr/>
        <a:lstStyle/>
        <a:p>
          <a:r>
            <a:rPr lang="en-US"/>
            <a:t>Class Novel Studies</a:t>
          </a:r>
        </a:p>
      </dgm:t>
    </dgm:pt>
    <dgm:pt modelId="{C9581F70-7ED2-4C29-9D90-FAF7570FE2E4}" type="parTrans" cxnId="{2567D6BC-FF1F-4909-A7BD-28298E7F5826}">
      <dgm:prSet/>
      <dgm:spPr/>
      <dgm:t>
        <a:bodyPr/>
        <a:lstStyle/>
        <a:p>
          <a:endParaRPr lang="en-US"/>
        </a:p>
      </dgm:t>
    </dgm:pt>
    <dgm:pt modelId="{1223E486-C3A5-4539-9DE1-E1D323ABB7F3}" type="sibTrans" cxnId="{2567D6BC-FF1F-4909-A7BD-28298E7F5826}">
      <dgm:prSet/>
      <dgm:spPr/>
      <dgm:t>
        <a:bodyPr/>
        <a:lstStyle/>
        <a:p>
          <a:endParaRPr lang="en-US"/>
        </a:p>
      </dgm:t>
    </dgm:pt>
    <dgm:pt modelId="{0486C711-EF62-4A4F-A54D-C68CBD2D5C02}">
      <dgm:prSet/>
      <dgm:spPr/>
      <dgm:t>
        <a:bodyPr/>
        <a:lstStyle/>
        <a:p>
          <a:r>
            <a:rPr lang="en-US"/>
            <a:t>Independent Reading</a:t>
          </a:r>
        </a:p>
      </dgm:t>
    </dgm:pt>
    <dgm:pt modelId="{C8CE2137-2D1A-4E28-BEA5-0287B5BFF16A}" type="parTrans" cxnId="{41B338FF-4C04-402A-8A98-204107619265}">
      <dgm:prSet/>
      <dgm:spPr/>
      <dgm:t>
        <a:bodyPr/>
        <a:lstStyle/>
        <a:p>
          <a:endParaRPr lang="en-US"/>
        </a:p>
      </dgm:t>
    </dgm:pt>
    <dgm:pt modelId="{F83582CF-4989-4D33-941E-60425FAC9718}" type="sibTrans" cxnId="{41B338FF-4C04-402A-8A98-204107619265}">
      <dgm:prSet/>
      <dgm:spPr/>
      <dgm:t>
        <a:bodyPr/>
        <a:lstStyle/>
        <a:p>
          <a:endParaRPr lang="en-US"/>
        </a:p>
      </dgm:t>
    </dgm:pt>
    <dgm:pt modelId="{06EEBDAD-7402-4417-B7C7-4520E5B2B128}">
      <dgm:prSet/>
      <dgm:spPr/>
      <dgm:t>
        <a:bodyPr/>
        <a:lstStyle/>
        <a:p>
          <a:r>
            <a:rPr lang="en-US"/>
            <a:t>Vocabulary</a:t>
          </a:r>
        </a:p>
      </dgm:t>
    </dgm:pt>
    <dgm:pt modelId="{826DFA39-8F5D-449C-8589-13E8E1E8F372}" type="parTrans" cxnId="{02258989-0C6D-47F5-942C-8A3F07225791}">
      <dgm:prSet/>
      <dgm:spPr/>
      <dgm:t>
        <a:bodyPr/>
        <a:lstStyle/>
        <a:p>
          <a:endParaRPr lang="en-US"/>
        </a:p>
      </dgm:t>
    </dgm:pt>
    <dgm:pt modelId="{A4B9C3B8-7E41-4CB8-A554-6CF63AE8F8B3}" type="sibTrans" cxnId="{02258989-0C6D-47F5-942C-8A3F07225791}">
      <dgm:prSet/>
      <dgm:spPr/>
      <dgm:t>
        <a:bodyPr/>
        <a:lstStyle/>
        <a:p>
          <a:endParaRPr lang="en-US"/>
        </a:p>
      </dgm:t>
    </dgm:pt>
    <dgm:pt modelId="{2C0EA1F7-6519-4266-A33F-0CBB872690EB}">
      <dgm:prSet/>
      <dgm:spPr/>
      <dgm:t>
        <a:bodyPr/>
        <a:lstStyle/>
        <a:p>
          <a:r>
            <a:rPr lang="en-US"/>
            <a:t>GT Challenges</a:t>
          </a:r>
        </a:p>
      </dgm:t>
    </dgm:pt>
    <dgm:pt modelId="{E015CACC-BF38-43A5-BCF3-058BC51D8F11}" type="parTrans" cxnId="{45DAADCF-EE99-4E9B-8173-06BE93F65515}">
      <dgm:prSet/>
      <dgm:spPr/>
      <dgm:t>
        <a:bodyPr/>
        <a:lstStyle/>
        <a:p>
          <a:endParaRPr lang="en-US"/>
        </a:p>
      </dgm:t>
    </dgm:pt>
    <dgm:pt modelId="{32AA6D60-5EEF-4954-A1C9-D16207EFA43A}" type="sibTrans" cxnId="{45DAADCF-EE99-4E9B-8173-06BE93F65515}">
      <dgm:prSet/>
      <dgm:spPr/>
      <dgm:t>
        <a:bodyPr/>
        <a:lstStyle/>
        <a:p>
          <a:endParaRPr lang="en-US"/>
        </a:p>
      </dgm:t>
    </dgm:pt>
    <dgm:pt modelId="{50ABF9A0-2DEB-4400-9AF5-BA15117809EA}">
      <dgm:prSet/>
      <dgm:spPr/>
      <dgm:t>
        <a:bodyPr/>
        <a:lstStyle/>
        <a:p>
          <a:r>
            <a:rPr lang="en-US"/>
            <a:t>Writing and Research</a:t>
          </a:r>
        </a:p>
      </dgm:t>
    </dgm:pt>
    <dgm:pt modelId="{9BE8DAC6-D01C-424F-9A64-7673DBC96B8F}" type="parTrans" cxnId="{C6846E14-7D6A-4514-A74F-95E0003C8F0B}">
      <dgm:prSet/>
      <dgm:spPr/>
      <dgm:t>
        <a:bodyPr/>
        <a:lstStyle/>
        <a:p>
          <a:endParaRPr lang="en-US"/>
        </a:p>
      </dgm:t>
    </dgm:pt>
    <dgm:pt modelId="{89254900-91E0-4051-AE44-1D21BA8BADC5}" type="sibTrans" cxnId="{C6846E14-7D6A-4514-A74F-95E0003C8F0B}">
      <dgm:prSet/>
      <dgm:spPr/>
      <dgm:t>
        <a:bodyPr/>
        <a:lstStyle/>
        <a:p>
          <a:endParaRPr lang="en-US"/>
        </a:p>
      </dgm:t>
    </dgm:pt>
    <dgm:pt modelId="{858CC4C0-101F-472C-9251-8003CA367E2C}">
      <dgm:prSet/>
      <dgm:spPr/>
      <dgm:t>
        <a:bodyPr/>
        <a:lstStyle/>
        <a:p>
          <a:r>
            <a:rPr lang="en-US" dirty="0"/>
            <a:t>Skills and Practice</a:t>
          </a:r>
        </a:p>
      </dgm:t>
    </dgm:pt>
    <dgm:pt modelId="{6770C5B9-B573-49CB-A842-DAB4000E9529}" type="parTrans" cxnId="{A134F1F1-7640-4081-BAC3-31455E2FAEE8}">
      <dgm:prSet/>
      <dgm:spPr/>
      <dgm:t>
        <a:bodyPr/>
        <a:lstStyle/>
        <a:p>
          <a:endParaRPr lang="en-US"/>
        </a:p>
      </dgm:t>
    </dgm:pt>
    <dgm:pt modelId="{C40B81F4-1E8F-40E0-9DF4-BB90FF73DB02}" type="sibTrans" cxnId="{A134F1F1-7640-4081-BAC3-31455E2FAEE8}">
      <dgm:prSet/>
      <dgm:spPr/>
      <dgm:t>
        <a:bodyPr/>
        <a:lstStyle/>
        <a:p>
          <a:endParaRPr lang="en-US"/>
        </a:p>
      </dgm:t>
    </dgm:pt>
    <dgm:pt modelId="{E360E5C1-B07B-4DA4-8E36-70A395060B94}">
      <dgm:prSet/>
      <dgm:spPr/>
      <dgm:t>
        <a:bodyPr/>
        <a:lstStyle/>
        <a:p>
          <a:r>
            <a:rPr lang="en-US" dirty="0"/>
            <a:t>Project Based Learning</a:t>
          </a:r>
        </a:p>
      </dgm:t>
    </dgm:pt>
    <dgm:pt modelId="{329D6366-0F25-4A90-A01C-67D0A5167119}" type="parTrans" cxnId="{8BA1B647-D2B7-479F-83A0-58FAF669023D}">
      <dgm:prSet/>
      <dgm:spPr/>
      <dgm:t>
        <a:bodyPr/>
        <a:lstStyle/>
        <a:p>
          <a:endParaRPr lang="en-US"/>
        </a:p>
      </dgm:t>
    </dgm:pt>
    <dgm:pt modelId="{F15C6F3E-0D74-4144-B57A-B4E13C77D36C}" type="sibTrans" cxnId="{8BA1B647-D2B7-479F-83A0-58FAF669023D}">
      <dgm:prSet/>
      <dgm:spPr/>
      <dgm:t>
        <a:bodyPr/>
        <a:lstStyle/>
        <a:p>
          <a:endParaRPr lang="en-US"/>
        </a:p>
      </dgm:t>
    </dgm:pt>
    <dgm:pt modelId="{C28BDBBE-C2A3-40C8-BDCE-95C33A52D875}">
      <dgm:prSet/>
      <dgm:spPr/>
      <dgm:t>
        <a:bodyPr/>
        <a:lstStyle/>
        <a:p>
          <a:r>
            <a:rPr lang="en-US" dirty="0"/>
            <a:t>Media Bias and Source Credibility </a:t>
          </a:r>
        </a:p>
      </dgm:t>
    </dgm:pt>
    <dgm:pt modelId="{513FF776-F22C-4565-A52F-7A8F1CF9BBCE}" type="parTrans" cxnId="{9B86B9EA-06D4-4B86-8FAC-EE1CE17B8FE9}">
      <dgm:prSet/>
      <dgm:spPr/>
      <dgm:t>
        <a:bodyPr/>
        <a:lstStyle/>
        <a:p>
          <a:endParaRPr lang="en-US"/>
        </a:p>
      </dgm:t>
    </dgm:pt>
    <dgm:pt modelId="{8B2C3DA4-8243-43F2-B848-543B9756EE97}" type="sibTrans" cxnId="{9B86B9EA-06D4-4B86-8FAC-EE1CE17B8FE9}">
      <dgm:prSet/>
      <dgm:spPr/>
      <dgm:t>
        <a:bodyPr/>
        <a:lstStyle/>
        <a:p>
          <a:endParaRPr lang="en-US"/>
        </a:p>
      </dgm:t>
    </dgm:pt>
    <dgm:pt modelId="{CDADFF3E-8800-4965-B3ED-39B9DD2B09CF}">
      <dgm:prSet/>
      <dgm:spPr/>
      <dgm:t>
        <a:bodyPr/>
        <a:lstStyle/>
        <a:p>
          <a:r>
            <a:rPr lang="en-US" dirty="0"/>
            <a:t>Works Cited </a:t>
          </a:r>
        </a:p>
      </dgm:t>
    </dgm:pt>
    <dgm:pt modelId="{8F385B20-E665-4C5D-93EC-C1F7EC45144A}" type="parTrans" cxnId="{1038C95D-E11B-4983-B08B-7867FF946A3A}">
      <dgm:prSet/>
      <dgm:spPr/>
      <dgm:t>
        <a:bodyPr/>
        <a:lstStyle/>
        <a:p>
          <a:endParaRPr lang="en-US"/>
        </a:p>
      </dgm:t>
    </dgm:pt>
    <dgm:pt modelId="{BD5E3BBA-8AFB-4291-8C51-6BACF2184F50}" type="sibTrans" cxnId="{1038C95D-E11B-4983-B08B-7867FF946A3A}">
      <dgm:prSet/>
      <dgm:spPr/>
      <dgm:t>
        <a:bodyPr/>
        <a:lstStyle/>
        <a:p>
          <a:endParaRPr lang="en-US"/>
        </a:p>
      </dgm:t>
    </dgm:pt>
    <dgm:pt modelId="{BBB19945-EE1D-F845-AA6C-CCE7C59F477E}">
      <dgm:prSet/>
      <dgm:spPr/>
      <dgm:t>
        <a:bodyPr/>
        <a:lstStyle/>
        <a:p>
          <a:r>
            <a:rPr lang="en-US" dirty="0"/>
            <a:t>Grammar</a:t>
          </a:r>
        </a:p>
      </dgm:t>
    </dgm:pt>
    <dgm:pt modelId="{BA40DF5A-7B7D-4E43-BB47-C862904678E0}" type="parTrans" cxnId="{E81C3270-1C30-1B41-AD68-014E9B6B5DD4}">
      <dgm:prSet/>
      <dgm:spPr/>
      <dgm:t>
        <a:bodyPr/>
        <a:lstStyle/>
        <a:p>
          <a:endParaRPr lang="en-US"/>
        </a:p>
      </dgm:t>
    </dgm:pt>
    <dgm:pt modelId="{BB31AF0B-D8EC-A34A-8139-875D8D933E69}" type="sibTrans" cxnId="{E81C3270-1C30-1B41-AD68-014E9B6B5DD4}">
      <dgm:prSet/>
      <dgm:spPr/>
      <dgm:t>
        <a:bodyPr/>
        <a:lstStyle/>
        <a:p>
          <a:endParaRPr lang="en-US"/>
        </a:p>
      </dgm:t>
    </dgm:pt>
    <dgm:pt modelId="{BA909DD2-72CF-0B47-9EB2-E381EEFC3602}" type="pres">
      <dgm:prSet presAssocID="{71C436A5-8BE0-4A3F-AC63-6B2CC53E93C8}" presName="Name0" presStyleCnt="0">
        <dgm:presLayoutVars>
          <dgm:dir/>
          <dgm:animLvl val="lvl"/>
          <dgm:resizeHandles val="exact"/>
        </dgm:presLayoutVars>
      </dgm:prSet>
      <dgm:spPr/>
    </dgm:pt>
    <dgm:pt modelId="{F3A8488D-522B-9443-9ADE-6672E16B479C}" type="pres">
      <dgm:prSet presAssocID="{2C0EA1F7-6519-4266-A33F-0CBB872690EB}" presName="boxAndChildren" presStyleCnt="0"/>
      <dgm:spPr/>
    </dgm:pt>
    <dgm:pt modelId="{678128DA-0EC0-9949-B13A-994EA23A5CEE}" type="pres">
      <dgm:prSet presAssocID="{2C0EA1F7-6519-4266-A33F-0CBB872690EB}" presName="parentTextBox" presStyleLbl="alignNode1" presStyleIdx="0" presStyleCnt="2"/>
      <dgm:spPr/>
    </dgm:pt>
    <dgm:pt modelId="{09C3B5B4-A557-6B44-97A8-193633F768A7}" type="pres">
      <dgm:prSet presAssocID="{2C0EA1F7-6519-4266-A33F-0CBB872690EB}" presName="descendantBox" presStyleLbl="bgAccFollowNode1" presStyleIdx="0" presStyleCnt="2"/>
      <dgm:spPr/>
    </dgm:pt>
    <dgm:pt modelId="{7B8A35DB-D099-FF4E-9B7F-45271743AE0E}" type="pres">
      <dgm:prSet presAssocID="{8F3EC8A8-65B0-41D8-9929-412CF25B3DE5}" presName="sp" presStyleCnt="0"/>
      <dgm:spPr/>
    </dgm:pt>
    <dgm:pt modelId="{7780C43C-B2BA-3D46-96A5-C9FEF3EBAFDD}" type="pres">
      <dgm:prSet presAssocID="{3E28B37F-7172-4E56-A1DB-8703544204D4}" presName="arrowAndChildren" presStyleCnt="0"/>
      <dgm:spPr/>
    </dgm:pt>
    <dgm:pt modelId="{CCCFDDA0-FC34-D94C-9D3A-8D805F5B30F3}" type="pres">
      <dgm:prSet presAssocID="{3E28B37F-7172-4E56-A1DB-8703544204D4}" presName="parentTextArrow" presStyleLbl="node1" presStyleIdx="0" presStyleCnt="0"/>
      <dgm:spPr/>
    </dgm:pt>
    <dgm:pt modelId="{12A3D77E-778B-AE41-B3E5-958740E44413}" type="pres">
      <dgm:prSet presAssocID="{3E28B37F-7172-4E56-A1DB-8703544204D4}" presName="arrow" presStyleLbl="alignNode1" presStyleIdx="1" presStyleCnt="2"/>
      <dgm:spPr/>
    </dgm:pt>
    <dgm:pt modelId="{D69AD19A-1EB8-2F46-9E9E-E6C6808B2D4E}" type="pres">
      <dgm:prSet presAssocID="{3E28B37F-7172-4E56-A1DB-8703544204D4}" presName="descendantArrow" presStyleLbl="bgAccFollowNode1" presStyleIdx="1" presStyleCnt="2"/>
      <dgm:spPr/>
    </dgm:pt>
  </dgm:ptLst>
  <dgm:cxnLst>
    <dgm:cxn modelId="{BE2FEF01-0184-B443-A7DF-6C92A9F52DC0}" type="presOf" srcId="{E360E5C1-B07B-4DA4-8E36-70A395060B94}" destId="{09C3B5B4-A557-6B44-97A8-193633F768A7}" srcOrd="0" destOrd="3" presId="urn:microsoft.com/office/officeart/2016/7/layout/VerticalDownArrowProcess"/>
    <dgm:cxn modelId="{C6846E14-7D6A-4514-A74F-95E0003C8F0B}" srcId="{2C0EA1F7-6519-4266-A33F-0CBB872690EB}" destId="{50ABF9A0-2DEB-4400-9AF5-BA15117809EA}" srcOrd="0" destOrd="0" parTransId="{9BE8DAC6-D01C-424F-9A64-7673DBC96B8F}" sibTransId="{89254900-91E0-4051-AE44-1D21BA8BADC5}"/>
    <dgm:cxn modelId="{13259D2F-8157-354C-8938-66C16CFAC9B4}" type="presOf" srcId="{0486C711-EF62-4A4F-A54D-C68CBD2D5C02}" destId="{D69AD19A-1EB8-2F46-9E9E-E6C6808B2D4E}" srcOrd="0" destOrd="2" presId="urn:microsoft.com/office/officeart/2016/7/layout/VerticalDownArrowProcess"/>
    <dgm:cxn modelId="{0C61A73E-FCC4-4F40-AF0A-7616077C0926}" type="presOf" srcId="{704879A8-7F63-4B53-B8B5-C95F5C40676E}" destId="{D69AD19A-1EB8-2F46-9E9E-E6C6808B2D4E}" srcOrd="0" destOrd="1" presId="urn:microsoft.com/office/officeart/2016/7/layout/VerticalDownArrowProcess"/>
    <dgm:cxn modelId="{8BA1B647-D2B7-479F-83A0-58FAF669023D}" srcId="{2C0EA1F7-6519-4266-A33F-0CBB872690EB}" destId="{E360E5C1-B07B-4DA4-8E36-70A395060B94}" srcOrd="1" destOrd="0" parTransId="{329D6366-0F25-4A90-A01C-67D0A5167119}" sibTransId="{F15C6F3E-0D74-4144-B57A-B4E13C77D36C}"/>
    <dgm:cxn modelId="{1038C95D-E11B-4983-B08B-7867FF946A3A}" srcId="{C28BDBBE-C2A3-40C8-BDCE-95C33A52D875}" destId="{CDADFF3E-8800-4965-B3ED-39B9DD2B09CF}" srcOrd="0" destOrd="0" parTransId="{8F385B20-E665-4C5D-93EC-C1F7EC45144A}" sibTransId="{BD5E3BBA-8AFB-4291-8C51-6BACF2184F50}"/>
    <dgm:cxn modelId="{3C009962-99E5-F34E-81EB-709EB9AC08DF}" type="presOf" srcId="{06EEBDAD-7402-4417-B7C7-4520E5B2B128}" destId="{D69AD19A-1EB8-2F46-9E9E-E6C6808B2D4E}" srcOrd="0" destOrd="3" presId="urn:microsoft.com/office/officeart/2016/7/layout/VerticalDownArrowProcess"/>
    <dgm:cxn modelId="{E81C3270-1C30-1B41-AD68-014E9B6B5DD4}" srcId="{50ABF9A0-2DEB-4400-9AF5-BA15117809EA}" destId="{BBB19945-EE1D-F845-AA6C-CCE7C59F477E}" srcOrd="1" destOrd="0" parTransId="{BA40DF5A-7B7D-4E43-BB47-C862904678E0}" sibTransId="{BB31AF0B-D8EC-A34A-8139-875D8D933E69}"/>
    <dgm:cxn modelId="{0D2E867F-150D-9243-9FEA-6D764EEBAFD3}" type="presOf" srcId="{50ABF9A0-2DEB-4400-9AF5-BA15117809EA}" destId="{09C3B5B4-A557-6B44-97A8-193633F768A7}" srcOrd="0" destOrd="0" presId="urn:microsoft.com/office/officeart/2016/7/layout/VerticalDownArrowProcess"/>
    <dgm:cxn modelId="{02258989-0C6D-47F5-942C-8A3F07225791}" srcId="{3E28B37F-7172-4E56-A1DB-8703544204D4}" destId="{06EEBDAD-7402-4417-B7C7-4520E5B2B128}" srcOrd="3" destOrd="0" parTransId="{826DFA39-8F5D-449C-8589-13E8E1E8F372}" sibTransId="{A4B9C3B8-7E41-4CB8-A554-6CF63AE8F8B3}"/>
    <dgm:cxn modelId="{B08CE89A-9BD3-6D4D-8713-C5BC05A5F74B}" type="presOf" srcId="{CF9B3350-2D65-4F6E-94D3-7E0D744CBB79}" destId="{D69AD19A-1EB8-2F46-9E9E-E6C6808B2D4E}" srcOrd="0" destOrd="0" presId="urn:microsoft.com/office/officeart/2016/7/layout/VerticalDownArrowProcess"/>
    <dgm:cxn modelId="{1E6041A2-BEF9-4F40-8B2A-1E1F17EB0E18}" type="presOf" srcId="{3E28B37F-7172-4E56-A1DB-8703544204D4}" destId="{CCCFDDA0-FC34-D94C-9D3A-8D805F5B30F3}" srcOrd="0" destOrd="0" presId="urn:microsoft.com/office/officeart/2016/7/layout/VerticalDownArrowProcess"/>
    <dgm:cxn modelId="{7AF2D5AC-3343-E041-AC08-AAEBA79C368F}" type="presOf" srcId="{C28BDBBE-C2A3-40C8-BDCE-95C33A52D875}" destId="{09C3B5B4-A557-6B44-97A8-193633F768A7}" srcOrd="0" destOrd="4" presId="urn:microsoft.com/office/officeart/2016/7/layout/VerticalDownArrowProcess"/>
    <dgm:cxn modelId="{5D8E29B2-20DF-C54A-B8EB-BD7CB323A083}" type="presOf" srcId="{BBB19945-EE1D-F845-AA6C-CCE7C59F477E}" destId="{09C3B5B4-A557-6B44-97A8-193633F768A7}" srcOrd="0" destOrd="2" presId="urn:microsoft.com/office/officeart/2016/7/layout/VerticalDownArrowProcess"/>
    <dgm:cxn modelId="{2567D6BC-FF1F-4909-A7BD-28298E7F5826}" srcId="{3E28B37F-7172-4E56-A1DB-8703544204D4}" destId="{704879A8-7F63-4B53-B8B5-C95F5C40676E}" srcOrd="1" destOrd="0" parTransId="{C9581F70-7ED2-4C29-9D90-FAF7570FE2E4}" sibTransId="{1223E486-C3A5-4539-9DE1-E1D323ABB7F3}"/>
    <dgm:cxn modelId="{BCB125C0-526D-4AEB-B322-9DE3CD2C1487}" srcId="{71C436A5-8BE0-4A3F-AC63-6B2CC53E93C8}" destId="{3E28B37F-7172-4E56-A1DB-8703544204D4}" srcOrd="0" destOrd="0" parTransId="{4BAB6AA1-4E71-4773-A490-48007844CF0F}" sibTransId="{8F3EC8A8-65B0-41D8-9929-412CF25B3DE5}"/>
    <dgm:cxn modelId="{5020FFC5-41D6-0040-9E66-128FEFC0B4C0}" type="presOf" srcId="{CDADFF3E-8800-4965-B3ED-39B9DD2B09CF}" destId="{09C3B5B4-A557-6B44-97A8-193633F768A7}" srcOrd="0" destOrd="5" presId="urn:microsoft.com/office/officeart/2016/7/layout/VerticalDownArrowProcess"/>
    <dgm:cxn modelId="{3C0D0AC6-C832-424C-B992-E74083399C52}" type="presOf" srcId="{71C436A5-8BE0-4A3F-AC63-6B2CC53E93C8}" destId="{BA909DD2-72CF-0B47-9EB2-E381EEFC3602}" srcOrd="0" destOrd="0" presId="urn:microsoft.com/office/officeart/2016/7/layout/VerticalDownArrowProcess"/>
    <dgm:cxn modelId="{8527C1C6-A666-8D49-BD0A-815C124611FA}" type="presOf" srcId="{3E28B37F-7172-4E56-A1DB-8703544204D4}" destId="{12A3D77E-778B-AE41-B3E5-958740E44413}" srcOrd="1" destOrd="0" presId="urn:microsoft.com/office/officeart/2016/7/layout/VerticalDownArrowProcess"/>
    <dgm:cxn modelId="{45DAADCF-EE99-4E9B-8173-06BE93F65515}" srcId="{71C436A5-8BE0-4A3F-AC63-6B2CC53E93C8}" destId="{2C0EA1F7-6519-4266-A33F-0CBB872690EB}" srcOrd="1" destOrd="0" parTransId="{E015CACC-BF38-43A5-BCF3-058BC51D8F11}" sibTransId="{32AA6D60-5EEF-4954-A1C9-D16207EFA43A}"/>
    <dgm:cxn modelId="{136357D1-9D25-C644-9388-762CC9C6F79F}" type="presOf" srcId="{2C0EA1F7-6519-4266-A33F-0CBB872690EB}" destId="{678128DA-0EC0-9949-B13A-994EA23A5CEE}" srcOrd="0" destOrd="0" presId="urn:microsoft.com/office/officeart/2016/7/layout/VerticalDownArrowProcess"/>
    <dgm:cxn modelId="{64CD18DE-5E95-4FF9-8C13-6030054C3B83}" srcId="{3E28B37F-7172-4E56-A1DB-8703544204D4}" destId="{CF9B3350-2D65-4F6E-94D3-7E0D744CBB79}" srcOrd="0" destOrd="0" parTransId="{738C6FF2-21E0-4D72-943D-C9A1BC463C06}" sibTransId="{4B94DDAE-00D9-4DBA-821C-0BB4DAF5D2AF}"/>
    <dgm:cxn modelId="{122DCAE3-19AD-2142-BBD1-5C8A32673E5E}" type="presOf" srcId="{858CC4C0-101F-472C-9251-8003CA367E2C}" destId="{09C3B5B4-A557-6B44-97A8-193633F768A7}" srcOrd="0" destOrd="1" presId="urn:microsoft.com/office/officeart/2016/7/layout/VerticalDownArrowProcess"/>
    <dgm:cxn modelId="{9B86B9EA-06D4-4B86-8FAC-EE1CE17B8FE9}" srcId="{2C0EA1F7-6519-4266-A33F-0CBB872690EB}" destId="{C28BDBBE-C2A3-40C8-BDCE-95C33A52D875}" srcOrd="2" destOrd="0" parTransId="{513FF776-F22C-4565-A52F-7A8F1CF9BBCE}" sibTransId="{8B2C3DA4-8243-43F2-B848-543B9756EE97}"/>
    <dgm:cxn modelId="{A134F1F1-7640-4081-BAC3-31455E2FAEE8}" srcId="{50ABF9A0-2DEB-4400-9AF5-BA15117809EA}" destId="{858CC4C0-101F-472C-9251-8003CA367E2C}" srcOrd="0" destOrd="0" parTransId="{6770C5B9-B573-49CB-A842-DAB4000E9529}" sibTransId="{C40B81F4-1E8F-40E0-9DF4-BB90FF73DB02}"/>
    <dgm:cxn modelId="{41B338FF-4C04-402A-8A98-204107619265}" srcId="{3E28B37F-7172-4E56-A1DB-8703544204D4}" destId="{0486C711-EF62-4A4F-A54D-C68CBD2D5C02}" srcOrd="2" destOrd="0" parTransId="{C8CE2137-2D1A-4E28-BEA5-0287B5BFF16A}" sibTransId="{F83582CF-4989-4D33-941E-60425FAC9718}"/>
    <dgm:cxn modelId="{7B116DED-A903-9B4A-853E-2CCC4036264F}" type="presParOf" srcId="{BA909DD2-72CF-0B47-9EB2-E381EEFC3602}" destId="{F3A8488D-522B-9443-9ADE-6672E16B479C}" srcOrd="0" destOrd="0" presId="urn:microsoft.com/office/officeart/2016/7/layout/VerticalDownArrowProcess"/>
    <dgm:cxn modelId="{42395174-0C51-6E40-AB1E-94B4799888DF}" type="presParOf" srcId="{F3A8488D-522B-9443-9ADE-6672E16B479C}" destId="{678128DA-0EC0-9949-B13A-994EA23A5CEE}" srcOrd="0" destOrd="0" presId="urn:microsoft.com/office/officeart/2016/7/layout/VerticalDownArrowProcess"/>
    <dgm:cxn modelId="{8A4B7AD0-9E51-174C-BA2A-4963024F7967}" type="presParOf" srcId="{F3A8488D-522B-9443-9ADE-6672E16B479C}" destId="{09C3B5B4-A557-6B44-97A8-193633F768A7}" srcOrd="1" destOrd="0" presId="urn:microsoft.com/office/officeart/2016/7/layout/VerticalDownArrowProcess"/>
    <dgm:cxn modelId="{A606B5CA-B508-BE45-8F71-D4AF708A8988}" type="presParOf" srcId="{BA909DD2-72CF-0B47-9EB2-E381EEFC3602}" destId="{7B8A35DB-D099-FF4E-9B7F-45271743AE0E}" srcOrd="1" destOrd="0" presId="urn:microsoft.com/office/officeart/2016/7/layout/VerticalDownArrowProcess"/>
    <dgm:cxn modelId="{0E454B84-9749-2543-94DB-EF1060D7F69E}" type="presParOf" srcId="{BA909DD2-72CF-0B47-9EB2-E381EEFC3602}" destId="{7780C43C-B2BA-3D46-96A5-C9FEF3EBAFDD}" srcOrd="2" destOrd="0" presId="urn:microsoft.com/office/officeart/2016/7/layout/VerticalDownArrowProcess"/>
    <dgm:cxn modelId="{68A1DFC0-0815-BA43-8CB7-7C517125744E}" type="presParOf" srcId="{7780C43C-B2BA-3D46-96A5-C9FEF3EBAFDD}" destId="{CCCFDDA0-FC34-D94C-9D3A-8D805F5B30F3}" srcOrd="0" destOrd="0" presId="urn:microsoft.com/office/officeart/2016/7/layout/VerticalDownArrowProcess"/>
    <dgm:cxn modelId="{9E43E6E1-5142-C344-8B96-79CFCA3DD61A}" type="presParOf" srcId="{7780C43C-B2BA-3D46-96A5-C9FEF3EBAFDD}" destId="{12A3D77E-778B-AE41-B3E5-958740E44413}" srcOrd="1" destOrd="0" presId="urn:microsoft.com/office/officeart/2016/7/layout/VerticalDownArrowProcess"/>
    <dgm:cxn modelId="{050B96B9-23FE-2840-8DA7-7AF5DB9DE50F}" type="presParOf" srcId="{7780C43C-B2BA-3D46-96A5-C9FEF3EBAFDD}" destId="{D69AD19A-1EB8-2F46-9E9E-E6C6808B2D4E}" srcOrd="2" destOrd="0" presId="urn:microsoft.com/office/officeart/2016/7/layout/VerticalDownArrow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D34E8B2-AC51-4F7A-A998-0BF75B77B388}" type="doc">
      <dgm:prSet loTypeId="urn:microsoft.com/office/officeart/2016/7/layout/BasicLinearProcessNumbered" loCatId="process" qsTypeId="urn:microsoft.com/office/officeart/2005/8/quickstyle/simple2" qsCatId="simple" csTypeId="urn:microsoft.com/office/officeart/2005/8/colors/colorful2" csCatId="colorful" phldr="1"/>
      <dgm:spPr/>
      <dgm:t>
        <a:bodyPr/>
        <a:lstStyle/>
        <a:p>
          <a:endParaRPr lang="en-US"/>
        </a:p>
      </dgm:t>
    </dgm:pt>
    <dgm:pt modelId="{AD725482-6FC5-4C1F-8DD1-96BA4BE39196}">
      <dgm:prSet/>
      <dgm:spPr/>
      <dgm:t>
        <a:bodyPr/>
        <a:lstStyle/>
        <a:p>
          <a:r>
            <a:rPr lang="en-US"/>
            <a:t>Read for 30 minutes every day—even if no reading is expected the next day</a:t>
          </a:r>
        </a:p>
      </dgm:t>
    </dgm:pt>
    <dgm:pt modelId="{FD317254-3FE7-44BF-AC5C-636114A1C622}" type="parTrans" cxnId="{77257AE7-5F3E-4F49-A52E-F4AC803F6E1F}">
      <dgm:prSet/>
      <dgm:spPr/>
      <dgm:t>
        <a:bodyPr/>
        <a:lstStyle/>
        <a:p>
          <a:endParaRPr lang="en-US"/>
        </a:p>
      </dgm:t>
    </dgm:pt>
    <dgm:pt modelId="{C2A6BC3F-5F5D-46D9-BD06-A567AA1A7FBD}" type="sibTrans" cxnId="{77257AE7-5F3E-4F49-A52E-F4AC803F6E1F}">
      <dgm:prSet phldrT="1" phldr="0"/>
      <dgm:spPr/>
      <dgm:t>
        <a:bodyPr/>
        <a:lstStyle/>
        <a:p>
          <a:r>
            <a:rPr lang="en-US"/>
            <a:t>1</a:t>
          </a:r>
        </a:p>
      </dgm:t>
    </dgm:pt>
    <dgm:pt modelId="{6254EBDA-F834-447B-966A-BC31D9DFAB95}">
      <dgm:prSet/>
      <dgm:spPr/>
      <dgm:t>
        <a:bodyPr/>
        <a:lstStyle/>
        <a:p>
          <a:r>
            <a:rPr lang="en-US"/>
            <a:t>Students need to work ahead of the Class Calendar</a:t>
          </a:r>
        </a:p>
      </dgm:t>
    </dgm:pt>
    <dgm:pt modelId="{749B28AD-7C76-4FF5-A6E6-AA522DB79A73}" type="parTrans" cxnId="{0B8F4686-14D7-4BD1-A51A-B3C7E979B33A}">
      <dgm:prSet/>
      <dgm:spPr/>
      <dgm:t>
        <a:bodyPr/>
        <a:lstStyle/>
        <a:p>
          <a:endParaRPr lang="en-US"/>
        </a:p>
      </dgm:t>
    </dgm:pt>
    <dgm:pt modelId="{90EC7BCB-BEFD-4B96-92CA-941A13965737}" type="sibTrans" cxnId="{0B8F4686-14D7-4BD1-A51A-B3C7E979B33A}">
      <dgm:prSet/>
      <dgm:spPr/>
      <dgm:t>
        <a:bodyPr/>
        <a:lstStyle/>
        <a:p>
          <a:endParaRPr lang="en-US"/>
        </a:p>
      </dgm:t>
    </dgm:pt>
    <dgm:pt modelId="{203FFCDA-C6FF-41DF-8184-86362B759F30}">
      <dgm:prSet/>
      <dgm:spPr/>
      <dgm:t>
        <a:bodyPr/>
        <a:lstStyle/>
        <a:p>
          <a:r>
            <a:rPr lang="en-US"/>
            <a:t>Finish up any work not completed in class </a:t>
          </a:r>
        </a:p>
      </dgm:t>
    </dgm:pt>
    <dgm:pt modelId="{E143A747-DBFF-4A1F-93FE-9AE8828084CF}" type="parTrans" cxnId="{4E5BA12B-63AE-487A-AC98-11C82BBA049D}">
      <dgm:prSet/>
      <dgm:spPr/>
      <dgm:t>
        <a:bodyPr/>
        <a:lstStyle/>
        <a:p>
          <a:endParaRPr lang="en-US"/>
        </a:p>
      </dgm:t>
    </dgm:pt>
    <dgm:pt modelId="{DB351A8B-644E-4B5D-B1B9-CF323E7CDA88}" type="sibTrans" cxnId="{4E5BA12B-63AE-487A-AC98-11C82BBA049D}">
      <dgm:prSet phldrT="2" phldr="0"/>
      <dgm:spPr/>
      <dgm:t>
        <a:bodyPr/>
        <a:lstStyle/>
        <a:p>
          <a:r>
            <a:rPr lang="en-US"/>
            <a:t>2</a:t>
          </a:r>
        </a:p>
      </dgm:t>
    </dgm:pt>
    <dgm:pt modelId="{7D63E54F-DE78-4C56-A681-3FE55DC6630C}">
      <dgm:prSet/>
      <dgm:spPr/>
      <dgm:t>
        <a:bodyPr/>
        <a:lstStyle/>
        <a:p>
          <a:r>
            <a:rPr lang="en-US"/>
            <a:t>This should be the exception, not the rule</a:t>
          </a:r>
        </a:p>
      </dgm:t>
    </dgm:pt>
    <dgm:pt modelId="{7B0CE4A3-6346-4522-84BD-FA807BE7E50C}" type="parTrans" cxnId="{6833F87A-34FB-47D1-A6FF-09F06AE768EC}">
      <dgm:prSet/>
      <dgm:spPr/>
      <dgm:t>
        <a:bodyPr/>
        <a:lstStyle/>
        <a:p>
          <a:endParaRPr lang="en-US"/>
        </a:p>
      </dgm:t>
    </dgm:pt>
    <dgm:pt modelId="{5E53D5F5-4E42-4465-884F-9DDFC9793C91}" type="sibTrans" cxnId="{6833F87A-34FB-47D1-A6FF-09F06AE768EC}">
      <dgm:prSet/>
      <dgm:spPr/>
      <dgm:t>
        <a:bodyPr/>
        <a:lstStyle/>
        <a:p>
          <a:endParaRPr lang="en-US"/>
        </a:p>
      </dgm:t>
    </dgm:pt>
    <dgm:pt modelId="{B3BD94D8-D6BC-4ECF-A231-79D34FF1458A}">
      <dgm:prSet/>
      <dgm:spPr/>
      <dgm:t>
        <a:bodyPr/>
        <a:lstStyle/>
        <a:p>
          <a:r>
            <a:rPr lang="en-US"/>
            <a:t>Add finishing touches to final products</a:t>
          </a:r>
        </a:p>
      </dgm:t>
    </dgm:pt>
    <dgm:pt modelId="{C22D0DB6-1FD1-4B11-B8CA-EF66ED5D296F}" type="parTrans" cxnId="{D30D1F20-C1E3-4D55-B95F-966545DD6D35}">
      <dgm:prSet/>
      <dgm:spPr/>
      <dgm:t>
        <a:bodyPr/>
        <a:lstStyle/>
        <a:p>
          <a:endParaRPr lang="en-US"/>
        </a:p>
      </dgm:t>
    </dgm:pt>
    <dgm:pt modelId="{C8A82563-E524-4060-9711-1CC176508A71}" type="sibTrans" cxnId="{D30D1F20-C1E3-4D55-B95F-966545DD6D35}">
      <dgm:prSet phldrT="3" phldr="0"/>
      <dgm:spPr/>
      <dgm:t>
        <a:bodyPr/>
        <a:lstStyle/>
        <a:p>
          <a:r>
            <a:rPr lang="en-US"/>
            <a:t>3</a:t>
          </a:r>
        </a:p>
      </dgm:t>
    </dgm:pt>
    <dgm:pt modelId="{2D020586-7B92-4500-918D-06277A2CB46F}">
      <dgm:prSet/>
      <dgm:spPr/>
      <dgm:t>
        <a:bodyPr/>
        <a:lstStyle/>
        <a:p>
          <a:r>
            <a:rPr lang="en-US"/>
            <a:t>Share with parents to reflect on learning as a family</a:t>
          </a:r>
        </a:p>
      </dgm:t>
    </dgm:pt>
    <dgm:pt modelId="{9AE9F6AE-39EB-45B1-A773-20BE861D7538}" type="parTrans" cxnId="{31BFE613-42DA-4B0C-8C2E-D449E66D0B46}">
      <dgm:prSet/>
      <dgm:spPr/>
      <dgm:t>
        <a:bodyPr/>
        <a:lstStyle/>
        <a:p>
          <a:endParaRPr lang="en-US"/>
        </a:p>
      </dgm:t>
    </dgm:pt>
    <dgm:pt modelId="{5C397DF2-CE52-4DB8-9CFA-105C4F2BEA47}" type="sibTrans" cxnId="{31BFE613-42DA-4B0C-8C2E-D449E66D0B46}">
      <dgm:prSet/>
      <dgm:spPr/>
      <dgm:t>
        <a:bodyPr/>
        <a:lstStyle/>
        <a:p>
          <a:endParaRPr lang="en-US"/>
        </a:p>
      </dgm:t>
    </dgm:pt>
    <dgm:pt modelId="{2E091068-5FAD-4299-8532-4453600B083A}">
      <dgm:prSet/>
      <dgm:spPr/>
      <dgm:t>
        <a:bodyPr/>
        <a:lstStyle/>
        <a:p>
          <a:r>
            <a:rPr lang="en-US" dirty="0"/>
            <a:t>If your child is spending excessive time working on assignments, please let me know.  My goal is to provide more than enough time to complete MOST work in class.</a:t>
          </a:r>
        </a:p>
      </dgm:t>
    </dgm:pt>
    <dgm:pt modelId="{63BB920C-CDE0-4271-8A3F-08F0B2E9F6DD}" type="parTrans" cxnId="{A099A588-517F-4D70-AFB4-71182DC17B40}">
      <dgm:prSet/>
      <dgm:spPr/>
      <dgm:t>
        <a:bodyPr/>
        <a:lstStyle/>
        <a:p>
          <a:endParaRPr lang="en-US"/>
        </a:p>
      </dgm:t>
    </dgm:pt>
    <dgm:pt modelId="{E24A6FA4-381F-4AF3-9946-244058CCA697}" type="sibTrans" cxnId="{A099A588-517F-4D70-AFB4-71182DC17B40}">
      <dgm:prSet phldrT="4" phldr="0"/>
      <dgm:spPr/>
      <dgm:t>
        <a:bodyPr/>
        <a:lstStyle/>
        <a:p>
          <a:r>
            <a:rPr lang="en-US"/>
            <a:t>4</a:t>
          </a:r>
        </a:p>
      </dgm:t>
    </dgm:pt>
    <dgm:pt modelId="{0EC7BE32-82D8-A940-938C-78D6C868A220}">
      <dgm:prSet/>
      <dgm:spPr/>
      <dgm:t>
        <a:bodyPr/>
        <a:lstStyle/>
        <a:p>
          <a:r>
            <a:rPr lang="en-US" dirty="0"/>
            <a:t>Blogging, Post-it Notes to earn extra credit during class novel studies</a:t>
          </a:r>
        </a:p>
      </dgm:t>
    </dgm:pt>
    <dgm:pt modelId="{34D401F8-B3F7-8942-821F-4C7F45670A57}" type="parTrans" cxnId="{15DE0562-4981-244F-B519-A90B7EF3FF20}">
      <dgm:prSet/>
      <dgm:spPr/>
      <dgm:t>
        <a:bodyPr/>
        <a:lstStyle/>
        <a:p>
          <a:endParaRPr lang="en-US"/>
        </a:p>
      </dgm:t>
    </dgm:pt>
    <dgm:pt modelId="{C7E7DB83-D0FC-F548-B793-0244CDE49040}" type="sibTrans" cxnId="{15DE0562-4981-244F-B519-A90B7EF3FF20}">
      <dgm:prSet phldrT="5" phldr="0"/>
      <dgm:spPr/>
      <dgm:t>
        <a:bodyPr/>
        <a:lstStyle/>
        <a:p>
          <a:r>
            <a:rPr lang="en-US"/>
            <a:t>5</a:t>
          </a:r>
        </a:p>
      </dgm:t>
    </dgm:pt>
    <dgm:pt modelId="{5204A9A7-9938-314C-8C02-D97E3A9F85A2}" type="pres">
      <dgm:prSet presAssocID="{CD34E8B2-AC51-4F7A-A998-0BF75B77B388}" presName="Name0" presStyleCnt="0">
        <dgm:presLayoutVars>
          <dgm:animLvl val="lvl"/>
          <dgm:resizeHandles val="exact"/>
        </dgm:presLayoutVars>
      </dgm:prSet>
      <dgm:spPr/>
    </dgm:pt>
    <dgm:pt modelId="{95160B29-BACC-564C-89D4-2A9D6AEFC6E7}" type="pres">
      <dgm:prSet presAssocID="{AD725482-6FC5-4C1F-8DD1-96BA4BE39196}" presName="compositeNode" presStyleCnt="0">
        <dgm:presLayoutVars>
          <dgm:bulletEnabled val="1"/>
        </dgm:presLayoutVars>
      </dgm:prSet>
      <dgm:spPr/>
    </dgm:pt>
    <dgm:pt modelId="{AFDB58A2-F746-C94A-831A-E4D46C19CC56}" type="pres">
      <dgm:prSet presAssocID="{AD725482-6FC5-4C1F-8DD1-96BA4BE39196}" presName="bgRect" presStyleLbl="bgAccFollowNode1" presStyleIdx="0" presStyleCnt="5"/>
      <dgm:spPr/>
    </dgm:pt>
    <dgm:pt modelId="{E8EFEEE0-CD7C-E347-AA55-159A447F301B}" type="pres">
      <dgm:prSet presAssocID="{C2A6BC3F-5F5D-46D9-BD06-A567AA1A7FBD}" presName="sibTransNodeCircle" presStyleLbl="alignNode1" presStyleIdx="0" presStyleCnt="10">
        <dgm:presLayoutVars>
          <dgm:chMax val="0"/>
          <dgm:bulletEnabled/>
        </dgm:presLayoutVars>
      </dgm:prSet>
      <dgm:spPr/>
    </dgm:pt>
    <dgm:pt modelId="{7480FBE8-5A33-A942-8746-CE2E6D1ACDC1}" type="pres">
      <dgm:prSet presAssocID="{AD725482-6FC5-4C1F-8DD1-96BA4BE39196}" presName="bottomLine" presStyleLbl="alignNode1" presStyleIdx="1" presStyleCnt="10">
        <dgm:presLayoutVars/>
      </dgm:prSet>
      <dgm:spPr/>
    </dgm:pt>
    <dgm:pt modelId="{FFEFBF61-3803-0D40-8CA6-41DF9D2E9A15}" type="pres">
      <dgm:prSet presAssocID="{AD725482-6FC5-4C1F-8DD1-96BA4BE39196}" presName="nodeText" presStyleLbl="bgAccFollowNode1" presStyleIdx="0" presStyleCnt="5">
        <dgm:presLayoutVars>
          <dgm:bulletEnabled val="1"/>
        </dgm:presLayoutVars>
      </dgm:prSet>
      <dgm:spPr/>
    </dgm:pt>
    <dgm:pt modelId="{F433F57D-910E-F44B-A4B7-1BDD22016C0A}" type="pres">
      <dgm:prSet presAssocID="{C2A6BC3F-5F5D-46D9-BD06-A567AA1A7FBD}" presName="sibTrans" presStyleCnt="0"/>
      <dgm:spPr/>
    </dgm:pt>
    <dgm:pt modelId="{0EDD8A0E-E0ED-E448-9A1B-D7292DEAF4F1}" type="pres">
      <dgm:prSet presAssocID="{203FFCDA-C6FF-41DF-8184-86362B759F30}" presName="compositeNode" presStyleCnt="0">
        <dgm:presLayoutVars>
          <dgm:bulletEnabled val="1"/>
        </dgm:presLayoutVars>
      </dgm:prSet>
      <dgm:spPr/>
    </dgm:pt>
    <dgm:pt modelId="{57CC6269-5C21-C149-B805-A09F46D862B0}" type="pres">
      <dgm:prSet presAssocID="{203FFCDA-C6FF-41DF-8184-86362B759F30}" presName="bgRect" presStyleLbl="bgAccFollowNode1" presStyleIdx="1" presStyleCnt="5"/>
      <dgm:spPr/>
    </dgm:pt>
    <dgm:pt modelId="{AB8E6225-BD07-7849-8CBB-4967E635FAFD}" type="pres">
      <dgm:prSet presAssocID="{DB351A8B-644E-4B5D-B1B9-CF323E7CDA88}" presName="sibTransNodeCircle" presStyleLbl="alignNode1" presStyleIdx="2" presStyleCnt="10">
        <dgm:presLayoutVars>
          <dgm:chMax val="0"/>
          <dgm:bulletEnabled/>
        </dgm:presLayoutVars>
      </dgm:prSet>
      <dgm:spPr/>
    </dgm:pt>
    <dgm:pt modelId="{CC69A9F5-C3CF-9E4E-A65C-9F8B5731AA62}" type="pres">
      <dgm:prSet presAssocID="{203FFCDA-C6FF-41DF-8184-86362B759F30}" presName="bottomLine" presStyleLbl="alignNode1" presStyleIdx="3" presStyleCnt="10">
        <dgm:presLayoutVars/>
      </dgm:prSet>
      <dgm:spPr/>
    </dgm:pt>
    <dgm:pt modelId="{8C9012DA-F72B-1349-AF87-0EF65F64C3E0}" type="pres">
      <dgm:prSet presAssocID="{203FFCDA-C6FF-41DF-8184-86362B759F30}" presName="nodeText" presStyleLbl="bgAccFollowNode1" presStyleIdx="1" presStyleCnt="5">
        <dgm:presLayoutVars>
          <dgm:bulletEnabled val="1"/>
        </dgm:presLayoutVars>
      </dgm:prSet>
      <dgm:spPr/>
    </dgm:pt>
    <dgm:pt modelId="{C912DBE5-1DB2-FB4A-B528-580D6C8AD992}" type="pres">
      <dgm:prSet presAssocID="{DB351A8B-644E-4B5D-B1B9-CF323E7CDA88}" presName="sibTrans" presStyleCnt="0"/>
      <dgm:spPr/>
    </dgm:pt>
    <dgm:pt modelId="{6F29E363-2479-E24B-B5F3-30123A2D2B5B}" type="pres">
      <dgm:prSet presAssocID="{B3BD94D8-D6BC-4ECF-A231-79D34FF1458A}" presName="compositeNode" presStyleCnt="0">
        <dgm:presLayoutVars>
          <dgm:bulletEnabled val="1"/>
        </dgm:presLayoutVars>
      </dgm:prSet>
      <dgm:spPr/>
    </dgm:pt>
    <dgm:pt modelId="{5BE64A92-FC89-CF41-82CA-2DFC2F2BF478}" type="pres">
      <dgm:prSet presAssocID="{B3BD94D8-D6BC-4ECF-A231-79D34FF1458A}" presName="bgRect" presStyleLbl="bgAccFollowNode1" presStyleIdx="2" presStyleCnt="5"/>
      <dgm:spPr/>
    </dgm:pt>
    <dgm:pt modelId="{B00AE4CE-F7F5-774C-805F-11F593B9046B}" type="pres">
      <dgm:prSet presAssocID="{C8A82563-E524-4060-9711-1CC176508A71}" presName="sibTransNodeCircle" presStyleLbl="alignNode1" presStyleIdx="4" presStyleCnt="10">
        <dgm:presLayoutVars>
          <dgm:chMax val="0"/>
          <dgm:bulletEnabled/>
        </dgm:presLayoutVars>
      </dgm:prSet>
      <dgm:spPr/>
    </dgm:pt>
    <dgm:pt modelId="{D0811541-C8CC-CE49-B1A8-DF4440551D0D}" type="pres">
      <dgm:prSet presAssocID="{B3BD94D8-D6BC-4ECF-A231-79D34FF1458A}" presName="bottomLine" presStyleLbl="alignNode1" presStyleIdx="5" presStyleCnt="10">
        <dgm:presLayoutVars/>
      </dgm:prSet>
      <dgm:spPr/>
    </dgm:pt>
    <dgm:pt modelId="{9E26BDCF-BB4C-9B4C-A17E-50AF71132737}" type="pres">
      <dgm:prSet presAssocID="{B3BD94D8-D6BC-4ECF-A231-79D34FF1458A}" presName="nodeText" presStyleLbl="bgAccFollowNode1" presStyleIdx="2" presStyleCnt="5">
        <dgm:presLayoutVars>
          <dgm:bulletEnabled val="1"/>
        </dgm:presLayoutVars>
      </dgm:prSet>
      <dgm:spPr/>
    </dgm:pt>
    <dgm:pt modelId="{20747D37-C520-A444-8DA7-B704A5BCC8DF}" type="pres">
      <dgm:prSet presAssocID="{C8A82563-E524-4060-9711-1CC176508A71}" presName="sibTrans" presStyleCnt="0"/>
      <dgm:spPr/>
    </dgm:pt>
    <dgm:pt modelId="{9844BB7C-9C00-2345-93A5-ED62AABB321F}" type="pres">
      <dgm:prSet presAssocID="{2E091068-5FAD-4299-8532-4453600B083A}" presName="compositeNode" presStyleCnt="0">
        <dgm:presLayoutVars>
          <dgm:bulletEnabled val="1"/>
        </dgm:presLayoutVars>
      </dgm:prSet>
      <dgm:spPr/>
    </dgm:pt>
    <dgm:pt modelId="{D470162B-5152-124B-9C09-4B34E5636733}" type="pres">
      <dgm:prSet presAssocID="{2E091068-5FAD-4299-8532-4453600B083A}" presName="bgRect" presStyleLbl="bgAccFollowNode1" presStyleIdx="3" presStyleCnt="5"/>
      <dgm:spPr/>
    </dgm:pt>
    <dgm:pt modelId="{52CC5A35-6F2A-3F41-872D-3E947B77F298}" type="pres">
      <dgm:prSet presAssocID="{E24A6FA4-381F-4AF3-9946-244058CCA697}" presName="sibTransNodeCircle" presStyleLbl="alignNode1" presStyleIdx="6" presStyleCnt="10">
        <dgm:presLayoutVars>
          <dgm:chMax val="0"/>
          <dgm:bulletEnabled/>
        </dgm:presLayoutVars>
      </dgm:prSet>
      <dgm:spPr/>
    </dgm:pt>
    <dgm:pt modelId="{22C93998-89B8-C949-8C75-4818C7C96E5C}" type="pres">
      <dgm:prSet presAssocID="{2E091068-5FAD-4299-8532-4453600B083A}" presName="bottomLine" presStyleLbl="alignNode1" presStyleIdx="7" presStyleCnt="10">
        <dgm:presLayoutVars/>
      </dgm:prSet>
      <dgm:spPr/>
    </dgm:pt>
    <dgm:pt modelId="{CD21FB91-0BBD-8C43-A8B9-AC749D4FF68B}" type="pres">
      <dgm:prSet presAssocID="{2E091068-5FAD-4299-8532-4453600B083A}" presName="nodeText" presStyleLbl="bgAccFollowNode1" presStyleIdx="3" presStyleCnt="5">
        <dgm:presLayoutVars>
          <dgm:bulletEnabled val="1"/>
        </dgm:presLayoutVars>
      </dgm:prSet>
      <dgm:spPr/>
    </dgm:pt>
    <dgm:pt modelId="{DFFB7CE7-C18B-AB4F-A86C-983AB83D8848}" type="pres">
      <dgm:prSet presAssocID="{E24A6FA4-381F-4AF3-9946-244058CCA697}" presName="sibTrans" presStyleCnt="0"/>
      <dgm:spPr/>
    </dgm:pt>
    <dgm:pt modelId="{48E66967-4069-DD43-98D9-0DA300B0F478}" type="pres">
      <dgm:prSet presAssocID="{0EC7BE32-82D8-A940-938C-78D6C868A220}" presName="compositeNode" presStyleCnt="0">
        <dgm:presLayoutVars>
          <dgm:bulletEnabled val="1"/>
        </dgm:presLayoutVars>
      </dgm:prSet>
      <dgm:spPr/>
    </dgm:pt>
    <dgm:pt modelId="{BB83D0AB-B976-7549-A171-DED75D24D03D}" type="pres">
      <dgm:prSet presAssocID="{0EC7BE32-82D8-A940-938C-78D6C868A220}" presName="bgRect" presStyleLbl="bgAccFollowNode1" presStyleIdx="4" presStyleCnt="5"/>
      <dgm:spPr/>
    </dgm:pt>
    <dgm:pt modelId="{C5D0269B-421F-7A43-B654-12D756E2130C}" type="pres">
      <dgm:prSet presAssocID="{C7E7DB83-D0FC-F548-B793-0244CDE49040}" presName="sibTransNodeCircle" presStyleLbl="alignNode1" presStyleIdx="8" presStyleCnt="10">
        <dgm:presLayoutVars>
          <dgm:chMax val="0"/>
          <dgm:bulletEnabled/>
        </dgm:presLayoutVars>
      </dgm:prSet>
      <dgm:spPr/>
    </dgm:pt>
    <dgm:pt modelId="{C932A1AC-50A2-6C41-ADBD-E2175DCF631E}" type="pres">
      <dgm:prSet presAssocID="{0EC7BE32-82D8-A940-938C-78D6C868A220}" presName="bottomLine" presStyleLbl="alignNode1" presStyleIdx="9" presStyleCnt="10">
        <dgm:presLayoutVars/>
      </dgm:prSet>
      <dgm:spPr/>
    </dgm:pt>
    <dgm:pt modelId="{0E6D13C6-58B7-DE4F-9399-35C112C648BC}" type="pres">
      <dgm:prSet presAssocID="{0EC7BE32-82D8-A940-938C-78D6C868A220}" presName="nodeText" presStyleLbl="bgAccFollowNode1" presStyleIdx="4" presStyleCnt="5">
        <dgm:presLayoutVars>
          <dgm:bulletEnabled val="1"/>
        </dgm:presLayoutVars>
      </dgm:prSet>
      <dgm:spPr/>
    </dgm:pt>
  </dgm:ptLst>
  <dgm:cxnLst>
    <dgm:cxn modelId="{93192212-F313-0040-8372-16ADCD48C3DB}" type="presOf" srcId="{E24A6FA4-381F-4AF3-9946-244058CCA697}" destId="{52CC5A35-6F2A-3F41-872D-3E947B77F298}" srcOrd="0" destOrd="0" presId="urn:microsoft.com/office/officeart/2016/7/layout/BasicLinearProcessNumbered"/>
    <dgm:cxn modelId="{31BFE613-42DA-4B0C-8C2E-D449E66D0B46}" srcId="{B3BD94D8-D6BC-4ECF-A231-79D34FF1458A}" destId="{2D020586-7B92-4500-918D-06277A2CB46F}" srcOrd="0" destOrd="0" parTransId="{9AE9F6AE-39EB-45B1-A773-20BE861D7538}" sibTransId="{5C397DF2-CE52-4DB8-9CFA-105C4F2BEA47}"/>
    <dgm:cxn modelId="{1DD8151C-1ABA-C544-97C7-890288613FD7}" type="presOf" srcId="{AD725482-6FC5-4C1F-8DD1-96BA4BE39196}" destId="{FFEFBF61-3803-0D40-8CA6-41DF9D2E9A15}" srcOrd="1" destOrd="0" presId="urn:microsoft.com/office/officeart/2016/7/layout/BasicLinearProcessNumbered"/>
    <dgm:cxn modelId="{A2C2911E-13AA-BC45-A98F-193CAC40A184}" type="presOf" srcId="{2E091068-5FAD-4299-8532-4453600B083A}" destId="{D470162B-5152-124B-9C09-4B34E5636733}" srcOrd="0" destOrd="0" presId="urn:microsoft.com/office/officeart/2016/7/layout/BasicLinearProcessNumbered"/>
    <dgm:cxn modelId="{D30D1F20-C1E3-4D55-B95F-966545DD6D35}" srcId="{CD34E8B2-AC51-4F7A-A998-0BF75B77B388}" destId="{B3BD94D8-D6BC-4ECF-A231-79D34FF1458A}" srcOrd="2" destOrd="0" parTransId="{C22D0DB6-1FD1-4B11-B8CA-EF66ED5D296F}" sibTransId="{C8A82563-E524-4060-9711-1CC176508A71}"/>
    <dgm:cxn modelId="{C4D3AD22-DAB0-7441-8033-28EDB487A6E6}" type="presOf" srcId="{CD34E8B2-AC51-4F7A-A998-0BF75B77B388}" destId="{5204A9A7-9938-314C-8C02-D97E3A9F85A2}" srcOrd="0" destOrd="0" presId="urn:microsoft.com/office/officeart/2016/7/layout/BasicLinearProcessNumbered"/>
    <dgm:cxn modelId="{4E5BA12B-63AE-487A-AC98-11C82BBA049D}" srcId="{CD34E8B2-AC51-4F7A-A998-0BF75B77B388}" destId="{203FFCDA-C6FF-41DF-8184-86362B759F30}" srcOrd="1" destOrd="0" parTransId="{E143A747-DBFF-4A1F-93FE-9AE8828084CF}" sibTransId="{DB351A8B-644E-4B5D-B1B9-CF323E7CDA88}"/>
    <dgm:cxn modelId="{BA7B7537-2D88-7F49-B1C9-21C9ED8E744E}" type="presOf" srcId="{203FFCDA-C6FF-41DF-8184-86362B759F30}" destId="{8C9012DA-F72B-1349-AF87-0EF65F64C3E0}" srcOrd="1" destOrd="0" presId="urn:microsoft.com/office/officeart/2016/7/layout/BasicLinearProcessNumbered"/>
    <dgm:cxn modelId="{859E7537-23C1-2542-901C-E2B4753866F2}" type="presOf" srcId="{B3BD94D8-D6BC-4ECF-A231-79D34FF1458A}" destId="{5BE64A92-FC89-CF41-82CA-2DFC2F2BF478}" srcOrd="0" destOrd="0" presId="urn:microsoft.com/office/officeart/2016/7/layout/BasicLinearProcessNumbered"/>
    <dgm:cxn modelId="{FD391148-4831-C443-ABD5-CEA7F01A1915}" type="presOf" srcId="{DB351A8B-644E-4B5D-B1B9-CF323E7CDA88}" destId="{AB8E6225-BD07-7849-8CBB-4967E635FAFD}" srcOrd="0" destOrd="0" presId="urn:microsoft.com/office/officeart/2016/7/layout/BasicLinearProcessNumbered"/>
    <dgm:cxn modelId="{CA1F9A4E-D296-9F4C-9FCD-176D9635066F}" type="presOf" srcId="{0EC7BE32-82D8-A940-938C-78D6C868A220}" destId="{0E6D13C6-58B7-DE4F-9399-35C112C648BC}" srcOrd="1" destOrd="0" presId="urn:microsoft.com/office/officeart/2016/7/layout/BasicLinearProcessNumbered"/>
    <dgm:cxn modelId="{ACCDC353-85D3-0C45-B2B4-CEAC047862F4}" type="presOf" srcId="{7D63E54F-DE78-4C56-A681-3FE55DC6630C}" destId="{8C9012DA-F72B-1349-AF87-0EF65F64C3E0}" srcOrd="0" destOrd="1" presId="urn:microsoft.com/office/officeart/2016/7/layout/BasicLinearProcessNumbered"/>
    <dgm:cxn modelId="{15DE0562-4981-244F-B519-A90B7EF3FF20}" srcId="{CD34E8B2-AC51-4F7A-A998-0BF75B77B388}" destId="{0EC7BE32-82D8-A940-938C-78D6C868A220}" srcOrd="4" destOrd="0" parTransId="{34D401F8-B3F7-8942-821F-4C7F45670A57}" sibTransId="{C7E7DB83-D0FC-F548-B793-0244CDE49040}"/>
    <dgm:cxn modelId="{8D129F71-6798-374B-8752-46F90D4AEF1F}" type="presOf" srcId="{C8A82563-E524-4060-9711-1CC176508A71}" destId="{B00AE4CE-F7F5-774C-805F-11F593B9046B}" srcOrd="0" destOrd="0" presId="urn:microsoft.com/office/officeart/2016/7/layout/BasicLinearProcessNumbered"/>
    <dgm:cxn modelId="{6833F87A-34FB-47D1-A6FF-09F06AE768EC}" srcId="{203FFCDA-C6FF-41DF-8184-86362B759F30}" destId="{7D63E54F-DE78-4C56-A681-3FE55DC6630C}" srcOrd="0" destOrd="0" parTransId="{7B0CE4A3-6346-4522-84BD-FA807BE7E50C}" sibTransId="{5E53D5F5-4E42-4465-884F-9DDFC9793C91}"/>
    <dgm:cxn modelId="{0B8F4686-14D7-4BD1-A51A-B3C7E979B33A}" srcId="{AD725482-6FC5-4C1F-8DD1-96BA4BE39196}" destId="{6254EBDA-F834-447B-966A-BC31D9DFAB95}" srcOrd="0" destOrd="0" parTransId="{749B28AD-7C76-4FF5-A6E6-AA522DB79A73}" sibTransId="{90EC7BCB-BEFD-4B96-92CA-941A13965737}"/>
    <dgm:cxn modelId="{A099A588-517F-4D70-AFB4-71182DC17B40}" srcId="{CD34E8B2-AC51-4F7A-A998-0BF75B77B388}" destId="{2E091068-5FAD-4299-8532-4453600B083A}" srcOrd="3" destOrd="0" parTransId="{63BB920C-CDE0-4271-8A3F-08F0B2E9F6DD}" sibTransId="{E24A6FA4-381F-4AF3-9946-244058CCA697}"/>
    <dgm:cxn modelId="{3204499D-E654-CD47-8E8B-72355BABD619}" type="presOf" srcId="{B3BD94D8-D6BC-4ECF-A231-79D34FF1458A}" destId="{9E26BDCF-BB4C-9B4C-A17E-50AF71132737}" srcOrd="1" destOrd="0" presId="urn:microsoft.com/office/officeart/2016/7/layout/BasicLinearProcessNumbered"/>
    <dgm:cxn modelId="{4D0536A3-1EAA-AD49-9CB8-4C72174E4E2D}" type="presOf" srcId="{C2A6BC3F-5F5D-46D9-BD06-A567AA1A7FBD}" destId="{E8EFEEE0-CD7C-E347-AA55-159A447F301B}" srcOrd="0" destOrd="0" presId="urn:microsoft.com/office/officeart/2016/7/layout/BasicLinearProcessNumbered"/>
    <dgm:cxn modelId="{4A7167AD-C860-384F-B2D8-748FEDB4D709}" type="presOf" srcId="{2E091068-5FAD-4299-8532-4453600B083A}" destId="{CD21FB91-0BBD-8C43-A8B9-AC749D4FF68B}" srcOrd="1" destOrd="0" presId="urn:microsoft.com/office/officeart/2016/7/layout/BasicLinearProcessNumbered"/>
    <dgm:cxn modelId="{B62197B1-34D5-DB44-A1ED-9259748AD30E}" type="presOf" srcId="{AD725482-6FC5-4C1F-8DD1-96BA4BE39196}" destId="{AFDB58A2-F746-C94A-831A-E4D46C19CC56}" srcOrd="0" destOrd="0" presId="urn:microsoft.com/office/officeart/2016/7/layout/BasicLinearProcessNumbered"/>
    <dgm:cxn modelId="{476EC7D8-A774-E945-93BD-C57F7683D14F}" type="presOf" srcId="{0EC7BE32-82D8-A940-938C-78D6C868A220}" destId="{BB83D0AB-B976-7549-A171-DED75D24D03D}" srcOrd="0" destOrd="0" presId="urn:microsoft.com/office/officeart/2016/7/layout/BasicLinearProcessNumbered"/>
    <dgm:cxn modelId="{FDC795E1-4D41-7A45-974F-EBCA0CCE8297}" type="presOf" srcId="{2D020586-7B92-4500-918D-06277A2CB46F}" destId="{9E26BDCF-BB4C-9B4C-A17E-50AF71132737}" srcOrd="0" destOrd="1" presId="urn:microsoft.com/office/officeart/2016/7/layout/BasicLinearProcessNumbered"/>
    <dgm:cxn modelId="{44CF23E3-0BA6-B34E-86D1-58EDC2FA1DA9}" type="presOf" srcId="{203FFCDA-C6FF-41DF-8184-86362B759F30}" destId="{57CC6269-5C21-C149-B805-A09F46D862B0}" srcOrd="0" destOrd="0" presId="urn:microsoft.com/office/officeart/2016/7/layout/BasicLinearProcessNumbered"/>
    <dgm:cxn modelId="{5CD2D0E3-BA88-694F-AD94-DA79C87E4B54}" type="presOf" srcId="{6254EBDA-F834-447B-966A-BC31D9DFAB95}" destId="{FFEFBF61-3803-0D40-8CA6-41DF9D2E9A15}" srcOrd="0" destOrd="1" presId="urn:microsoft.com/office/officeart/2016/7/layout/BasicLinearProcessNumbered"/>
    <dgm:cxn modelId="{77257AE7-5F3E-4F49-A52E-F4AC803F6E1F}" srcId="{CD34E8B2-AC51-4F7A-A998-0BF75B77B388}" destId="{AD725482-6FC5-4C1F-8DD1-96BA4BE39196}" srcOrd="0" destOrd="0" parTransId="{FD317254-3FE7-44BF-AC5C-636114A1C622}" sibTransId="{C2A6BC3F-5F5D-46D9-BD06-A567AA1A7FBD}"/>
    <dgm:cxn modelId="{6D7C39FC-FC41-474B-A0BE-819DC011296A}" type="presOf" srcId="{C7E7DB83-D0FC-F548-B793-0244CDE49040}" destId="{C5D0269B-421F-7A43-B654-12D756E2130C}" srcOrd="0" destOrd="0" presId="urn:microsoft.com/office/officeart/2016/7/layout/BasicLinearProcessNumbered"/>
    <dgm:cxn modelId="{3D67F091-0F3A-A44B-B8F3-48AA46092C91}" type="presParOf" srcId="{5204A9A7-9938-314C-8C02-D97E3A9F85A2}" destId="{95160B29-BACC-564C-89D4-2A9D6AEFC6E7}" srcOrd="0" destOrd="0" presId="urn:microsoft.com/office/officeart/2016/7/layout/BasicLinearProcessNumbered"/>
    <dgm:cxn modelId="{CB08ADBB-9B17-D347-BC20-D3FC1077709A}" type="presParOf" srcId="{95160B29-BACC-564C-89D4-2A9D6AEFC6E7}" destId="{AFDB58A2-F746-C94A-831A-E4D46C19CC56}" srcOrd="0" destOrd="0" presId="urn:microsoft.com/office/officeart/2016/7/layout/BasicLinearProcessNumbered"/>
    <dgm:cxn modelId="{6B20D2D9-D98D-6744-BB9A-C24CAB430F73}" type="presParOf" srcId="{95160B29-BACC-564C-89D4-2A9D6AEFC6E7}" destId="{E8EFEEE0-CD7C-E347-AA55-159A447F301B}" srcOrd="1" destOrd="0" presId="urn:microsoft.com/office/officeart/2016/7/layout/BasicLinearProcessNumbered"/>
    <dgm:cxn modelId="{F9D13190-6A81-1647-A00C-B3B5DDA5CB52}" type="presParOf" srcId="{95160B29-BACC-564C-89D4-2A9D6AEFC6E7}" destId="{7480FBE8-5A33-A942-8746-CE2E6D1ACDC1}" srcOrd="2" destOrd="0" presId="urn:microsoft.com/office/officeart/2016/7/layout/BasicLinearProcessNumbered"/>
    <dgm:cxn modelId="{7BABEF1A-FA29-E642-BC01-8AEA116530EC}" type="presParOf" srcId="{95160B29-BACC-564C-89D4-2A9D6AEFC6E7}" destId="{FFEFBF61-3803-0D40-8CA6-41DF9D2E9A15}" srcOrd="3" destOrd="0" presId="urn:microsoft.com/office/officeart/2016/7/layout/BasicLinearProcessNumbered"/>
    <dgm:cxn modelId="{FF83AF96-7BB6-C848-BD58-29715DD0BBD7}" type="presParOf" srcId="{5204A9A7-9938-314C-8C02-D97E3A9F85A2}" destId="{F433F57D-910E-F44B-A4B7-1BDD22016C0A}" srcOrd="1" destOrd="0" presId="urn:microsoft.com/office/officeart/2016/7/layout/BasicLinearProcessNumbered"/>
    <dgm:cxn modelId="{661DFC51-48E8-AF4F-B95D-22BCE81A4B13}" type="presParOf" srcId="{5204A9A7-9938-314C-8C02-D97E3A9F85A2}" destId="{0EDD8A0E-E0ED-E448-9A1B-D7292DEAF4F1}" srcOrd="2" destOrd="0" presId="urn:microsoft.com/office/officeart/2016/7/layout/BasicLinearProcessNumbered"/>
    <dgm:cxn modelId="{3ECDA2FB-267C-F442-932C-56122C6AA5E7}" type="presParOf" srcId="{0EDD8A0E-E0ED-E448-9A1B-D7292DEAF4F1}" destId="{57CC6269-5C21-C149-B805-A09F46D862B0}" srcOrd="0" destOrd="0" presId="urn:microsoft.com/office/officeart/2016/7/layout/BasicLinearProcessNumbered"/>
    <dgm:cxn modelId="{4B90A066-2EA3-5747-8960-744CA2EC1E2E}" type="presParOf" srcId="{0EDD8A0E-E0ED-E448-9A1B-D7292DEAF4F1}" destId="{AB8E6225-BD07-7849-8CBB-4967E635FAFD}" srcOrd="1" destOrd="0" presId="urn:microsoft.com/office/officeart/2016/7/layout/BasicLinearProcessNumbered"/>
    <dgm:cxn modelId="{D68FDFF6-5821-6A45-98AE-A4052D73D086}" type="presParOf" srcId="{0EDD8A0E-E0ED-E448-9A1B-D7292DEAF4F1}" destId="{CC69A9F5-C3CF-9E4E-A65C-9F8B5731AA62}" srcOrd="2" destOrd="0" presId="urn:microsoft.com/office/officeart/2016/7/layout/BasicLinearProcessNumbered"/>
    <dgm:cxn modelId="{117852E7-E756-104D-9C45-44BA1B5576FB}" type="presParOf" srcId="{0EDD8A0E-E0ED-E448-9A1B-D7292DEAF4F1}" destId="{8C9012DA-F72B-1349-AF87-0EF65F64C3E0}" srcOrd="3" destOrd="0" presId="urn:microsoft.com/office/officeart/2016/7/layout/BasicLinearProcessNumbered"/>
    <dgm:cxn modelId="{F6235354-144D-A04C-ACA7-10DE2514D598}" type="presParOf" srcId="{5204A9A7-9938-314C-8C02-D97E3A9F85A2}" destId="{C912DBE5-1DB2-FB4A-B528-580D6C8AD992}" srcOrd="3" destOrd="0" presId="urn:microsoft.com/office/officeart/2016/7/layout/BasicLinearProcessNumbered"/>
    <dgm:cxn modelId="{4F41446D-7A80-A645-AD61-AF2652F81B00}" type="presParOf" srcId="{5204A9A7-9938-314C-8C02-D97E3A9F85A2}" destId="{6F29E363-2479-E24B-B5F3-30123A2D2B5B}" srcOrd="4" destOrd="0" presId="urn:microsoft.com/office/officeart/2016/7/layout/BasicLinearProcessNumbered"/>
    <dgm:cxn modelId="{F09C4B4D-2029-6445-9544-FE983DCFAE07}" type="presParOf" srcId="{6F29E363-2479-E24B-B5F3-30123A2D2B5B}" destId="{5BE64A92-FC89-CF41-82CA-2DFC2F2BF478}" srcOrd="0" destOrd="0" presId="urn:microsoft.com/office/officeart/2016/7/layout/BasicLinearProcessNumbered"/>
    <dgm:cxn modelId="{8A9D616F-BAB3-474A-9C9A-A479764E526A}" type="presParOf" srcId="{6F29E363-2479-E24B-B5F3-30123A2D2B5B}" destId="{B00AE4CE-F7F5-774C-805F-11F593B9046B}" srcOrd="1" destOrd="0" presId="urn:microsoft.com/office/officeart/2016/7/layout/BasicLinearProcessNumbered"/>
    <dgm:cxn modelId="{7E49BDAF-2F53-D646-AEBA-B44CF1CF712E}" type="presParOf" srcId="{6F29E363-2479-E24B-B5F3-30123A2D2B5B}" destId="{D0811541-C8CC-CE49-B1A8-DF4440551D0D}" srcOrd="2" destOrd="0" presId="urn:microsoft.com/office/officeart/2016/7/layout/BasicLinearProcessNumbered"/>
    <dgm:cxn modelId="{56F26CA1-DA98-0446-BA2E-094080ABD6A7}" type="presParOf" srcId="{6F29E363-2479-E24B-B5F3-30123A2D2B5B}" destId="{9E26BDCF-BB4C-9B4C-A17E-50AF71132737}" srcOrd="3" destOrd="0" presId="urn:microsoft.com/office/officeart/2016/7/layout/BasicLinearProcessNumbered"/>
    <dgm:cxn modelId="{8259D481-3F96-C94D-AA5D-E46D4C55AE59}" type="presParOf" srcId="{5204A9A7-9938-314C-8C02-D97E3A9F85A2}" destId="{20747D37-C520-A444-8DA7-B704A5BCC8DF}" srcOrd="5" destOrd="0" presId="urn:microsoft.com/office/officeart/2016/7/layout/BasicLinearProcessNumbered"/>
    <dgm:cxn modelId="{5F5B6847-6878-6D49-BAD7-0157AC18AF92}" type="presParOf" srcId="{5204A9A7-9938-314C-8C02-D97E3A9F85A2}" destId="{9844BB7C-9C00-2345-93A5-ED62AABB321F}" srcOrd="6" destOrd="0" presId="urn:microsoft.com/office/officeart/2016/7/layout/BasicLinearProcessNumbered"/>
    <dgm:cxn modelId="{FACC3DB5-BD9C-DA46-8CD5-20CFF36D803B}" type="presParOf" srcId="{9844BB7C-9C00-2345-93A5-ED62AABB321F}" destId="{D470162B-5152-124B-9C09-4B34E5636733}" srcOrd="0" destOrd="0" presId="urn:microsoft.com/office/officeart/2016/7/layout/BasicLinearProcessNumbered"/>
    <dgm:cxn modelId="{049BA9BB-16F0-E948-9DFF-383ADBEDF731}" type="presParOf" srcId="{9844BB7C-9C00-2345-93A5-ED62AABB321F}" destId="{52CC5A35-6F2A-3F41-872D-3E947B77F298}" srcOrd="1" destOrd="0" presId="urn:microsoft.com/office/officeart/2016/7/layout/BasicLinearProcessNumbered"/>
    <dgm:cxn modelId="{98F81FFE-7B34-0C4F-8CCC-A559CCFE99CC}" type="presParOf" srcId="{9844BB7C-9C00-2345-93A5-ED62AABB321F}" destId="{22C93998-89B8-C949-8C75-4818C7C96E5C}" srcOrd="2" destOrd="0" presId="urn:microsoft.com/office/officeart/2016/7/layout/BasicLinearProcessNumbered"/>
    <dgm:cxn modelId="{B2BB8EE6-7A05-EE4A-8082-14EAE03D9F1C}" type="presParOf" srcId="{9844BB7C-9C00-2345-93A5-ED62AABB321F}" destId="{CD21FB91-0BBD-8C43-A8B9-AC749D4FF68B}" srcOrd="3" destOrd="0" presId="urn:microsoft.com/office/officeart/2016/7/layout/BasicLinearProcessNumbered"/>
    <dgm:cxn modelId="{3A36C19A-FDFB-E347-955A-341872E65477}" type="presParOf" srcId="{5204A9A7-9938-314C-8C02-D97E3A9F85A2}" destId="{DFFB7CE7-C18B-AB4F-A86C-983AB83D8848}" srcOrd="7" destOrd="0" presId="urn:microsoft.com/office/officeart/2016/7/layout/BasicLinearProcessNumbered"/>
    <dgm:cxn modelId="{C43C8195-48E7-7847-96F6-D2F8C30A5FE1}" type="presParOf" srcId="{5204A9A7-9938-314C-8C02-D97E3A9F85A2}" destId="{48E66967-4069-DD43-98D9-0DA300B0F478}" srcOrd="8" destOrd="0" presId="urn:microsoft.com/office/officeart/2016/7/layout/BasicLinearProcessNumbered"/>
    <dgm:cxn modelId="{FF83E2A3-E2AE-E346-9FAB-6C5EB87335DD}" type="presParOf" srcId="{48E66967-4069-DD43-98D9-0DA300B0F478}" destId="{BB83D0AB-B976-7549-A171-DED75D24D03D}" srcOrd="0" destOrd="0" presId="urn:microsoft.com/office/officeart/2016/7/layout/BasicLinearProcessNumbered"/>
    <dgm:cxn modelId="{E153F983-1C63-7840-839A-CA18AADC2DE9}" type="presParOf" srcId="{48E66967-4069-DD43-98D9-0DA300B0F478}" destId="{C5D0269B-421F-7A43-B654-12D756E2130C}" srcOrd="1" destOrd="0" presId="urn:microsoft.com/office/officeart/2016/7/layout/BasicLinearProcessNumbered"/>
    <dgm:cxn modelId="{42A0D212-D596-A044-97C4-4190326581C1}" type="presParOf" srcId="{48E66967-4069-DD43-98D9-0DA300B0F478}" destId="{C932A1AC-50A2-6C41-ADBD-E2175DCF631E}" srcOrd="2" destOrd="0" presId="urn:microsoft.com/office/officeart/2016/7/layout/BasicLinearProcessNumbered"/>
    <dgm:cxn modelId="{0610D509-2B1F-D44B-8414-B229973C37A0}" type="presParOf" srcId="{48E66967-4069-DD43-98D9-0DA300B0F478}" destId="{0E6D13C6-58B7-DE4F-9399-35C112C648BC}" srcOrd="3" destOrd="0" presId="urn:microsoft.com/office/officeart/2016/7/layout/BasicLinearProcessNumbered"/>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72A17A8-808A-483B-B959-26C8A8C721CE}"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4B692CF6-1FED-4CA7-8F6A-9FD32B156DD6}">
      <dgm:prSet/>
      <dgm:spPr/>
      <dgm:t>
        <a:bodyPr/>
        <a:lstStyle/>
        <a:p>
          <a:r>
            <a:rPr lang="en-US"/>
            <a:t>My philosophy: grades aren’t the most important thing.  Bs sometimes reflect more learning than As.  If your child engages in the process and leans into the learning, they will end each quarter with a sense of accomplishment and a good grade.  </a:t>
          </a:r>
        </a:p>
      </dgm:t>
    </dgm:pt>
    <dgm:pt modelId="{D89AAE93-38EF-4EB4-BB89-3AB6393E7D80}" type="parTrans" cxnId="{7C527C16-6049-4540-9656-C85969CB4E91}">
      <dgm:prSet/>
      <dgm:spPr/>
      <dgm:t>
        <a:bodyPr/>
        <a:lstStyle/>
        <a:p>
          <a:endParaRPr lang="en-US"/>
        </a:p>
      </dgm:t>
    </dgm:pt>
    <dgm:pt modelId="{583E1462-72A9-496A-B56A-937E12FB00CC}" type="sibTrans" cxnId="{7C527C16-6049-4540-9656-C85969CB4E91}">
      <dgm:prSet/>
      <dgm:spPr/>
      <dgm:t>
        <a:bodyPr/>
        <a:lstStyle/>
        <a:p>
          <a:endParaRPr lang="en-US"/>
        </a:p>
      </dgm:t>
    </dgm:pt>
    <dgm:pt modelId="{6AA1A3F4-F706-48B3-B4BB-C14BED88F8C1}">
      <dgm:prSet/>
      <dgm:spPr/>
      <dgm:t>
        <a:bodyPr/>
        <a:lstStyle/>
        <a:p>
          <a:r>
            <a:rPr lang="en-US"/>
            <a:t>Students will receive 10 points each week for participation.  Throughout the week, points may be deducted if your child isn’t prepared for class, goofs off, or doesn’t work as expected.  If points are deducted, it will be documented in the comments section.</a:t>
          </a:r>
        </a:p>
      </dgm:t>
    </dgm:pt>
    <dgm:pt modelId="{795C40F4-E146-4293-B79E-CEC0AEC96FDF}" type="parTrans" cxnId="{F70479D7-B7F4-4281-9511-F77671C6166B}">
      <dgm:prSet/>
      <dgm:spPr/>
      <dgm:t>
        <a:bodyPr/>
        <a:lstStyle/>
        <a:p>
          <a:endParaRPr lang="en-US"/>
        </a:p>
      </dgm:t>
    </dgm:pt>
    <dgm:pt modelId="{28BEA159-A79F-4B40-BEF3-6B800DA5EB80}" type="sibTrans" cxnId="{F70479D7-B7F4-4281-9511-F77671C6166B}">
      <dgm:prSet/>
      <dgm:spPr/>
      <dgm:t>
        <a:bodyPr/>
        <a:lstStyle/>
        <a:p>
          <a:endParaRPr lang="en-US"/>
        </a:p>
      </dgm:t>
    </dgm:pt>
    <dgm:pt modelId="{E5B42101-9701-4DB4-AC77-FDADD61B3D3C}">
      <dgm:prSet/>
      <dgm:spPr/>
      <dgm:t>
        <a:bodyPr/>
        <a:lstStyle/>
        <a:p>
          <a:r>
            <a:rPr lang="en-US"/>
            <a:t>Students will receive 4 points each week for Behavior and Work Ethic.  Throughout the week, points may be deducted if your child doesn’t behave or work as expected.  If points are deducted, it will be documented in the comments section. </a:t>
          </a:r>
        </a:p>
      </dgm:t>
    </dgm:pt>
    <dgm:pt modelId="{0ABB7F13-6D0F-45F3-A8CC-29DB6AB9DCB3}" type="parTrans" cxnId="{75B7591C-DC04-452A-8340-7CEB620FCDF1}">
      <dgm:prSet/>
      <dgm:spPr/>
      <dgm:t>
        <a:bodyPr/>
        <a:lstStyle/>
        <a:p>
          <a:endParaRPr lang="en-US"/>
        </a:p>
      </dgm:t>
    </dgm:pt>
    <dgm:pt modelId="{341D8452-D356-4A02-BC48-84CB53972349}" type="sibTrans" cxnId="{75B7591C-DC04-452A-8340-7CEB620FCDF1}">
      <dgm:prSet/>
      <dgm:spPr/>
      <dgm:t>
        <a:bodyPr/>
        <a:lstStyle/>
        <a:p>
          <a:endParaRPr lang="en-US"/>
        </a:p>
      </dgm:t>
    </dgm:pt>
    <dgm:pt modelId="{31C988E1-12D6-4152-9D8D-DA7F6163034A}">
      <dgm:prSet/>
      <dgm:spPr/>
      <dgm:t>
        <a:bodyPr/>
        <a:lstStyle/>
        <a:p>
          <a:r>
            <a:rPr lang="en-US"/>
            <a:t>Assessments grades are 50% of the overall grade.</a:t>
          </a:r>
        </a:p>
      </dgm:t>
    </dgm:pt>
    <dgm:pt modelId="{8047DAC8-D24B-436B-8794-98E9503ED68A}" type="parTrans" cxnId="{7DF45283-06F9-4086-95B9-C02C6FA168C0}">
      <dgm:prSet/>
      <dgm:spPr/>
      <dgm:t>
        <a:bodyPr/>
        <a:lstStyle/>
        <a:p>
          <a:endParaRPr lang="en-US"/>
        </a:p>
      </dgm:t>
    </dgm:pt>
    <dgm:pt modelId="{007E319A-E620-43EB-93FA-DA339EE11D95}" type="sibTrans" cxnId="{7DF45283-06F9-4086-95B9-C02C6FA168C0}">
      <dgm:prSet/>
      <dgm:spPr/>
      <dgm:t>
        <a:bodyPr/>
        <a:lstStyle/>
        <a:p>
          <a:endParaRPr lang="en-US"/>
        </a:p>
      </dgm:t>
    </dgm:pt>
    <dgm:pt modelId="{2AAF8C93-1AE2-47DC-AF49-B1AD29D00AC5}">
      <dgm:prSet/>
      <dgm:spPr/>
      <dgm:t>
        <a:bodyPr/>
        <a:lstStyle/>
        <a:p>
          <a:r>
            <a:rPr lang="en-US"/>
            <a:t>Reading/Writing Process grades are 35% of the overall grade.</a:t>
          </a:r>
        </a:p>
      </dgm:t>
    </dgm:pt>
    <dgm:pt modelId="{1960DE79-1A24-43EE-B8FC-EA6EBE5A8A41}" type="parTrans" cxnId="{B70F9E09-E93F-486B-8B00-150559BAF4B5}">
      <dgm:prSet/>
      <dgm:spPr/>
      <dgm:t>
        <a:bodyPr/>
        <a:lstStyle/>
        <a:p>
          <a:endParaRPr lang="en-US"/>
        </a:p>
      </dgm:t>
    </dgm:pt>
    <dgm:pt modelId="{81C6CCF9-DA17-4259-81C5-3FA74888F5E2}" type="sibTrans" cxnId="{B70F9E09-E93F-486B-8B00-150559BAF4B5}">
      <dgm:prSet/>
      <dgm:spPr/>
      <dgm:t>
        <a:bodyPr/>
        <a:lstStyle/>
        <a:p>
          <a:endParaRPr lang="en-US"/>
        </a:p>
      </dgm:t>
    </dgm:pt>
    <dgm:pt modelId="{79F1DDE1-76AD-4F71-9B91-5510692D6784}">
      <dgm:prSet/>
      <dgm:spPr/>
      <dgm:t>
        <a:bodyPr/>
        <a:lstStyle/>
        <a:p>
          <a:r>
            <a:rPr lang="en-US"/>
            <a:t>Reading/Writing Structure grades are 15% of the overall grade.</a:t>
          </a:r>
        </a:p>
      </dgm:t>
    </dgm:pt>
    <dgm:pt modelId="{325F6D18-71F4-4100-97DB-C0F6442352E4}" type="parTrans" cxnId="{7DCA2D7C-A7EB-41EE-AF79-51DA19D48A34}">
      <dgm:prSet/>
      <dgm:spPr/>
      <dgm:t>
        <a:bodyPr/>
        <a:lstStyle/>
        <a:p>
          <a:endParaRPr lang="en-US"/>
        </a:p>
      </dgm:t>
    </dgm:pt>
    <dgm:pt modelId="{8277F343-3B7C-4C62-9D40-B52A6C9994F6}" type="sibTrans" cxnId="{7DCA2D7C-A7EB-41EE-AF79-51DA19D48A34}">
      <dgm:prSet/>
      <dgm:spPr/>
      <dgm:t>
        <a:bodyPr/>
        <a:lstStyle/>
        <a:p>
          <a:endParaRPr lang="en-US"/>
        </a:p>
      </dgm:t>
    </dgm:pt>
    <dgm:pt modelId="{71E3AB99-8896-E74C-B63E-EDE295873607}" type="pres">
      <dgm:prSet presAssocID="{272A17A8-808A-483B-B959-26C8A8C721CE}" presName="linear" presStyleCnt="0">
        <dgm:presLayoutVars>
          <dgm:animLvl val="lvl"/>
          <dgm:resizeHandles val="exact"/>
        </dgm:presLayoutVars>
      </dgm:prSet>
      <dgm:spPr/>
    </dgm:pt>
    <dgm:pt modelId="{FAF5801D-0EAC-7547-A603-629DCCAE80C6}" type="pres">
      <dgm:prSet presAssocID="{4B692CF6-1FED-4CA7-8F6A-9FD32B156DD6}" presName="parentText" presStyleLbl="node1" presStyleIdx="0" presStyleCnt="6">
        <dgm:presLayoutVars>
          <dgm:chMax val="0"/>
          <dgm:bulletEnabled val="1"/>
        </dgm:presLayoutVars>
      </dgm:prSet>
      <dgm:spPr/>
    </dgm:pt>
    <dgm:pt modelId="{81CE4420-B459-1A48-B96E-10E7BDC50B0C}" type="pres">
      <dgm:prSet presAssocID="{583E1462-72A9-496A-B56A-937E12FB00CC}" presName="spacer" presStyleCnt="0"/>
      <dgm:spPr/>
    </dgm:pt>
    <dgm:pt modelId="{B2FA4030-8292-114D-9A1C-FD4BEF9A2866}" type="pres">
      <dgm:prSet presAssocID="{6AA1A3F4-F706-48B3-B4BB-C14BED88F8C1}" presName="parentText" presStyleLbl="node1" presStyleIdx="1" presStyleCnt="6">
        <dgm:presLayoutVars>
          <dgm:chMax val="0"/>
          <dgm:bulletEnabled val="1"/>
        </dgm:presLayoutVars>
      </dgm:prSet>
      <dgm:spPr/>
    </dgm:pt>
    <dgm:pt modelId="{1BF68786-D9B9-8043-AD23-316131350E9D}" type="pres">
      <dgm:prSet presAssocID="{28BEA159-A79F-4B40-BEF3-6B800DA5EB80}" presName="spacer" presStyleCnt="0"/>
      <dgm:spPr/>
    </dgm:pt>
    <dgm:pt modelId="{873F97FD-9CE8-F145-94FB-5BB9E2C6DFFD}" type="pres">
      <dgm:prSet presAssocID="{E5B42101-9701-4DB4-AC77-FDADD61B3D3C}" presName="parentText" presStyleLbl="node1" presStyleIdx="2" presStyleCnt="6">
        <dgm:presLayoutVars>
          <dgm:chMax val="0"/>
          <dgm:bulletEnabled val="1"/>
        </dgm:presLayoutVars>
      </dgm:prSet>
      <dgm:spPr/>
    </dgm:pt>
    <dgm:pt modelId="{EE8DCA04-B8FF-E64D-B080-BB9886C3E7CB}" type="pres">
      <dgm:prSet presAssocID="{341D8452-D356-4A02-BC48-84CB53972349}" presName="spacer" presStyleCnt="0"/>
      <dgm:spPr/>
    </dgm:pt>
    <dgm:pt modelId="{18365E31-4D65-E740-B717-1BE3147A1193}" type="pres">
      <dgm:prSet presAssocID="{31C988E1-12D6-4152-9D8D-DA7F6163034A}" presName="parentText" presStyleLbl="node1" presStyleIdx="3" presStyleCnt="6">
        <dgm:presLayoutVars>
          <dgm:chMax val="0"/>
          <dgm:bulletEnabled val="1"/>
        </dgm:presLayoutVars>
      </dgm:prSet>
      <dgm:spPr/>
    </dgm:pt>
    <dgm:pt modelId="{A5DFC02A-5683-524A-8356-873029083095}" type="pres">
      <dgm:prSet presAssocID="{007E319A-E620-43EB-93FA-DA339EE11D95}" presName="spacer" presStyleCnt="0"/>
      <dgm:spPr/>
    </dgm:pt>
    <dgm:pt modelId="{BC1477F7-6743-4448-AB58-DF665CE39F3E}" type="pres">
      <dgm:prSet presAssocID="{2AAF8C93-1AE2-47DC-AF49-B1AD29D00AC5}" presName="parentText" presStyleLbl="node1" presStyleIdx="4" presStyleCnt="6">
        <dgm:presLayoutVars>
          <dgm:chMax val="0"/>
          <dgm:bulletEnabled val="1"/>
        </dgm:presLayoutVars>
      </dgm:prSet>
      <dgm:spPr/>
    </dgm:pt>
    <dgm:pt modelId="{2EE05482-7813-EB4E-AEDA-F91E2C1DED96}" type="pres">
      <dgm:prSet presAssocID="{81C6CCF9-DA17-4259-81C5-3FA74888F5E2}" presName="spacer" presStyleCnt="0"/>
      <dgm:spPr/>
    </dgm:pt>
    <dgm:pt modelId="{9EF6B340-8F4E-8941-B2B8-4AD5E6F85812}" type="pres">
      <dgm:prSet presAssocID="{79F1DDE1-76AD-4F71-9B91-5510692D6784}" presName="parentText" presStyleLbl="node1" presStyleIdx="5" presStyleCnt="6">
        <dgm:presLayoutVars>
          <dgm:chMax val="0"/>
          <dgm:bulletEnabled val="1"/>
        </dgm:presLayoutVars>
      </dgm:prSet>
      <dgm:spPr/>
    </dgm:pt>
  </dgm:ptLst>
  <dgm:cxnLst>
    <dgm:cxn modelId="{B70F9E09-E93F-486B-8B00-150559BAF4B5}" srcId="{272A17A8-808A-483B-B959-26C8A8C721CE}" destId="{2AAF8C93-1AE2-47DC-AF49-B1AD29D00AC5}" srcOrd="4" destOrd="0" parTransId="{1960DE79-1A24-43EE-B8FC-EA6EBE5A8A41}" sibTransId="{81C6CCF9-DA17-4259-81C5-3FA74888F5E2}"/>
    <dgm:cxn modelId="{7C527C16-6049-4540-9656-C85969CB4E91}" srcId="{272A17A8-808A-483B-B959-26C8A8C721CE}" destId="{4B692CF6-1FED-4CA7-8F6A-9FD32B156DD6}" srcOrd="0" destOrd="0" parTransId="{D89AAE93-38EF-4EB4-BB89-3AB6393E7D80}" sibTransId="{583E1462-72A9-496A-B56A-937E12FB00CC}"/>
    <dgm:cxn modelId="{75B7591C-DC04-452A-8340-7CEB620FCDF1}" srcId="{272A17A8-808A-483B-B959-26C8A8C721CE}" destId="{E5B42101-9701-4DB4-AC77-FDADD61B3D3C}" srcOrd="2" destOrd="0" parTransId="{0ABB7F13-6D0F-45F3-A8CC-29DB6AB9DCB3}" sibTransId="{341D8452-D356-4A02-BC48-84CB53972349}"/>
    <dgm:cxn modelId="{97438D32-848C-554C-A2BF-A330FC4E07D9}" type="presOf" srcId="{4B692CF6-1FED-4CA7-8F6A-9FD32B156DD6}" destId="{FAF5801D-0EAC-7547-A603-629DCCAE80C6}" srcOrd="0" destOrd="0" presId="urn:microsoft.com/office/officeart/2005/8/layout/vList2"/>
    <dgm:cxn modelId="{F9ACF436-9D4F-5B4D-BBCA-31D0ED9B8508}" type="presOf" srcId="{79F1DDE1-76AD-4F71-9B91-5510692D6784}" destId="{9EF6B340-8F4E-8941-B2B8-4AD5E6F85812}" srcOrd="0" destOrd="0" presId="urn:microsoft.com/office/officeart/2005/8/layout/vList2"/>
    <dgm:cxn modelId="{F03D454C-83D4-504B-B6E9-E46ECEB19D7C}" type="presOf" srcId="{E5B42101-9701-4DB4-AC77-FDADD61B3D3C}" destId="{873F97FD-9CE8-F145-94FB-5BB9E2C6DFFD}" srcOrd="0" destOrd="0" presId="urn:microsoft.com/office/officeart/2005/8/layout/vList2"/>
    <dgm:cxn modelId="{99791856-243A-6F41-9599-ADD37DBD617C}" type="presOf" srcId="{31C988E1-12D6-4152-9D8D-DA7F6163034A}" destId="{18365E31-4D65-E740-B717-1BE3147A1193}" srcOrd="0" destOrd="0" presId="urn:microsoft.com/office/officeart/2005/8/layout/vList2"/>
    <dgm:cxn modelId="{627CAC58-A1B7-AD46-A2C4-72387830D343}" type="presOf" srcId="{6AA1A3F4-F706-48B3-B4BB-C14BED88F8C1}" destId="{B2FA4030-8292-114D-9A1C-FD4BEF9A2866}" srcOrd="0" destOrd="0" presId="urn:microsoft.com/office/officeart/2005/8/layout/vList2"/>
    <dgm:cxn modelId="{BBAF6E5F-BC1F-1648-8887-6CD98AB9779B}" type="presOf" srcId="{2AAF8C93-1AE2-47DC-AF49-B1AD29D00AC5}" destId="{BC1477F7-6743-4448-AB58-DF665CE39F3E}" srcOrd="0" destOrd="0" presId="urn:microsoft.com/office/officeart/2005/8/layout/vList2"/>
    <dgm:cxn modelId="{7DCA2D7C-A7EB-41EE-AF79-51DA19D48A34}" srcId="{272A17A8-808A-483B-B959-26C8A8C721CE}" destId="{79F1DDE1-76AD-4F71-9B91-5510692D6784}" srcOrd="5" destOrd="0" parTransId="{325F6D18-71F4-4100-97DB-C0F6442352E4}" sibTransId="{8277F343-3B7C-4C62-9D40-B52A6C9994F6}"/>
    <dgm:cxn modelId="{7DF45283-06F9-4086-95B9-C02C6FA168C0}" srcId="{272A17A8-808A-483B-B959-26C8A8C721CE}" destId="{31C988E1-12D6-4152-9D8D-DA7F6163034A}" srcOrd="3" destOrd="0" parTransId="{8047DAC8-D24B-436B-8794-98E9503ED68A}" sibTransId="{007E319A-E620-43EB-93FA-DA339EE11D95}"/>
    <dgm:cxn modelId="{2C416E93-14B7-084F-A357-615B97BE2B5F}" type="presOf" srcId="{272A17A8-808A-483B-B959-26C8A8C721CE}" destId="{71E3AB99-8896-E74C-B63E-EDE295873607}" srcOrd="0" destOrd="0" presId="urn:microsoft.com/office/officeart/2005/8/layout/vList2"/>
    <dgm:cxn modelId="{F70479D7-B7F4-4281-9511-F77671C6166B}" srcId="{272A17A8-808A-483B-B959-26C8A8C721CE}" destId="{6AA1A3F4-F706-48B3-B4BB-C14BED88F8C1}" srcOrd="1" destOrd="0" parTransId="{795C40F4-E146-4293-B79E-CEC0AEC96FDF}" sibTransId="{28BEA159-A79F-4B40-BEF3-6B800DA5EB80}"/>
    <dgm:cxn modelId="{227BDC28-8359-F94C-B445-2C472530D6FC}" type="presParOf" srcId="{71E3AB99-8896-E74C-B63E-EDE295873607}" destId="{FAF5801D-0EAC-7547-A603-629DCCAE80C6}" srcOrd="0" destOrd="0" presId="urn:microsoft.com/office/officeart/2005/8/layout/vList2"/>
    <dgm:cxn modelId="{AC736505-630E-A04B-97F6-8AB058938A12}" type="presParOf" srcId="{71E3AB99-8896-E74C-B63E-EDE295873607}" destId="{81CE4420-B459-1A48-B96E-10E7BDC50B0C}" srcOrd="1" destOrd="0" presId="urn:microsoft.com/office/officeart/2005/8/layout/vList2"/>
    <dgm:cxn modelId="{7FFD70B4-34DD-BB42-B2FC-BAC2E4FBBA76}" type="presParOf" srcId="{71E3AB99-8896-E74C-B63E-EDE295873607}" destId="{B2FA4030-8292-114D-9A1C-FD4BEF9A2866}" srcOrd="2" destOrd="0" presId="urn:microsoft.com/office/officeart/2005/8/layout/vList2"/>
    <dgm:cxn modelId="{92DEDCB7-B2E8-E54C-8F4B-D6991DA3631D}" type="presParOf" srcId="{71E3AB99-8896-E74C-B63E-EDE295873607}" destId="{1BF68786-D9B9-8043-AD23-316131350E9D}" srcOrd="3" destOrd="0" presId="urn:microsoft.com/office/officeart/2005/8/layout/vList2"/>
    <dgm:cxn modelId="{BBC44EF2-088B-AC4D-9534-94E962BB6E76}" type="presParOf" srcId="{71E3AB99-8896-E74C-B63E-EDE295873607}" destId="{873F97FD-9CE8-F145-94FB-5BB9E2C6DFFD}" srcOrd="4" destOrd="0" presId="urn:microsoft.com/office/officeart/2005/8/layout/vList2"/>
    <dgm:cxn modelId="{40498290-8185-9542-B444-2F71CE52273B}" type="presParOf" srcId="{71E3AB99-8896-E74C-B63E-EDE295873607}" destId="{EE8DCA04-B8FF-E64D-B080-BB9886C3E7CB}" srcOrd="5" destOrd="0" presId="urn:microsoft.com/office/officeart/2005/8/layout/vList2"/>
    <dgm:cxn modelId="{9BB2435D-B121-994C-AF70-F1C6380575A2}" type="presParOf" srcId="{71E3AB99-8896-E74C-B63E-EDE295873607}" destId="{18365E31-4D65-E740-B717-1BE3147A1193}" srcOrd="6" destOrd="0" presId="urn:microsoft.com/office/officeart/2005/8/layout/vList2"/>
    <dgm:cxn modelId="{37570A6F-AF55-B045-A6B0-A19757C36F84}" type="presParOf" srcId="{71E3AB99-8896-E74C-B63E-EDE295873607}" destId="{A5DFC02A-5683-524A-8356-873029083095}" srcOrd="7" destOrd="0" presId="urn:microsoft.com/office/officeart/2005/8/layout/vList2"/>
    <dgm:cxn modelId="{B9F59B7C-95D0-B645-A49B-B1F01B854E6D}" type="presParOf" srcId="{71E3AB99-8896-E74C-B63E-EDE295873607}" destId="{BC1477F7-6743-4448-AB58-DF665CE39F3E}" srcOrd="8" destOrd="0" presId="urn:microsoft.com/office/officeart/2005/8/layout/vList2"/>
    <dgm:cxn modelId="{42A2C32C-235B-CC41-AF7F-9B4B9BFF4787}" type="presParOf" srcId="{71E3AB99-8896-E74C-B63E-EDE295873607}" destId="{2EE05482-7813-EB4E-AEDA-F91E2C1DED96}" srcOrd="9" destOrd="0" presId="urn:microsoft.com/office/officeart/2005/8/layout/vList2"/>
    <dgm:cxn modelId="{51B60962-3D64-E544-89B1-19C33EB86B5A}" type="presParOf" srcId="{71E3AB99-8896-E74C-B63E-EDE295873607}" destId="{9EF6B340-8F4E-8941-B2B8-4AD5E6F85812}"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4B2770A-E8E4-4EBD-970E-C334D63E392A}" type="doc">
      <dgm:prSet loTypeId="urn:microsoft.com/office/officeart/2005/8/layout/process4" loCatId="process" qsTypeId="urn:microsoft.com/office/officeart/2005/8/quickstyle/simple2" qsCatId="simple" csTypeId="urn:microsoft.com/office/officeart/2005/8/colors/colorful5" csCatId="colorful" phldr="1"/>
      <dgm:spPr/>
      <dgm:t>
        <a:bodyPr/>
        <a:lstStyle/>
        <a:p>
          <a:endParaRPr lang="en-US"/>
        </a:p>
      </dgm:t>
    </dgm:pt>
    <dgm:pt modelId="{4864EA8A-2208-4A14-8015-7F16FABB6BD8}">
      <dgm:prSet/>
      <dgm:spPr/>
      <dgm:t>
        <a:bodyPr/>
        <a:lstStyle/>
        <a:p>
          <a:r>
            <a:rPr lang="en-US" dirty="0"/>
            <a:t>Class Website</a:t>
          </a:r>
        </a:p>
      </dgm:t>
    </dgm:pt>
    <dgm:pt modelId="{E301045F-B850-492D-B5F8-0E8CD57162DE}" type="parTrans" cxnId="{AC2BAEB2-AE0A-4789-9744-F690F5232FA8}">
      <dgm:prSet/>
      <dgm:spPr/>
      <dgm:t>
        <a:bodyPr/>
        <a:lstStyle/>
        <a:p>
          <a:endParaRPr lang="en-US"/>
        </a:p>
      </dgm:t>
    </dgm:pt>
    <dgm:pt modelId="{04E95210-0F9F-4F42-9872-4A51951B47EF}" type="sibTrans" cxnId="{AC2BAEB2-AE0A-4789-9744-F690F5232FA8}">
      <dgm:prSet/>
      <dgm:spPr/>
      <dgm:t>
        <a:bodyPr/>
        <a:lstStyle/>
        <a:p>
          <a:endParaRPr lang="en-US"/>
        </a:p>
      </dgm:t>
    </dgm:pt>
    <dgm:pt modelId="{73839969-5C6D-4A0B-9BC0-D4A231975765}">
      <dgm:prSet/>
      <dgm:spPr/>
      <dgm:t>
        <a:bodyPr/>
        <a:lstStyle/>
        <a:p>
          <a:r>
            <a:rPr lang="en-US"/>
            <a:t>Important information</a:t>
          </a:r>
        </a:p>
      </dgm:t>
    </dgm:pt>
    <dgm:pt modelId="{29D91DDC-3DA3-455B-927E-7A0EAECFC62D}" type="parTrans" cxnId="{84D22D49-9B66-472C-B71E-F6DE161E4B3A}">
      <dgm:prSet/>
      <dgm:spPr/>
      <dgm:t>
        <a:bodyPr/>
        <a:lstStyle/>
        <a:p>
          <a:endParaRPr lang="en-US"/>
        </a:p>
      </dgm:t>
    </dgm:pt>
    <dgm:pt modelId="{C4DE28FE-A215-4432-B9D3-130AFD88D3A1}" type="sibTrans" cxnId="{84D22D49-9B66-472C-B71E-F6DE161E4B3A}">
      <dgm:prSet/>
      <dgm:spPr/>
      <dgm:t>
        <a:bodyPr/>
        <a:lstStyle/>
        <a:p>
          <a:endParaRPr lang="en-US"/>
        </a:p>
      </dgm:t>
    </dgm:pt>
    <dgm:pt modelId="{5DA29D6D-E9B9-4CE1-B982-61C0BE472799}">
      <dgm:prSet/>
      <dgm:spPr/>
      <dgm:t>
        <a:bodyPr/>
        <a:lstStyle/>
        <a:p>
          <a:r>
            <a:rPr lang="en-US"/>
            <a:t>Class Syllabus</a:t>
          </a:r>
        </a:p>
      </dgm:t>
    </dgm:pt>
    <dgm:pt modelId="{C9CECBBA-D04C-43CF-A65E-8E2D5FE6FFA0}" type="parTrans" cxnId="{5C3B6C18-4192-46A8-8FDD-A03C1A8A61E5}">
      <dgm:prSet/>
      <dgm:spPr/>
      <dgm:t>
        <a:bodyPr/>
        <a:lstStyle/>
        <a:p>
          <a:endParaRPr lang="en-US"/>
        </a:p>
      </dgm:t>
    </dgm:pt>
    <dgm:pt modelId="{657282BF-C1B5-4B45-8D73-65BA37B8FF02}" type="sibTrans" cxnId="{5C3B6C18-4192-46A8-8FDD-A03C1A8A61E5}">
      <dgm:prSet/>
      <dgm:spPr/>
      <dgm:t>
        <a:bodyPr/>
        <a:lstStyle/>
        <a:p>
          <a:endParaRPr lang="en-US"/>
        </a:p>
      </dgm:t>
    </dgm:pt>
    <dgm:pt modelId="{29B2C087-AD2C-4E57-8304-6F7891D6E5F1}">
      <dgm:prSet/>
      <dgm:spPr/>
      <dgm:t>
        <a:bodyPr/>
        <a:lstStyle/>
        <a:p>
          <a:r>
            <a:rPr lang="en-US"/>
            <a:t>Class Calendars</a:t>
          </a:r>
        </a:p>
      </dgm:t>
    </dgm:pt>
    <dgm:pt modelId="{963808F4-CA4D-4440-B3AF-D92F6E40DB4A}" type="parTrans" cxnId="{C1C01E0C-695C-4147-AF25-D3673F168589}">
      <dgm:prSet/>
      <dgm:spPr/>
      <dgm:t>
        <a:bodyPr/>
        <a:lstStyle/>
        <a:p>
          <a:endParaRPr lang="en-US"/>
        </a:p>
      </dgm:t>
    </dgm:pt>
    <dgm:pt modelId="{5D8F0D61-4402-442C-AE99-3ADB787799A9}" type="sibTrans" cxnId="{C1C01E0C-695C-4147-AF25-D3673F168589}">
      <dgm:prSet/>
      <dgm:spPr/>
      <dgm:t>
        <a:bodyPr/>
        <a:lstStyle/>
        <a:p>
          <a:endParaRPr lang="en-US"/>
        </a:p>
      </dgm:t>
    </dgm:pt>
    <dgm:pt modelId="{2372FE63-5DD4-4FCC-9B54-E8A69E505562}">
      <dgm:prSet/>
      <dgm:spPr/>
      <dgm:t>
        <a:bodyPr/>
        <a:lstStyle/>
        <a:p>
          <a:r>
            <a:rPr lang="en-US"/>
            <a:t>List of Class Novels</a:t>
          </a:r>
        </a:p>
      </dgm:t>
    </dgm:pt>
    <dgm:pt modelId="{7019DA92-7563-49F1-8417-1E2D811901C5}" type="parTrans" cxnId="{3D0DD3C2-288E-474A-A9DC-F8FC39BAE529}">
      <dgm:prSet/>
      <dgm:spPr/>
      <dgm:t>
        <a:bodyPr/>
        <a:lstStyle/>
        <a:p>
          <a:endParaRPr lang="en-US"/>
        </a:p>
      </dgm:t>
    </dgm:pt>
    <dgm:pt modelId="{45C6F7D6-C60F-4799-80D2-A877E326DD3C}" type="sibTrans" cxnId="{3D0DD3C2-288E-474A-A9DC-F8FC39BAE529}">
      <dgm:prSet/>
      <dgm:spPr/>
      <dgm:t>
        <a:bodyPr/>
        <a:lstStyle/>
        <a:p>
          <a:endParaRPr lang="en-US"/>
        </a:p>
      </dgm:t>
    </dgm:pt>
    <dgm:pt modelId="{2C623C1E-D987-E94B-88B8-84A5D26441AC}">
      <dgm:prSet/>
      <dgm:spPr/>
      <dgm:t>
        <a:bodyPr/>
        <a:lstStyle/>
        <a:p>
          <a:r>
            <a:rPr lang="en-US" dirty="0">
              <a:solidFill>
                <a:srgbClr val="FFFF00"/>
              </a:solidFill>
              <a:hlinkClick xmlns:r="http://schemas.openxmlformats.org/officeDocument/2006/relationships" r:id="rId1">
                <a:extLst>
                  <a:ext uri="{A12FA001-AC4F-418D-AE19-62706E023703}">
                    <ahyp:hlinkClr xmlns:ahyp="http://schemas.microsoft.com/office/drawing/2018/hyperlinkcolor" val="tx"/>
                  </a:ext>
                </a:extLst>
              </a:hlinkClick>
            </a:rPr>
            <a:t>https://www.washoeschools.net/jhoy</a:t>
          </a:r>
          <a:endParaRPr lang="en-US" dirty="0">
            <a:solidFill>
              <a:srgbClr val="FFFF00"/>
            </a:solidFill>
          </a:endParaRPr>
        </a:p>
      </dgm:t>
    </dgm:pt>
    <dgm:pt modelId="{2BF7BDC1-8D56-844B-BC27-D1A0A843EB17}" type="parTrans" cxnId="{F4558A65-2A70-5541-979D-5AB633B566C3}">
      <dgm:prSet/>
      <dgm:spPr/>
      <dgm:t>
        <a:bodyPr/>
        <a:lstStyle/>
        <a:p>
          <a:endParaRPr lang="en-US"/>
        </a:p>
      </dgm:t>
    </dgm:pt>
    <dgm:pt modelId="{C5BE3C2F-2E04-8242-AEA4-C1CABC7254C8}" type="sibTrans" cxnId="{F4558A65-2A70-5541-979D-5AB633B566C3}">
      <dgm:prSet/>
      <dgm:spPr/>
      <dgm:t>
        <a:bodyPr/>
        <a:lstStyle/>
        <a:p>
          <a:endParaRPr lang="en-US"/>
        </a:p>
      </dgm:t>
    </dgm:pt>
    <dgm:pt modelId="{307D2ACA-39B4-5D45-82EB-F73FD9D0DDFC}" type="pres">
      <dgm:prSet presAssocID="{64B2770A-E8E4-4EBD-970E-C334D63E392A}" presName="Name0" presStyleCnt="0">
        <dgm:presLayoutVars>
          <dgm:dir/>
          <dgm:animLvl val="lvl"/>
          <dgm:resizeHandles val="exact"/>
        </dgm:presLayoutVars>
      </dgm:prSet>
      <dgm:spPr/>
    </dgm:pt>
    <dgm:pt modelId="{54C516D5-AB27-C04E-80CD-DC4193D39F8C}" type="pres">
      <dgm:prSet presAssocID="{73839969-5C6D-4A0B-9BC0-D4A231975765}" presName="boxAndChildren" presStyleCnt="0"/>
      <dgm:spPr/>
    </dgm:pt>
    <dgm:pt modelId="{D6C23B0F-4016-3C46-A930-19D935D5662A}" type="pres">
      <dgm:prSet presAssocID="{73839969-5C6D-4A0B-9BC0-D4A231975765}" presName="parentTextBox" presStyleLbl="node1" presStyleIdx="0" presStyleCnt="3"/>
      <dgm:spPr/>
    </dgm:pt>
    <dgm:pt modelId="{397A0263-0D47-E445-B4FC-929BFF2BBCAA}" type="pres">
      <dgm:prSet presAssocID="{73839969-5C6D-4A0B-9BC0-D4A231975765}" presName="entireBox" presStyleLbl="node1" presStyleIdx="0" presStyleCnt="3"/>
      <dgm:spPr/>
    </dgm:pt>
    <dgm:pt modelId="{F478FA07-8317-3645-A20D-CD820515697D}" type="pres">
      <dgm:prSet presAssocID="{73839969-5C6D-4A0B-9BC0-D4A231975765}" presName="descendantBox" presStyleCnt="0"/>
      <dgm:spPr/>
    </dgm:pt>
    <dgm:pt modelId="{FC0C9590-E45A-B54E-8A10-E768EA23B55C}" type="pres">
      <dgm:prSet presAssocID="{5DA29D6D-E9B9-4CE1-B982-61C0BE472799}" presName="childTextBox" presStyleLbl="fgAccFollowNode1" presStyleIdx="0" presStyleCnt="3">
        <dgm:presLayoutVars>
          <dgm:bulletEnabled val="1"/>
        </dgm:presLayoutVars>
      </dgm:prSet>
      <dgm:spPr/>
    </dgm:pt>
    <dgm:pt modelId="{89679C51-24BB-0B4F-8CB5-CD39D5C4D5C2}" type="pres">
      <dgm:prSet presAssocID="{29B2C087-AD2C-4E57-8304-6F7891D6E5F1}" presName="childTextBox" presStyleLbl="fgAccFollowNode1" presStyleIdx="1" presStyleCnt="3">
        <dgm:presLayoutVars>
          <dgm:bulletEnabled val="1"/>
        </dgm:presLayoutVars>
      </dgm:prSet>
      <dgm:spPr/>
    </dgm:pt>
    <dgm:pt modelId="{EBFC38A6-36DF-3646-947C-93269DA45AE2}" type="pres">
      <dgm:prSet presAssocID="{2372FE63-5DD4-4FCC-9B54-E8A69E505562}" presName="childTextBox" presStyleLbl="fgAccFollowNode1" presStyleIdx="2" presStyleCnt="3">
        <dgm:presLayoutVars>
          <dgm:bulletEnabled val="1"/>
        </dgm:presLayoutVars>
      </dgm:prSet>
      <dgm:spPr/>
    </dgm:pt>
    <dgm:pt modelId="{82D692AD-1151-6541-8A82-F4D26D8F85C8}" type="pres">
      <dgm:prSet presAssocID="{C5BE3C2F-2E04-8242-AEA4-C1CABC7254C8}" presName="sp" presStyleCnt="0"/>
      <dgm:spPr/>
    </dgm:pt>
    <dgm:pt modelId="{68D5E82E-BE48-CB41-926C-EE1D8AF02EE1}" type="pres">
      <dgm:prSet presAssocID="{2C623C1E-D987-E94B-88B8-84A5D26441AC}" presName="arrowAndChildren" presStyleCnt="0"/>
      <dgm:spPr/>
    </dgm:pt>
    <dgm:pt modelId="{FB2FE18E-2FC2-2547-845D-B068395FF38A}" type="pres">
      <dgm:prSet presAssocID="{2C623C1E-D987-E94B-88B8-84A5D26441AC}" presName="parentTextArrow" presStyleLbl="node1" presStyleIdx="1" presStyleCnt="3" custLinFactNeighborX="396"/>
      <dgm:spPr/>
    </dgm:pt>
    <dgm:pt modelId="{8D5C8C19-8A7F-8945-9CCA-0E199A824AD6}" type="pres">
      <dgm:prSet presAssocID="{04E95210-0F9F-4F42-9872-4A51951B47EF}" presName="sp" presStyleCnt="0"/>
      <dgm:spPr/>
    </dgm:pt>
    <dgm:pt modelId="{EAC16922-662A-CF44-A442-3F4591544A50}" type="pres">
      <dgm:prSet presAssocID="{4864EA8A-2208-4A14-8015-7F16FABB6BD8}" presName="arrowAndChildren" presStyleCnt="0"/>
      <dgm:spPr/>
    </dgm:pt>
    <dgm:pt modelId="{507125AE-F24E-6747-BBD3-7500A3F08F1B}" type="pres">
      <dgm:prSet presAssocID="{4864EA8A-2208-4A14-8015-7F16FABB6BD8}" presName="parentTextArrow" presStyleLbl="node1" presStyleIdx="2" presStyleCnt="3"/>
      <dgm:spPr/>
    </dgm:pt>
  </dgm:ptLst>
  <dgm:cxnLst>
    <dgm:cxn modelId="{AAEFF102-5073-0945-ADBF-F6DD21710998}" type="presOf" srcId="{5DA29D6D-E9B9-4CE1-B982-61C0BE472799}" destId="{FC0C9590-E45A-B54E-8A10-E768EA23B55C}" srcOrd="0" destOrd="0" presId="urn:microsoft.com/office/officeart/2005/8/layout/process4"/>
    <dgm:cxn modelId="{C1C01E0C-695C-4147-AF25-D3673F168589}" srcId="{73839969-5C6D-4A0B-9BC0-D4A231975765}" destId="{29B2C087-AD2C-4E57-8304-6F7891D6E5F1}" srcOrd="1" destOrd="0" parTransId="{963808F4-CA4D-4440-B3AF-D92F6E40DB4A}" sibTransId="{5D8F0D61-4402-442C-AE99-3ADB787799A9}"/>
    <dgm:cxn modelId="{5C3B6C18-4192-46A8-8FDD-A03C1A8A61E5}" srcId="{73839969-5C6D-4A0B-9BC0-D4A231975765}" destId="{5DA29D6D-E9B9-4CE1-B982-61C0BE472799}" srcOrd="0" destOrd="0" parTransId="{C9CECBBA-D04C-43CF-A65E-8E2D5FE6FFA0}" sibTransId="{657282BF-C1B5-4B45-8D73-65BA37B8FF02}"/>
    <dgm:cxn modelId="{A6A99522-A0AA-2F49-BC42-9597F92C1776}" type="presOf" srcId="{4864EA8A-2208-4A14-8015-7F16FABB6BD8}" destId="{507125AE-F24E-6747-BBD3-7500A3F08F1B}" srcOrd="0" destOrd="0" presId="urn:microsoft.com/office/officeart/2005/8/layout/process4"/>
    <dgm:cxn modelId="{CC6CFE2D-1FAB-8D40-B8A4-1B0A06E19D41}" type="presOf" srcId="{73839969-5C6D-4A0B-9BC0-D4A231975765}" destId="{D6C23B0F-4016-3C46-A930-19D935D5662A}" srcOrd="0" destOrd="0" presId="urn:microsoft.com/office/officeart/2005/8/layout/process4"/>
    <dgm:cxn modelId="{84D22D49-9B66-472C-B71E-F6DE161E4B3A}" srcId="{64B2770A-E8E4-4EBD-970E-C334D63E392A}" destId="{73839969-5C6D-4A0B-9BC0-D4A231975765}" srcOrd="2" destOrd="0" parTransId="{29D91DDC-3DA3-455B-927E-7A0EAECFC62D}" sibTransId="{C4DE28FE-A215-4432-B9D3-130AFD88D3A1}"/>
    <dgm:cxn modelId="{45A1964E-3049-0347-8E94-1DD3767294C4}" type="presOf" srcId="{2372FE63-5DD4-4FCC-9B54-E8A69E505562}" destId="{EBFC38A6-36DF-3646-947C-93269DA45AE2}" srcOrd="0" destOrd="0" presId="urn:microsoft.com/office/officeart/2005/8/layout/process4"/>
    <dgm:cxn modelId="{F4558A65-2A70-5541-979D-5AB633B566C3}" srcId="{64B2770A-E8E4-4EBD-970E-C334D63E392A}" destId="{2C623C1E-D987-E94B-88B8-84A5D26441AC}" srcOrd="1" destOrd="0" parTransId="{2BF7BDC1-8D56-844B-BC27-D1A0A843EB17}" sibTransId="{C5BE3C2F-2E04-8242-AEA4-C1CABC7254C8}"/>
    <dgm:cxn modelId="{F54D1C7E-5D4A-6441-BCEB-AFA9B9B130E6}" type="presOf" srcId="{2C623C1E-D987-E94B-88B8-84A5D26441AC}" destId="{FB2FE18E-2FC2-2547-845D-B068395FF38A}" srcOrd="0" destOrd="0" presId="urn:microsoft.com/office/officeart/2005/8/layout/process4"/>
    <dgm:cxn modelId="{BD55099B-8F8F-A445-8C90-7462E4B3AE90}" type="presOf" srcId="{64B2770A-E8E4-4EBD-970E-C334D63E392A}" destId="{307D2ACA-39B4-5D45-82EB-F73FD9D0DDFC}" srcOrd="0" destOrd="0" presId="urn:microsoft.com/office/officeart/2005/8/layout/process4"/>
    <dgm:cxn modelId="{AC2BAEB2-AE0A-4789-9744-F690F5232FA8}" srcId="{64B2770A-E8E4-4EBD-970E-C334D63E392A}" destId="{4864EA8A-2208-4A14-8015-7F16FABB6BD8}" srcOrd="0" destOrd="0" parTransId="{E301045F-B850-492D-B5F8-0E8CD57162DE}" sibTransId="{04E95210-0F9F-4F42-9872-4A51951B47EF}"/>
    <dgm:cxn modelId="{3D0DD3C2-288E-474A-A9DC-F8FC39BAE529}" srcId="{73839969-5C6D-4A0B-9BC0-D4A231975765}" destId="{2372FE63-5DD4-4FCC-9B54-E8A69E505562}" srcOrd="2" destOrd="0" parTransId="{7019DA92-7563-49F1-8417-1E2D811901C5}" sibTransId="{45C6F7D6-C60F-4799-80D2-A877E326DD3C}"/>
    <dgm:cxn modelId="{066095C5-7B0A-8042-A188-2971C6632120}" type="presOf" srcId="{73839969-5C6D-4A0B-9BC0-D4A231975765}" destId="{397A0263-0D47-E445-B4FC-929BFF2BBCAA}" srcOrd="1" destOrd="0" presId="urn:microsoft.com/office/officeart/2005/8/layout/process4"/>
    <dgm:cxn modelId="{1685C7E0-7C7B-E44E-BC08-0F9531348A7B}" type="presOf" srcId="{29B2C087-AD2C-4E57-8304-6F7891D6E5F1}" destId="{89679C51-24BB-0B4F-8CB5-CD39D5C4D5C2}" srcOrd="0" destOrd="0" presId="urn:microsoft.com/office/officeart/2005/8/layout/process4"/>
    <dgm:cxn modelId="{1DF94AE6-84F8-1347-922C-0F43C0DABEC8}" type="presParOf" srcId="{307D2ACA-39B4-5D45-82EB-F73FD9D0DDFC}" destId="{54C516D5-AB27-C04E-80CD-DC4193D39F8C}" srcOrd="0" destOrd="0" presId="urn:microsoft.com/office/officeart/2005/8/layout/process4"/>
    <dgm:cxn modelId="{2498D10E-45F2-8242-BB4B-451024B28A51}" type="presParOf" srcId="{54C516D5-AB27-C04E-80CD-DC4193D39F8C}" destId="{D6C23B0F-4016-3C46-A930-19D935D5662A}" srcOrd="0" destOrd="0" presId="urn:microsoft.com/office/officeart/2005/8/layout/process4"/>
    <dgm:cxn modelId="{5AB98A88-E2B8-0447-A123-86C34572EE86}" type="presParOf" srcId="{54C516D5-AB27-C04E-80CD-DC4193D39F8C}" destId="{397A0263-0D47-E445-B4FC-929BFF2BBCAA}" srcOrd="1" destOrd="0" presId="urn:microsoft.com/office/officeart/2005/8/layout/process4"/>
    <dgm:cxn modelId="{C630E1CB-7EB3-D944-9B4D-9708C60D1243}" type="presParOf" srcId="{54C516D5-AB27-C04E-80CD-DC4193D39F8C}" destId="{F478FA07-8317-3645-A20D-CD820515697D}" srcOrd="2" destOrd="0" presId="urn:microsoft.com/office/officeart/2005/8/layout/process4"/>
    <dgm:cxn modelId="{64E68E48-3945-5842-BD46-DF8D563C8631}" type="presParOf" srcId="{F478FA07-8317-3645-A20D-CD820515697D}" destId="{FC0C9590-E45A-B54E-8A10-E768EA23B55C}" srcOrd="0" destOrd="0" presId="urn:microsoft.com/office/officeart/2005/8/layout/process4"/>
    <dgm:cxn modelId="{AA11C928-6729-AE46-9C7C-93859C03F03E}" type="presParOf" srcId="{F478FA07-8317-3645-A20D-CD820515697D}" destId="{89679C51-24BB-0B4F-8CB5-CD39D5C4D5C2}" srcOrd="1" destOrd="0" presId="urn:microsoft.com/office/officeart/2005/8/layout/process4"/>
    <dgm:cxn modelId="{DCA6AF41-BDCF-C646-B00F-8FF674A8152E}" type="presParOf" srcId="{F478FA07-8317-3645-A20D-CD820515697D}" destId="{EBFC38A6-36DF-3646-947C-93269DA45AE2}" srcOrd="2" destOrd="0" presId="urn:microsoft.com/office/officeart/2005/8/layout/process4"/>
    <dgm:cxn modelId="{CCC2D437-6C7F-1C42-BE03-46FF33CA093E}" type="presParOf" srcId="{307D2ACA-39B4-5D45-82EB-F73FD9D0DDFC}" destId="{82D692AD-1151-6541-8A82-F4D26D8F85C8}" srcOrd="1" destOrd="0" presId="urn:microsoft.com/office/officeart/2005/8/layout/process4"/>
    <dgm:cxn modelId="{D9688363-2F43-984C-925C-54E50813A08D}" type="presParOf" srcId="{307D2ACA-39B4-5D45-82EB-F73FD9D0DDFC}" destId="{68D5E82E-BE48-CB41-926C-EE1D8AF02EE1}" srcOrd="2" destOrd="0" presId="urn:microsoft.com/office/officeart/2005/8/layout/process4"/>
    <dgm:cxn modelId="{B3863761-BD24-0942-BC9F-76D08B467A02}" type="presParOf" srcId="{68D5E82E-BE48-CB41-926C-EE1D8AF02EE1}" destId="{FB2FE18E-2FC2-2547-845D-B068395FF38A}" srcOrd="0" destOrd="0" presId="urn:microsoft.com/office/officeart/2005/8/layout/process4"/>
    <dgm:cxn modelId="{F0FA7F4A-E46A-6945-9C2F-70F531578E88}" type="presParOf" srcId="{307D2ACA-39B4-5D45-82EB-F73FD9D0DDFC}" destId="{8D5C8C19-8A7F-8945-9CCA-0E199A824AD6}" srcOrd="3" destOrd="0" presId="urn:microsoft.com/office/officeart/2005/8/layout/process4"/>
    <dgm:cxn modelId="{0259D5B8-1263-F741-951D-0FCFBC3B4098}" type="presParOf" srcId="{307D2ACA-39B4-5D45-82EB-F73FD9D0DDFC}" destId="{EAC16922-662A-CF44-A442-3F4591544A50}" srcOrd="4" destOrd="0" presId="urn:microsoft.com/office/officeart/2005/8/layout/process4"/>
    <dgm:cxn modelId="{84C5C7B2-BED6-854E-8791-5EAB00129675}" type="presParOf" srcId="{EAC16922-662A-CF44-A442-3F4591544A50}" destId="{507125AE-F24E-6747-BBD3-7500A3F08F1B}"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5168A374-0702-41C4-9990-BB54F20549F5}" type="doc">
      <dgm:prSet loTypeId="urn:microsoft.com/office/officeart/2005/8/layout/process4" loCatId="process" qsTypeId="urn:microsoft.com/office/officeart/2005/8/quickstyle/simple4" qsCatId="simple" csTypeId="urn:microsoft.com/office/officeart/2005/8/colors/colorful5" csCatId="colorful" phldr="1"/>
      <dgm:spPr/>
      <dgm:t>
        <a:bodyPr/>
        <a:lstStyle/>
        <a:p>
          <a:endParaRPr lang="en-US"/>
        </a:p>
      </dgm:t>
    </dgm:pt>
    <dgm:pt modelId="{00A17545-825F-4F5D-B939-C2993D167328}">
      <dgm:prSet/>
      <dgm:spPr/>
      <dgm:t>
        <a:bodyPr/>
        <a:lstStyle/>
        <a:p>
          <a:r>
            <a:rPr lang="en-US" dirty="0"/>
            <a:t>Parent Chaperones are needed for both trips</a:t>
          </a:r>
        </a:p>
      </dgm:t>
    </dgm:pt>
    <dgm:pt modelId="{0CD35F5A-EB83-4F10-8DC7-7355D45A17A5}" type="parTrans" cxnId="{3A1B3150-54CE-4AD4-9D75-A686D6B8C398}">
      <dgm:prSet/>
      <dgm:spPr/>
      <dgm:t>
        <a:bodyPr/>
        <a:lstStyle/>
        <a:p>
          <a:endParaRPr lang="en-US"/>
        </a:p>
      </dgm:t>
    </dgm:pt>
    <dgm:pt modelId="{B202C6B8-A7D0-4701-83B0-57CB9E19203B}" type="sibTrans" cxnId="{3A1B3150-54CE-4AD4-9D75-A686D6B8C398}">
      <dgm:prSet/>
      <dgm:spPr/>
      <dgm:t>
        <a:bodyPr/>
        <a:lstStyle/>
        <a:p>
          <a:endParaRPr lang="en-US"/>
        </a:p>
      </dgm:t>
    </dgm:pt>
    <dgm:pt modelId="{A079B866-3579-4B78-95DA-B2396066CE83}">
      <dgm:prSet/>
      <dgm:spPr/>
      <dgm:t>
        <a:bodyPr/>
        <a:lstStyle/>
        <a:p>
          <a:r>
            <a:rPr lang="en-US" dirty="0"/>
            <a:t>Must have filled out Volunteer Form and turned in to the front office along with Government ID</a:t>
          </a:r>
        </a:p>
      </dgm:t>
    </dgm:pt>
    <dgm:pt modelId="{33CC55D9-7651-410D-8A06-F15F048EDA51}" type="parTrans" cxnId="{5AC04BEF-7B12-45BF-A9D6-8534CFF86EC8}">
      <dgm:prSet/>
      <dgm:spPr/>
      <dgm:t>
        <a:bodyPr/>
        <a:lstStyle/>
        <a:p>
          <a:endParaRPr lang="en-US"/>
        </a:p>
      </dgm:t>
    </dgm:pt>
    <dgm:pt modelId="{284E00A6-3234-4E6F-AFDD-65BC3E6369B2}" type="sibTrans" cxnId="{5AC04BEF-7B12-45BF-A9D6-8534CFF86EC8}">
      <dgm:prSet/>
      <dgm:spPr/>
      <dgm:t>
        <a:bodyPr/>
        <a:lstStyle/>
        <a:p>
          <a:endParaRPr lang="en-US"/>
        </a:p>
      </dgm:t>
    </dgm:pt>
    <dgm:pt modelId="{10EB0048-9AD3-49DF-9D14-0328B8D842A5}">
      <dgm:prSet/>
      <dgm:spPr/>
      <dgm:t>
        <a:bodyPr/>
        <a:lstStyle/>
        <a:p>
          <a:r>
            <a:rPr lang="en-US" dirty="0"/>
            <a:t>Late November/Early December</a:t>
          </a:r>
        </a:p>
      </dgm:t>
    </dgm:pt>
    <dgm:pt modelId="{3790F219-4A95-4689-8953-1A591B45DE46}" type="parTrans" cxnId="{E5A9FA00-496A-4E36-9EA4-D87D70B7550F}">
      <dgm:prSet/>
      <dgm:spPr/>
      <dgm:t>
        <a:bodyPr/>
        <a:lstStyle/>
        <a:p>
          <a:endParaRPr lang="en-US"/>
        </a:p>
      </dgm:t>
    </dgm:pt>
    <dgm:pt modelId="{E324843B-A8B3-42AC-952E-3E3D05168A1A}" type="sibTrans" cxnId="{E5A9FA00-496A-4E36-9EA4-D87D70B7550F}">
      <dgm:prSet/>
      <dgm:spPr/>
      <dgm:t>
        <a:bodyPr/>
        <a:lstStyle/>
        <a:p>
          <a:endParaRPr lang="en-US"/>
        </a:p>
      </dgm:t>
    </dgm:pt>
    <dgm:pt modelId="{46038571-69A9-4EBE-967E-C9429164DF35}">
      <dgm:prSet/>
      <dgm:spPr/>
      <dgm:t>
        <a:bodyPr/>
        <a:lstStyle/>
        <a:p>
          <a:r>
            <a:rPr lang="en-US" dirty="0"/>
            <a:t>Extension for </a:t>
          </a:r>
          <a:r>
            <a:rPr lang="en-US" u="sng" dirty="0"/>
            <a:t>The Jungle </a:t>
          </a:r>
          <a:r>
            <a:rPr lang="en-US" dirty="0"/>
            <a:t>Novel Study</a:t>
          </a:r>
        </a:p>
      </dgm:t>
    </dgm:pt>
    <dgm:pt modelId="{462D8331-17B1-4E6E-BE53-367C5C9594B3}" type="parTrans" cxnId="{CD01517E-0D5B-4B21-9C80-4F5CF2C15C6C}">
      <dgm:prSet/>
      <dgm:spPr/>
      <dgm:t>
        <a:bodyPr/>
        <a:lstStyle/>
        <a:p>
          <a:endParaRPr lang="en-US"/>
        </a:p>
      </dgm:t>
    </dgm:pt>
    <dgm:pt modelId="{09A8253B-07A9-4ED2-9C01-6A9B07E634C9}" type="sibTrans" cxnId="{CD01517E-0D5B-4B21-9C80-4F5CF2C15C6C}">
      <dgm:prSet/>
      <dgm:spPr/>
      <dgm:t>
        <a:bodyPr/>
        <a:lstStyle/>
        <a:p>
          <a:endParaRPr lang="en-US"/>
        </a:p>
      </dgm:t>
    </dgm:pt>
    <dgm:pt modelId="{0CE6FEF9-F01D-4EFC-B73C-B1A5C70E62F1}">
      <dgm:prSet/>
      <dgm:spPr/>
      <dgm:t>
        <a:bodyPr/>
        <a:lstStyle/>
        <a:p>
          <a:r>
            <a:rPr lang="en-US" dirty="0"/>
            <a:t>Wolf Pack Meats and Picnic Lunch</a:t>
          </a:r>
        </a:p>
      </dgm:t>
    </dgm:pt>
    <dgm:pt modelId="{87847EE6-1BCB-4ED0-909F-05F151B83C95}" type="parTrans" cxnId="{5E3E67F0-8167-4F90-86DD-93B3D8242DB2}">
      <dgm:prSet/>
      <dgm:spPr/>
      <dgm:t>
        <a:bodyPr/>
        <a:lstStyle/>
        <a:p>
          <a:endParaRPr lang="en-US"/>
        </a:p>
      </dgm:t>
    </dgm:pt>
    <dgm:pt modelId="{4B409C9F-9103-4F9F-84A2-992654060190}" type="sibTrans" cxnId="{5E3E67F0-8167-4F90-86DD-93B3D8242DB2}">
      <dgm:prSet/>
      <dgm:spPr/>
      <dgm:t>
        <a:bodyPr/>
        <a:lstStyle/>
        <a:p>
          <a:endParaRPr lang="en-US"/>
        </a:p>
      </dgm:t>
    </dgm:pt>
    <dgm:pt modelId="{25FBD956-3B0E-48DC-9DC0-9FCFCBECE9CC}">
      <dgm:prSet/>
      <dgm:spPr/>
      <dgm:t>
        <a:bodyPr/>
        <a:lstStyle/>
        <a:p>
          <a:r>
            <a:rPr lang="en-US"/>
            <a:t>5-8 Parent Chaperones Needed</a:t>
          </a:r>
        </a:p>
      </dgm:t>
    </dgm:pt>
    <dgm:pt modelId="{5039322D-536A-4466-84B1-3238500EDA13}" type="parTrans" cxnId="{A3184C86-51D7-4034-8F5C-978FE6D0D3F2}">
      <dgm:prSet/>
      <dgm:spPr/>
      <dgm:t>
        <a:bodyPr/>
        <a:lstStyle/>
        <a:p>
          <a:endParaRPr lang="en-US"/>
        </a:p>
      </dgm:t>
    </dgm:pt>
    <dgm:pt modelId="{C8FB99F5-CE37-40CC-ABC9-0FC51B0B9008}" type="sibTrans" cxnId="{A3184C86-51D7-4034-8F5C-978FE6D0D3F2}">
      <dgm:prSet/>
      <dgm:spPr/>
      <dgm:t>
        <a:bodyPr/>
        <a:lstStyle/>
        <a:p>
          <a:endParaRPr lang="en-US"/>
        </a:p>
      </dgm:t>
    </dgm:pt>
    <dgm:pt modelId="{944B30E9-5E59-4F71-9468-A04864600E4E}">
      <dgm:prSet/>
      <dgm:spPr/>
      <dgm:t>
        <a:bodyPr/>
        <a:lstStyle/>
        <a:p>
          <a:r>
            <a:rPr lang="en-US"/>
            <a:t>Early March</a:t>
          </a:r>
        </a:p>
      </dgm:t>
    </dgm:pt>
    <dgm:pt modelId="{8669005F-D9FA-4DB8-A463-E3119C9BABDF}" type="parTrans" cxnId="{414FFC15-ADEB-401C-B866-F8C7A3CD7D5D}">
      <dgm:prSet/>
      <dgm:spPr/>
      <dgm:t>
        <a:bodyPr/>
        <a:lstStyle/>
        <a:p>
          <a:endParaRPr lang="en-US"/>
        </a:p>
      </dgm:t>
    </dgm:pt>
    <dgm:pt modelId="{F6BCDB75-576B-4AE3-A8DB-FCB30CC64AB3}" type="sibTrans" cxnId="{414FFC15-ADEB-401C-B866-F8C7A3CD7D5D}">
      <dgm:prSet/>
      <dgm:spPr/>
      <dgm:t>
        <a:bodyPr/>
        <a:lstStyle/>
        <a:p>
          <a:endParaRPr lang="en-US"/>
        </a:p>
      </dgm:t>
    </dgm:pt>
    <dgm:pt modelId="{C6CF9B6C-EB4C-44A7-9CD0-E5A8F025E990}">
      <dgm:prSet/>
      <dgm:spPr/>
      <dgm:t>
        <a:bodyPr/>
        <a:lstStyle/>
        <a:p>
          <a:r>
            <a:rPr lang="en-US"/>
            <a:t>Kick-Off for College Night PBLU </a:t>
          </a:r>
        </a:p>
      </dgm:t>
    </dgm:pt>
    <dgm:pt modelId="{65348E5C-B26F-450A-915C-3A6AE31B3A0B}" type="parTrans" cxnId="{F126C6D2-553D-49DC-9604-23F554FC3DAA}">
      <dgm:prSet/>
      <dgm:spPr/>
      <dgm:t>
        <a:bodyPr/>
        <a:lstStyle/>
        <a:p>
          <a:endParaRPr lang="en-US"/>
        </a:p>
      </dgm:t>
    </dgm:pt>
    <dgm:pt modelId="{9EE30138-37B4-41AF-BD49-89FD5290F985}" type="sibTrans" cxnId="{F126C6D2-553D-49DC-9604-23F554FC3DAA}">
      <dgm:prSet/>
      <dgm:spPr/>
      <dgm:t>
        <a:bodyPr/>
        <a:lstStyle/>
        <a:p>
          <a:endParaRPr lang="en-US"/>
        </a:p>
      </dgm:t>
    </dgm:pt>
    <dgm:pt modelId="{97CB3DD3-61C3-4F86-8C54-1B801C9713B4}">
      <dgm:prSet/>
      <dgm:spPr/>
      <dgm:t>
        <a:bodyPr/>
        <a:lstStyle/>
        <a:p>
          <a:r>
            <a:rPr lang="en-US"/>
            <a:t>University of Nevada, Reno Prospective Student Tour and Photo Scavenger Hunt</a:t>
          </a:r>
        </a:p>
      </dgm:t>
    </dgm:pt>
    <dgm:pt modelId="{9270FC5C-7FDE-4574-896A-ACB70F498F96}" type="parTrans" cxnId="{4C8BDDB9-37D8-4347-88EC-3300193AFBBC}">
      <dgm:prSet/>
      <dgm:spPr/>
      <dgm:t>
        <a:bodyPr/>
        <a:lstStyle/>
        <a:p>
          <a:endParaRPr lang="en-US"/>
        </a:p>
      </dgm:t>
    </dgm:pt>
    <dgm:pt modelId="{6A3AEEFC-D48B-4300-A298-BFAF4579C5BB}" type="sibTrans" cxnId="{4C8BDDB9-37D8-4347-88EC-3300193AFBBC}">
      <dgm:prSet/>
      <dgm:spPr/>
      <dgm:t>
        <a:bodyPr/>
        <a:lstStyle/>
        <a:p>
          <a:endParaRPr lang="en-US"/>
        </a:p>
      </dgm:t>
    </dgm:pt>
    <dgm:pt modelId="{66CB90D0-AB6A-46BC-A8D7-A3C3BDBCB3B7}">
      <dgm:prSet/>
      <dgm:spPr/>
      <dgm:t>
        <a:bodyPr/>
        <a:lstStyle/>
        <a:p>
          <a:r>
            <a:rPr lang="en-US"/>
            <a:t>12-14 Parent Chaperones Needed</a:t>
          </a:r>
        </a:p>
      </dgm:t>
    </dgm:pt>
    <dgm:pt modelId="{74DB8A5B-90C4-4A83-9A11-B9EC5F4D4B97}" type="parTrans" cxnId="{CC7B0C44-F28C-4F88-B8E0-55712B7F0658}">
      <dgm:prSet/>
      <dgm:spPr/>
      <dgm:t>
        <a:bodyPr/>
        <a:lstStyle/>
        <a:p>
          <a:endParaRPr lang="en-US"/>
        </a:p>
      </dgm:t>
    </dgm:pt>
    <dgm:pt modelId="{7387F3FA-9C5E-43F0-B43C-3CAD1C090BF3}" type="sibTrans" cxnId="{CC7B0C44-F28C-4F88-B8E0-55712B7F0658}">
      <dgm:prSet/>
      <dgm:spPr/>
      <dgm:t>
        <a:bodyPr/>
        <a:lstStyle/>
        <a:p>
          <a:endParaRPr lang="en-US"/>
        </a:p>
      </dgm:t>
    </dgm:pt>
    <dgm:pt modelId="{087A5DA7-88F4-4C44-A712-AA251FABDC39}" type="pres">
      <dgm:prSet presAssocID="{5168A374-0702-41C4-9990-BB54F20549F5}" presName="Name0" presStyleCnt="0">
        <dgm:presLayoutVars>
          <dgm:dir/>
          <dgm:animLvl val="lvl"/>
          <dgm:resizeHandles val="exact"/>
        </dgm:presLayoutVars>
      </dgm:prSet>
      <dgm:spPr/>
    </dgm:pt>
    <dgm:pt modelId="{5E1C99D7-C668-6542-82EC-2E76C19C65C9}" type="pres">
      <dgm:prSet presAssocID="{944B30E9-5E59-4F71-9468-A04864600E4E}" presName="boxAndChildren" presStyleCnt="0"/>
      <dgm:spPr/>
    </dgm:pt>
    <dgm:pt modelId="{570ADF8B-A087-B541-BE07-9A5EF6948B79}" type="pres">
      <dgm:prSet presAssocID="{944B30E9-5E59-4F71-9468-A04864600E4E}" presName="parentTextBox" presStyleLbl="node1" presStyleIdx="0" presStyleCnt="3"/>
      <dgm:spPr/>
    </dgm:pt>
    <dgm:pt modelId="{3B5DA199-7014-104A-AD9B-DF68D01AAC7B}" type="pres">
      <dgm:prSet presAssocID="{944B30E9-5E59-4F71-9468-A04864600E4E}" presName="entireBox" presStyleLbl="node1" presStyleIdx="0" presStyleCnt="3"/>
      <dgm:spPr/>
    </dgm:pt>
    <dgm:pt modelId="{25118049-0DC9-3A4A-9139-14EC4A7B2CC1}" type="pres">
      <dgm:prSet presAssocID="{944B30E9-5E59-4F71-9468-A04864600E4E}" presName="descendantBox" presStyleCnt="0"/>
      <dgm:spPr/>
    </dgm:pt>
    <dgm:pt modelId="{60616D67-0226-AE45-85BF-1AB3091567A9}" type="pres">
      <dgm:prSet presAssocID="{C6CF9B6C-EB4C-44A7-9CD0-E5A8F025E990}" presName="childTextBox" presStyleLbl="fgAccFollowNode1" presStyleIdx="0" presStyleCnt="7">
        <dgm:presLayoutVars>
          <dgm:bulletEnabled val="1"/>
        </dgm:presLayoutVars>
      </dgm:prSet>
      <dgm:spPr/>
    </dgm:pt>
    <dgm:pt modelId="{86F1203D-A7BF-EB4D-8404-9D38CAA3C4F5}" type="pres">
      <dgm:prSet presAssocID="{97CB3DD3-61C3-4F86-8C54-1B801C9713B4}" presName="childTextBox" presStyleLbl="fgAccFollowNode1" presStyleIdx="1" presStyleCnt="7">
        <dgm:presLayoutVars>
          <dgm:bulletEnabled val="1"/>
        </dgm:presLayoutVars>
      </dgm:prSet>
      <dgm:spPr/>
    </dgm:pt>
    <dgm:pt modelId="{EB64853F-8015-104F-AEDF-16D3C50077C8}" type="pres">
      <dgm:prSet presAssocID="{66CB90D0-AB6A-46BC-A8D7-A3C3BDBCB3B7}" presName="childTextBox" presStyleLbl="fgAccFollowNode1" presStyleIdx="2" presStyleCnt="7">
        <dgm:presLayoutVars>
          <dgm:bulletEnabled val="1"/>
        </dgm:presLayoutVars>
      </dgm:prSet>
      <dgm:spPr/>
    </dgm:pt>
    <dgm:pt modelId="{FBB3BB96-24AE-514D-9A47-C78CE9CA9617}" type="pres">
      <dgm:prSet presAssocID="{E324843B-A8B3-42AC-952E-3E3D05168A1A}" presName="sp" presStyleCnt="0"/>
      <dgm:spPr/>
    </dgm:pt>
    <dgm:pt modelId="{79612F5C-857B-CE46-931E-3EF371CE12D6}" type="pres">
      <dgm:prSet presAssocID="{10EB0048-9AD3-49DF-9D14-0328B8D842A5}" presName="arrowAndChildren" presStyleCnt="0"/>
      <dgm:spPr/>
    </dgm:pt>
    <dgm:pt modelId="{2810C219-4A37-164F-B057-67FDD0F9EDE2}" type="pres">
      <dgm:prSet presAssocID="{10EB0048-9AD3-49DF-9D14-0328B8D842A5}" presName="parentTextArrow" presStyleLbl="node1" presStyleIdx="0" presStyleCnt="3"/>
      <dgm:spPr/>
    </dgm:pt>
    <dgm:pt modelId="{1FFA8D0A-D3A7-D642-ADA8-1E24D3B3056B}" type="pres">
      <dgm:prSet presAssocID="{10EB0048-9AD3-49DF-9D14-0328B8D842A5}" presName="arrow" presStyleLbl="node1" presStyleIdx="1" presStyleCnt="3"/>
      <dgm:spPr/>
    </dgm:pt>
    <dgm:pt modelId="{552B8ABA-BC16-6342-A75B-168EBD67975F}" type="pres">
      <dgm:prSet presAssocID="{10EB0048-9AD3-49DF-9D14-0328B8D842A5}" presName="descendantArrow" presStyleCnt="0"/>
      <dgm:spPr/>
    </dgm:pt>
    <dgm:pt modelId="{1A22ADC2-60FC-0E49-BC49-9D2E7BBFDA57}" type="pres">
      <dgm:prSet presAssocID="{46038571-69A9-4EBE-967E-C9429164DF35}" presName="childTextArrow" presStyleLbl="fgAccFollowNode1" presStyleIdx="3" presStyleCnt="7">
        <dgm:presLayoutVars>
          <dgm:bulletEnabled val="1"/>
        </dgm:presLayoutVars>
      </dgm:prSet>
      <dgm:spPr/>
    </dgm:pt>
    <dgm:pt modelId="{F11141B9-E1D0-AC4C-AD47-D9CDEB402351}" type="pres">
      <dgm:prSet presAssocID="{0CE6FEF9-F01D-4EFC-B73C-B1A5C70E62F1}" presName="childTextArrow" presStyleLbl="fgAccFollowNode1" presStyleIdx="4" presStyleCnt="7">
        <dgm:presLayoutVars>
          <dgm:bulletEnabled val="1"/>
        </dgm:presLayoutVars>
      </dgm:prSet>
      <dgm:spPr/>
    </dgm:pt>
    <dgm:pt modelId="{221AE188-2F95-B743-A225-9077E484D589}" type="pres">
      <dgm:prSet presAssocID="{25FBD956-3B0E-48DC-9DC0-9FCFCBECE9CC}" presName="childTextArrow" presStyleLbl="fgAccFollowNode1" presStyleIdx="5" presStyleCnt="7">
        <dgm:presLayoutVars>
          <dgm:bulletEnabled val="1"/>
        </dgm:presLayoutVars>
      </dgm:prSet>
      <dgm:spPr/>
    </dgm:pt>
    <dgm:pt modelId="{828E926F-FA6D-DB42-B88B-B794027DDAB0}" type="pres">
      <dgm:prSet presAssocID="{B202C6B8-A7D0-4701-83B0-57CB9E19203B}" presName="sp" presStyleCnt="0"/>
      <dgm:spPr/>
    </dgm:pt>
    <dgm:pt modelId="{A93B1464-58C7-C846-9E59-B5CE42901050}" type="pres">
      <dgm:prSet presAssocID="{00A17545-825F-4F5D-B939-C2993D167328}" presName="arrowAndChildren" presStyleCnt="0"/>
      <dgm:spPr/>
    </dgm:pt>
    <dgm:pt modelId="{A0E74D5A-5A53-3045-BA51-3618DD25D598}" type="pres">
      <dgm:prSet presAssocID="{00A17545-825F-4F5D-B939-C2993D167328}" presName="parentTextArrow" presStyleLbl="node1" presStyleIdx="1" presStyleCnt="3"/>
      <dgm:spPr/>
    </dgm:pt>
    <dgm:pt modelId="{CE481897-1137-2A44-9681-633A7E3EBDD4}" type="pres">
      <dgm:prSet presAssocID="{00A17545-825F-4F5D-B939-C2993D167328}" presName="arrow" presStyleLbl="node1" presStyleIdx="2" presStyleCnt="3"/>
      <dgm:spPr/>
    </dgm:pt>
    <dgm:pt modelId="{02E45510-0B42-B648-919E-50EF065C8039}" type="pres">
      <dgm:prSet presAssocID="{00A17545-825F-4F5D-B939-C2993D167328}" presName="descendantArrow" presStyleCnt="0"/>
      <dgm:spPr/>
    </dgm:pt>
    <dgm:pt modelId="{8271C7F9-72FB-6643-B028-BEE113BD89CA}" type="pres">
      <dgm:prSet presAssocID="{A079B866-3579-4B78-95DA-B2396066CE83}" presName="childTextArrow" presStyleLbl="fgAccFollowNode1" presStyleIdx="6" presStyleCnt="7">
        <dgm:presLayoutVars>
          <dgm:bulletEnabled val="1"/>
        </dgm:presLayoutVars>
      </dgm:prSet>
      <dgm:spPr/>
    </dgm:pt>
  </dgm:ptLst>
  <dgm:cxnLst>
    <dgm:cxn modelId="{E5A9FA00-496A-4E36-9EA4-D87D70B7550F}" srcId="{5168A374-0702-41C4-9990-BB54F20549F5}" destId="{10EB0048-9AD3-49DF-9D14-0328B8D842A5}" srcOrd="1" destOrd="0" parTransId="{3790F219-4A95-4689-8953-1A591B45DE46}" sibTransId="{E324843B-A8B3-42AC-952E-3E3D05168A1A}"/>
    <dgm:cxn modelId="{1CC69209-17EE-0E4C-B806-3B56D9102598}" type="presOf" srcId="{944B30E9-5E59-4F71-9468-A04864600E4E}" destId="{3B5DA199-7014-104A-AD9B-DF68D01AAC7B}" srcOrd="1" destOrd="0" presId="urn:microsoft.com/office/officeart/2005/8/layout/process4"/>
    <dgm:cxn modelId="{1CD6C013-04C1-894F-A50E-4A86050AB56E}" type="presOf" srcId="{97CB3DD3-61C3-4F86-8C54-1B801C9713B4}" destId="{86F1203D-A7BF-EB4D-8404-9D38CAA3C4F5}" srcOrd="0" destOrd="0" presId="urn:microsoft.com/office/officeart/2005/8/layout/process4"/>
    <dgm:cxn modelId="{7B59D415-3043-0F47-A710-E3FE93E382C4}" type="presOf" srcId="{46038571-69A9-4EBE-967E-C9429164DF35}" destId="{1A22ADC2-60FC-0E49-BC49-9D2E7BBFDA57}" srcOrd="0" destOrd="0" presId="urn:microsoft.com/office/officeart/2005/8/layout/process4"/>
    <dgm:cxn modelId="{414FFC15-ADEB-401C-B866-F8C7A3CD7D5D}" srcId="{5168A374-0702-41C4-9990-BB54F20549F5}" destId="{944B30E9-5E59-4F71-9468-A04864600E4E}" srcOrd="2" destOrd="0" parTransId="{8669005F-D9FA-4DB8-A463-E3119C9BABDF}" sibTransId="{F6BCDB75-576B-4AE3-A8DB-FCB30CC64AB3}"/>
    <dgm:cxn modelId="{CCC1B319-C247-594E-8DA0-70405AAF3190}" type="presOf" srcId="{00A17545-825F-4F5D-B939-C2993D167328}" destId="{A0E74D5A-5A53-3045-BA51-3618DD25D598}" srcOrd="0" destOrd="0" presId="urn:microsoft.com/office/officeart/2005/8/layout/process4"/>
    <dgm:cxn modelId="{7193E71C-BE57-DC4B-BA1A-3DD2348BED95}" type="presOf" srcId="{00A17545-825F-4F5D-B939-C2993D167328}" destId="{CE481897-1137-2A44-9681-633A7E3EBDD4}" srcOrd="1" destOrd="0" presId="urn:microsoft.com/office/officeart/2005/8/layout/process4"/>
    <dgm:cxn modelId="{8E364D22-DC83-BF4B-AF92-3587D18AD544}" type="presOf" srcId="{66CB90D0-AB6A-46BC-A8D7-A3C3BDBCB3B7}" destId="{EB64853F-8015-104F-AEDF-16D3C50077C8}" srcOrd="0" destOrd="0" presId="urn:microsoft.com/office/officeart/2005/8/layout/process4"/>
    <dgm:cxn modelId="{CC7B0C44-F28C-4F88-B8E0-55712B7F0658}" srcId="{944B30E9-5E59-4F71-9468-A04864600E4E}" destId="{66CB90D0-AB6A-46BC-A8D7-A3C3BDBCB3B7}" srcOrd="2" destOrd="0" parTransId="{74DB8A5B-90C4-4A83-9A11-B9EC5F4D4B97}" sibTransId="{7387F3FA-9C5E-43F0-B43C-3CAD1C090BF3}"/>
    <dgm:cxn modelId="{3A1B3150-54CE-4AD4-9D75-A686D6B8C398}" srcId="{5168A374-0702-41C4-9990-BB54F20549F5}" destId="{00A17545-825F-4F5D-B939-C2993D167328}" srcOrd="0" destOrd="0" parTransId="{0CD35F5A-EB83-4F10-8DC7-7355D45A17A5}" sibTransId="{B202C6B8-A7D0-4701-83B0-57CB9E19203B}"/>
    <dgm:cxn modelId="{8A611E70-5C1A-DD4F-9517-FCF51EBC559E}" type="presOf" srcId="{5168A374-0702-41C4-9990-BB54F20549F5}" destId="{087A5DA7-88F4-4C44-A712-AA251FABDC39}" srcOrd="0" destOrd="0" presId="urn:microsoft.com/office/officeart/2005/8/layout/process4"/>
    <dgm:cxn modelId="{8B1BFE71-78F0-7446-AF00-4ACFCAAAD956}" type="presOf" srcId="{C6CF9B6C-EB4C-44A7-9CD0-E5A8F025E990}" destId="{60616D67-0226-AE45-85BF-1AB3091567A9}" srcOrd="0" destOrd="0" presId="urn:microsoft.com/office/officeart/2005/8/layout/process4"/>
    <dgm:cxn modelId="{CD01517E-0D5B-4B21-9C80-4F5CF2C15C6C}" srcId="{10EB0048-9AD3-49DF-9D14-0328B8D842A5}" destId="{46038571-69A9-4EBE-967E-C9429164DF35}" srcOrd="0" destOrd="0" parTransId="{462D8331-17B1-4E6E-BE53-367C5C9594B3}" sibTransId="{09A8253B-07A9-4ED2-9C01-6A9B07E634C9}"/>
    <dgm:cxn modelId="{A3184C86-51D7-4034-8F5C-978FE6D0D3F2}" srcId="{10EB0048-9AD3-49DF-9D14-0328B8D842A5}" destId="{25FBD956-3B0E-48DC-9DC0-9FCFCBECE9CC}" srcOrd="2" destOrd="0" parTransId="{5039322D-536A-4466-84B1-3238500EDA13}" sibTransId="{C8FB99F5-CE37-40CC-ABC9-0FC51B0B9008}"/>
    <dgm:cxn modelId="{A6B71187-3B74-FB43-ABD0-1F8E2ED37DF7}" type="presOf" srcId="{944B30E9-5E59-4F71-9468-A04864600E4E}" destId="{570ADF8B-A087-B541-BE07-9A5EF6948B79}" srcOrd="0" destOrd="0" presId="urn:microsoft.com/office/officeart/2005/8/layout/process4"/>
    <dgm:cxn modelId="{24FC95A4-4BC5-394C-B539-6C1FFD889765}" type="presOf" srcId="{A079B866-3579-4B78-95DA-B2396066CE83}" destId="{8271C7F9-72FB-6643-B028-BEE113BD89CA}" srcOrd="0" destOrd="0" presId="urn:microsoft.com/office/officeart/2005/8/layout/process4"/>
    <dgm:cxn modelId="{4C8BDDB9-37D8-4347-88EC-3300193AFBBC}" srcId="{944B30E9-5E59-4F71-9468-A04864600E4E}" destId="{97CB3DD3-61C3-4F86-8C54-1B801C9713B4}" srcOrd="1" destOrd="0" parTransId="{9270FC5C-7FDE-4574-896A-ACB70F498F96}" sibTransId="{6A3AEEFC-D48B-4300-A298-BFAF4579C5BB}"/>
    <dgm:cxn modelId="{01835FC0-3949-DD41-AD3F-E32785944279}" type="presOf" srcId="{25FBD956-3B0E-48DC-9DC0-9FCFCBECE9CC}" destId="{221AE188-2F95-B743-A225-9077E484D589}" srcOrd="0" destOrd="0" presId="urn:microsoft.com/office/officeart/2005/8/layout/process4"/>
    <dgm:cxn modelId="{0C2C74CE-DC0D-2B41-ACDC-156C9EF478E8}" type="presOf" srcId="{0CE6FEF9-F01D-4EFC-B73C-B1A5C70E62F1}" destId="{F11141B9-E1D0-AC4C-AD47-D9CDEB402351}" srcOrd="0" destOrd="0" presId="urn:microsoft.com/office/officeart/2005/8/layout/process4"/>
    <dgm:cxn modelId="{F126C6D2-553D-49DC-9604-23F554FC3DAA}" srcId="{944B30E9-5E59-4F71-9468-A04864600E4E}" destId="{C6CF9B6C-EB4C-44A7-9CD0-E5A8F025E990}" srcOrd="0" destOrd="0" parTransId="{65348E5C-B26F-450A-915C-3A6AE31B3A0B}" sibTransId="{9EE30138-37B4-41AF-BD49-89FD5290F985}"/>
    <dgm:cxn modelId="{09F45EDD-3A5A-9C43-8983-848CF49A41B4}" type="presOf" srcId="{10EB0048-9AD3-49DF-9D14-0328B8D842A5}" destId="{2810C219-4A37-164F-B057-67FDD0F9EDE2}" srcOrd="0" destOrd="0" presId="urn:microsoft.com/office/officeart/2005/8/layout/process4"/>
    <dgm:cxn modelId="{5AC04BEF-7B12-45BF-A9D6-8534CFF86EC8}" srcId="{00A17545-825F-4F5D-B939-C2993D167328}" destId="{A079B866-3579-4B78-95DA-B2396066CE83}" srcOrd="0" destOrd="0" parTransId="{33CC55D9-7651-410D-8A06-F15F048EDA51}" sibTransId="{284E00A6-3234-4E6F-AFDD-65BC3E6369B2}"/>
    <dgm:cxn modelId="{5E3E67F0-8167-4F90-86DD-93B3D8242DB2}" srcId="{10EB0048-9AD3-49DF-9D14-0328B8D842A5}" destId="{0CE6FEF9-F01D-4EFC-B73C-B1A5C70E62F1}" srcOrd="1" destOrd="0" parTransId="{87847EE6-1BCB-4ED0-909F-05F151B83C95}" sibTransId="{4B409C9F-9103-4F9F-84A2-992654060190}"/>
    <dgm:cxn modelId="{F9A39CF2-3AB3-B54A-B0C3-2C36C375FE48}" type="presOf" srcId="{10EB0048-9AD3-49DF-9D14-0328B8D842A5}" destId="{1FFA8D0A-D3A7-D642-ADA8-1E24D3B3056B}" srcOrd="1" destOrd="0" presId="urn:microsoft.com/office/officeart/2005/8/layout/process4"/>
    <dgm:cxn modelId="{6C02F7CE-A541-EF47-905A-3FA174828373}" type="presParOf" srcId="{087A5DA7-88F4-4C44-A712-AA251FABDC39}" destId="{5E1C99D7-C668-6542-82EC-2E76C19C65C9}" srcOrd="0" destOrd="0" presId="urn:microsoft.com/office/officeart/2005/8/layout/process4"/>
    <dgm:cxn modelId="{D4E7B4BE-0D55-8540-BE71-E82DD87CD54A}" type="presParOf" srcId="{5E1C99D7-C668-6542-82EC-2E76C19C65C9}" destId="{570ADF8B-A087-B541-BE07-9A5EF6948B79}" srcOrd="0" destOrd="0" presId="urn:microsoft.com/office/officeart/2005/8/layout/process4"/>
    <dgm:cxn modelId="{F4959A3D-344C-2344-A81F-6212C7887F6C}" type="presParOf" srcId="{5E1C99D7-C668-6542-82EC-2E76C19C65C9}" destId="{3B5DA199-7014-104A-AD9B-DF68D01AAC7B}" srcOrd="1" destOrd="0" presId="urn:microsoft.com/office/officeart/2005/8/layout/process4"/>
    <dgm:cxn modelId="{F33170FE-D4F5-0B4E-BF6E-448261A9C161}" type="presParOf" srcId="{5E1C99D7-C668-6542-82EC-2E76C19C65C9}" destId="{25118049-0DC9-3A4A-9139-14EC4A7B2CC1}" srcOrd="2" destOrd="0" presId="urn:microsoft.com/office/officeart/2005/8/layout/process4"/>
    <dgm:cxn modelId="{3107CF8D-37BD-4948-98F2-A6FE4406E38E}" type="presParOf" srcId="{25118049-0DC9-3A4A-9139-14EC4A7B2CC1}" destId="{60616D67-0226-AE45-85BF-1AB3091567A9}" srcOrd="0" destOrd="0" presId="urn:microsoft.com/office/officeart/2005/8/layout/process4"/>
    <dgm:cxn modelId="{331B52AF-B5CC-7740-AB07-340BA30EE3ED}" type="presParOf" srcId="{25118049-0DC9-3A4A-9139-14EC4A7B2CC1}" destId="{86F1203D-A7BF-EB4D-8404-9D38CAA3C4F5}" srcOrd="1" destOrd="0" presId="urn:microsoft.com/office/officeart/2005/8/layout/process4"/>
    <dgm:cxn modelId="{E2F98062-B11F-0B49-9152-366550316973}" type="presParOf" srcId="{25118049-0DC9-3A4A-9139-14EC4A7B2CC1}" destId="{EB64853F-8015-104F-AEDF-16D3C50077C8}" srcOrd="2" destOrd="0" presId="urn:microsoft.com/office/officeart/2005/8/layout/process4"/>
    <dgm:cxn modelId="{BE2459CA-D033-7B4C-A373-76E4DFEA2D4D}" type="presParOf" srcId="{087A5DA7-88F4-4C44-A712-AA251FABDC39}" destId="{FBB3BB96-24AE-514D-9A47-C78CE9CA9617}" srcOrd="1" destOrd="0" presId="urn:microsoft.com/office/officeart/2005/8/layout/process4"/>
    <dgm:cxn modelId="{85C78470-ADCB-DC44-8CB0-DAF9DEACBBF9}" type="presParOf" srcId="{087A5DA7-88F4-4C44-A712-AA251FABDC39}" destId="{79612F5C-857B-CE46-931E-3EF371CE12D6}" srcOrd="2" destOrd="0" presId="urn:microsoft.com/office/officeart/2005/8/layout/process4"/>
    <dgm:cxn modelId="{1CAB5D50-8C4A-664B-BD74-6A5A8C35B2DA}" type="presParOf" srcId="{79612F5C-857B-CE46-931E-3EF371CE12D6}" destId="{2810C219-4A37-164F-B057-67FDD0F9EDE2}" srcOrd="0" destOrd="0" presId="urn:microsoft.com/office/officeart/2005/8/layout/process4"/>
    <dgm:cxn modelId="{0BDCC769-07D7-1A41-9C22-E95CA27B3126}" type="presParOf" srcId="{79612F5C-857B-CE46-931E-3EF371CE12D6}" destId="{1FFA8D0A-D3A7-D642-ADA8-1E24D3B3056B}" srcOrd="1" destOrd="0" presId="urn:microsoft.com/office/officeart/2005/8/layout/process4"/>
    <dgm:cxn modelId="{4578ADD7-8B16-8A4A-A063-CCDFAF76FAF6}" type="presParOf" srcId="{79612F5C-857B-CE46-931E-3EF371CE12D6}" destId="{552B8ABA-BC16-6342-A75B-168EBD67975F}" srcOrd="2" destOrd="0" presId="urn:microsoft.com/office/officeart/2005/8/layout/process4"/>
    <dgm:cxn modelId="{7B2188D1-7874-6C41-A389-084A3FBEDFFF}" type="presParOf" srcId="{552B8ABA-BC16-6342-A75B-168EBD67975F}" destId="{1A22ADC2-60FC-0E49-BC49-9D2E7BBFDA57}" srcOrd="0" destOrd="0" presId="urn:microsoft.com/office/officeart/2005/8/layout/process4"/>
    <dgm:cxn modelId="{F0C48EAC-7DCE-CF4D-BCEA-ABA4015C0AB4}" type="presParOf" srcId="{552B8ABA-BC16-6342-A75B-168EBD67975F}" destId="{F11141B9-E1D0-AC4C-AD47-D9CDEB402351}" srcOrd="1" destOrd="0" presId="urn:microsoft.com/office/officeart/2005/8/layout/process4"/>
    <dgm:cxn modelId="{7FD75619-969D-974F-AA5F-DE656C5004B6}" type="presParOf" srcId="{552B8ABA-BC16-6342-A75B-168EBD67975F}" destId="{221AE188-2F95-B743-A225-9077E484D589}" srcOrd="2" destOrd="0" presId="urn:microsoft.com/office/officeart/2005/8/layout/process4"/>
    <dgm:cxn modelId="{57599470-9C76-654F-BDC7-3F43F07136E0}" type="presParOf" srcId="{087A5DA7-88F4-4C44-A712-AA251FABDC39}" destId="{828E926F-FA6D-DB42-B88B-B794027DDAB0}" srcOrd="3" destOrd="0" presId="urn:microsoft.com/office/officeart/2005/8/layout/process4"/>
    <dgm:cxn modelId="{F8CB2656-0A70-D74A-AFF8-9EFEDBB566D8}" type="presParOf" srcId="{087A5DA7-88F4-4C44-A712-AA251FABDC39}" destId="{A93B1464-58C7-C846-9E59-B5CE42901050}" srcOrd="4" destOrd="0" presId="urn:microsoft.com/office/officeart/2005/8/layout/process4"/>
    <dgm:cxn modelId="{CC1FEA1D-D544-0948-8A7C-FAA82CC63B63}" type="presParOf" srcId="{A93B1464-58C7-C846-9E59-B5CE42901050}" destId="{A0E74D5A-5A53-3045-BA51-3618DD25D598}" srcOrd="0" destOrd="0" presId="urn:microsoft.com/office/officeart/2005/8/layout/process4"/>
    <dgm:cxn modelId="{126720D9-8299-3A44-A8B6-5F85A8CB1122}" type="presParOf" srcId="{A93B1464-58C7-C846-9E59-B5CE42901050}" destId="{CE481897-1137-2A44-9681-633A7E3EBDD4}" srcOrd="1" destOrd="0" presId="urn:microsoft.com/office/officeart/2005/8/layout/process4"/>
    <dgm:cxn modelId="{BA7C38D1-A854-4E4A-8B10-5455E947B5D7}" type="presParOf" srcId="{A93B1464-58C7-C846-9E59-B5CE42901050}" destId="{02E45510-0B42-B648-919E-50EF065C8039}" srcOrd="2" destOrd="0" presId="urn:microsoft.com/office/officeart/2005/8/layout/process4"/>
    <dgm:cxn modelId="{30254A70-23E4-E342-9ECB-F95E87CDFE78}" type="presParOf" srcId="{02E45510-0B42-B648-919E-50EF065C8039}" destId="{8271C7F9-72FB-6643-B028-BEE113BD89CA}"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FA3ABE4A-41AD-4AA9-91F1-939F1B79A245}" type="doc">
      <dgm:prSet loTypeId="urn:microsoft.com/office/officeart/2005/8/layout/vList2" loCatId="list" qsTypeId="urn:microsoft.com/office/officeart/2005/8/quickstyle/simple4" qsCatId="simple" csTypeId="urn:microsoft.com/office/officeart/2005/8/colors/colorful2" csCatId="colorful" phldr="1"/>
      <dgm:spPr/>
      <dgm:t>
        <a:bodyPr/>
        <a:lstStyle/>
        <a:p>
          <a:endParaRPr lang="en-US"/>
        </a:p>
      </dgm:t>
    </dgm:pt>
    <dgm:pt modelId="{71D3F6F7-1563-46A8-B893-466FB19C3C22}">
      <dgm:prSet/>
      <dgm:spPr/>
      <dgm:t>
        <a:bodyPr/>
        <a:lstStyle/>
        <a:p>
          <a:r>
            <a:rPr lang="en-US"/>
            <a:t>All School 7</a:t>
          </a:r>
          <a:r>
            <a:rPr lang="en-US" baseline="30000"/>
            <a:t>th</a:t>
          </a:r>
          <a:r>
            <a:rPr lang="en-US"/>
            <a:t> and 8</a:t>
          </a:r>
          <a:r>
            <a:rPr lang="en-US" baseline="30000"/>
            <a:t>th</a:t>
          </a:r>
          <a:r>
            <a:rPr lang="en-US"/>
            <a:t> Grade Field Trip to Reno Air Show</a:t>
          </a:r>
        </a:p>
      </dgm:t>
    </dgm:pt>
    <dgm:pt modelId="{87DEBD75-EF70-4F9B-B8EE-06720414631B}" type="parTrans" cxnId="{94EC3609-17AD-4D58-B323-D10A39EF7C5D}">
      <dgm:prSet/>
      <dgm:spPr/>
      <dgm:t>
        <a:bodyPr/>
        <a:lstStyle/>
        <a:p>
          <a:endParaRPr lang="en-US"/>
        </a:p>
      </dgm:t>
    </dgm:pt>
    <dgm:pt modelId="{D455D9DA-F46C-4DFF-BEC6-5A0E6E7639CC}" type="sibTrans" cxnId="{94EC3609-17AD-4D58-B323-D10A39EF7C5D}">
      <dgm:prSet/>
      <dgm:spPr/>
      <dgm:t>
        <a:bodyPr/>
        <a:lstStyle/>
        <a:p>
          <a:endParaRPr lang="en-US"/>
        </a:p>
      </dgm:t>
    </dgm:pt>
    <dgm:pt modelId="{8D53E444-B74A-4E1B-A95C-96D11A6C34E1}">
      <dgm:prSet/>
      <dgm:spPr/>
      <dgm:t>
        <a:bodyPr/>
        <a:lstStyle/>
        <a:p>
          <a:r>
            <a:rPr lang="en-US"/>
            <a:t>Friday, October 4</a:t>
          </a:r>
          <a:r>
            <a:rPr lang="en-US" baseline="30000"/>
            <a:t>th</a:t>
          </a:r>
          <a:r>
            <a:rPr lang="en-US"/>
            <a:t>!  (Don’t Leave for Fall Break Early, or you’ll miss out!!!)</a:t>
          </a:r>
        </a:p>
      </dgm:t>
    </dgm:pt>
    <dgm:pt modelId="{B6BD886F-E557-4EA9-A2BB-9F58C8D4AB5C}" type="parTrans" cxnId="{C821C57D-9F98-4B39-98C0-0051DE4B72C1}">
      <dgm:prSet/>
      <dgm:spPr/>
      <dgm:t>
        <a:bodyPr/>
        <a:lstStyle/>
        <a:p>
          <a:endParaRPr lang="en-US"/>
        </a:p>
      </dgm:t>
    </dgm:pt>
    <dgm:pt modelId="{9536C4A8-1C1B-41AD-AC3B-8D05E46ED1FA}" type="sibTrans" cxnId="{C821C57D-9F98-4B39-98C0-0051DE4B72C1}">
      <dgm:prSet/>
      <dgm:spPr/>
      <dgm:t>
        <a:bodyPr/>
        <a:lstStyle/>
        <a:p>
          <a:endParaRPr lang="en-US"/>
        </a:p>
      </dgm:t>
    </dgm:pt>
    <dgm:pt modelId="{7DA9DB4D-F39C-4ACC-A496-AAE06754A197}">
      <dgm:prSet/>
      <dgm:spPr/>
      <dgm:t>
        <a:bodyPr/>
        <a:lstStyle/>
        <a:p>
          <a:r>
            <a:rPr lang="en-US"/>
            <a:t>Chaperones Needed—Check with the Front Office to Sign Up!</a:t>
          </a:r>
        </a:p>
      </dgm:t>
    </dgm:pt>
    <dgm:pt modelId="{65CBC4AC-16B1-4C69-ADA7-1DB435ABDCFB}" type="parTrans" cxnId="{6C5D637D-BA33-4A2D-BB84-9D589327ACC2}">
      <dgm:prSet/>
      <dgm:spPr/>
      <dgm:t>
        <a:bodyPr/>
        <a:lstStyle/>
        <a:p>
          <a:endParaRPr lang="en-US"/>
        </a:p>
      </dgm:t>
    </dgm:pt>
    <dgm:pt modelId="{EA365C0B-749E-4657-823C-9B16DFFB8FBA}" type="sibTrans" cxnId="{6C5D637D-BA33-4A2D-BB84-9D589327ACC2}">
      <dgm:prSet/>
      <dgm:spPr/>
      <dgm:t>
        <a:bodyPr/>
        <a:lstStyle/>
        <a:p>
          <a:endParaRPr lang="en-US"/>
        </a:p>
      </dgm:t>
    </dgm:pt>
    <dgm:pt modelId="{1A378543-CEBF-F243-8926-39938C5E1865}" type="pres">
      <dgm:prSet presAssocID="{FA3ABE4A-41AD-4AA9-91F1-939F1B79A245}" presName="linear" presStyleCnt="0">
        <dgm:presLayoutVars>
          <dgm:animLvl val="lvl"/>
          <dgm:resizeHandles val="exact"/>
        </dgm:presLayoutVars>
      </dgm:prSet>
      <dgm:spPr/>
    </dgm:pt>
    <dgm:pt modelId="{2A8FCDBC-133E-354D-BC3D-410AA72BCB88}" type="pres">
      <dgm:prSet presAssocID="{71D3F6F7-1563-46A8-B893-466FB19C3C22}" presName="parentText" presStyleLbl="node1" presStyleIdx="0" presStyleCnt="3">
        <dgm:presLayoutVars>
          <dgm:chMax val="0"/>
          <dgm:bulletEnabled val="1"/>
        </dgm:presLayoutVars>
      </dgm:prSet>
      <dgm:spPr/>
    </dgm:pt>
    <dgm:pt modelId="{784A690E-EC1A-784E-870A-D3EB60374467}" type="pres">
      <dgm:prSet presAssocID="{D455D9DA-F46C-4DFF-BEC6-5A0E6E7639CC}" presName="spacer" presStyleCnt="0"/>
      <dgm:spPr/>
    </dgm:pt>
    <dgm:pt modelId="{1A785754-BF65-554C-A340-CF0FF669671E}" type="pres">
      <dgm:prSet presAssocID="{8D53E444-B74A-4E1B-A95C-96D11A6C34E1}" presName="parentText" presStyleLbl="node1" presStyleIdx="1" presStyleCnt="3">
        <dgm:presLayoutVars>
          <dgm:chMax val="0"/>
          <dgm:bulletEnabled val="1"/>
        </dgm:presLayoutVars>
      </dgm:prSet>
      <dgm:spPr/>
    </dgm:pt>
    <dgm:pt modelId="{A37C492E-CB79-5E46-BD76-F658894AF67B}" type="pres">
      <dgm:prSet presAssocID="{9536C4A8-1C1B-41AD-AC3B-8D05E46ED1FA}" presName="spacer" presStyleCnt="0"/>
      <dgm:spPr/>
    </dgm:pt>
    <dgm:pt modelId="{B6198072-7EE4-1642-9F25-CB55BFD898BA}" type="pres">
      <dgm:prSet presAssocID="{7DA9DB4D-F39C-4ACC-A496-AAE06754A197}" presName="parentText" presStyleLbl="node1" presStyleIdx="2" presStyleCnt="3">
        <dgm:presLayoutVars>
          <dgm:chMax val="0"/>
          <dgm:bulletEnabled val="1"/>
        </dgm:presLayoutVars>
      </dgm:prSet>
      <dgm:spPr/>
    </dgm:pt>
  </dgm:ptLst>
  <dgm:cxnLst>
    <dgm:cxn modelId="{94EC3609-17AD-4D58-B323-D10A39EF7C5D}" srcId="{FA3ABE4A-41AD-4AA9-91F1-939F1B79A245}" destId="{71D3F6F7-1563-46A8-B893-466FB19C3C22}" srcOrd="0" destOrd="0" parTransId="{87DEBD75-EF70-4F9B-B8EE-06720414631B}" sibTransId="{D455D9DA-F46C-4DFF-BEC6-5A0E6E7639CC}"/>
    <dgm:cxn modelId="{EB03866A-EFBB-9F49-B0CE-891D6B9A5D58}" type="presOf" srcId="{7DA9DB4D-F39C-4ACC-A496-AAE06754A197}" destId="{B6198072-7EE4-1642-9F25-CB55BFD898BA}" srcOrd="0" destOrd="0" presId="urn:microsoft.com/office/officeart/2005/8/layout/vList2"/>
    <dgm:cxn modelId="{6C5D637D-BA33-4A2D-BB84-9D589327ACC2}" srcId="{FA3ABE4A-41AD-4AA9-91F1-939F1B79A245}" destId="{7DA9DB4D-F39C-4ACC-A496-AAE06754A197}" srcOrd="2" destOrd="0" parTransId="{65CBC4AC-16B1-4C69-ADA7-1DB435ABDCFB}" sibTransId="{EA365C0B-749E-4657-823C-9B16DFFB8FBA}"/>
    <dgm:cxn modelId="{C821C57D-9F98-4B39-98C0-0051DE4B72C1}" srcId="{FA3ABE4A-41AD-4AA9-91F1-939F1B79A245}" destId="{8D53E444-B74A-4E1B-A95C-96D11A6C34E1}" srcOrd="1" destOrd="0" parTransId="{B6BD886F-E557-4EA9-A2BB-9F58C8D4AB5C}" sibTransId="{9536C4A8-1C1B-41AD-AC3B-8D05E46ED1FA}"/>
    <dgm:cxn modelId="{CF7B3084-29DE-4F4A-8840-B691398BC38D}" type="presOf" srcId="{71D3F6F7-1563-46A8-B893-466FB19C3C22}" destId="{2A8FCDBC-133E-354D-BC3D-410AA72BCB88}" srcOrd="0" destOrd="0" presId="urn:microsoft.com/office/officeart/2005/8/layout/vList2"/>
    <dgm:cxn modelId="{FF8A42A9-AF5C-C94C-BEC4-01EEC71D8849}" type="presOf" srcId="{8D53E444-B74A-4E1B-A95C-96D11A6C34E1}" destId="{1A785754-BF65-554C-A340-CF0FF669671E}" srcOrd="0" destOrd="0" presId="urn:microsoft.com/office/officeart/2005/8/layout/vList2"/>
    <dgm:cxn modelId="{16AE61DF-02AE-8F4E-84B6-7D62968744A5}" type="presOf" srcId="{FA3ABE4A-41AD-4AA9-91F1-939F1B79A245}" destId="{1A378543-CEBF-F243-8926-39938C5E1865}" srcOrd="0" destOrd="0" presId="urn:microsoft.com/office/officeart/2005/8/layout/vList2"/>
    <dgm:cxn modelId="{85A1ADF0-0EEA-B94E-9C51-6455A20AAAAF}" type="presParOf" srcId="{1A378543-CEBF-F243-8926-39938C5E1865}" destId="{2A8FCDBC-133E-354D-BC3D-410AA72BCB88}" srcOrd="0" destOrd="0" presId="urn:microsoft.com/office/officeart/2005/8/layout/vList2"/>
    <dgm:cxn modelId="{1F9BB118-C436-2546-995C-2C27D355275C}" type="presParOf" srcId="{1A378543-CEBF-F243-8926-39938C5E1865}" destId="{784A690E-EC1A-784E-870A-D3EB60374467}" srcOrd="1" destOrd="0" presId="urn:microsoft.com/office/officeart/2005/8/layout/vList2"/>
    <dgm:cxn modelId="{C7601B93-4621-F543-89E0-4FF4F15C14F3}" type="presParOf" srcId="{1A378543-CEBF-F243-8926-39938C5E1865}" destId="{1A785754-BF65-554C-A340-CF0FF669671E}" srcOrd="2" destOrd="0" presId="urn:microsoft.com/office/officeart/2005/8/layout/vList2"/>
    <dgm:cxn modelId="{4A66860D-745D-E442-BBD4-A22B5A5D2B87}" type="presParOf" srcId="{1A378543-CEBF-F243-8926-39938C5E1865}" destId="{A37C492E-CB79-5E46-BD76-F658894AF67B}" srcOrd="3" destOrd="0" presId="urn:microsoft.com/office/officeart/2005/8/layout/vList2"/>
    <dgm:cxn modelId="{F31D10D3-EDF0-DC4B-9694-B745BFF32558}" type="presParOf" srcId="{1A378543-CEBF-F243-8926-39938C5E1865}" destId="{B6198072-7EE4-1642-9F25-CB55BFD898BA}"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CCDF45DA-940D-4C5F-B1D2-EB6E401FD55C}" type="doc">
      <dgm:prSet loTypeId="urn:microsoft.com/office/officeart/2005/8/layout/vList2" loCatId="list" qsTypeId="urn:microsoft.com/office/officeart/2005/8/quickstyle/simple4" qsCatId="simple" csTypeId="urn:microsoft.com/office/officeart/2005/8/colors/colorful2" csCatId="colorful" phldr="1"/>
      <dgm:spPr/>
      <dgm:t>
        <a:bodyPr/>
        <a:lstStyle/>
        <a:p>
          <a:endParaRPr lang="en-US"/>
        </a:p>
      </dgm:t>
    </dgm:pt>
    <dgm:pt modelId="{046AC4AA-B974-43B2-B98D-7BAA86CB9615}">
      <dgm:prSet/>
      <dgm:spPr/>
      <dgm:t>
        <a:bodyPr/>
        <a:lstStyle/>
        <a:p>
          <a:pPr algn="ctr"/>
          <a:r>
            <a:rPr lang="en-US" dirty="0"/>
            <a:t>Monday, </a:t>
          </a:r>
        </a:p>
        <a:p>
          <a:pPr algn="ctr"/>
          <a:r>
            <a:rPr lang="en-US" dirty="0"/>
            <a:t>May 19, 2025</a:t>
          </a:r>
        </a:p>
      </dgm:t>
    </dgm:pt>
    <dgm:pt modelId="{C25A03E1-24BC-48D0-9A94-52F3162644B9}" type="parTrans" cxnId="{BAEA895E-3C4F-476F-A0D4-4657A7D19728}">
      <dgm:prSet/>
      <dgm:spPr/>
      <dgm:t>
        <a:bodyPr/>
        <a:lstStyle/>
        <a:p>
          <a:endParaRPr lang="en-US"/>
        </a:p>
      </dgm:t>
    </dgm:pt>
    <dgm:pt modelId="{27734D30-0F77-492E-B4D1-290578C0B6CA}" type="sibTrans" cxnId="{BAEA895E-3C4F-476F-A0D4-4657A7D19728}">
      <dgm:prSet/>
      <dgm:spPr/>
      <dgm:t>
        <a:bodyPr/>
        <a:lstStyle/>
        <a:p>
          <a:endParaRPr lang="en-US"/>
        </a:p>
      </dgm:t>
    </dgm:pt>
    <dgm:pt modelId="{6D4BC86D-EDC9-4367-A0BB-6DC807506D24}">
      <dgm:prSet/>
      <dgm:spPr/>
      <dgm:t>
        <a:bodyPr/>
        <a:lstStyle/>
        <a:p>
          <a:pPr algn="ctr"/>
          <a:r>
            <a:rPr lang="en-US" dirty="0"/>
            <a:t>Student Presentation and Award Event</a:t>
          </a:r>
        </a:p>
      </dgm:t>
    </dgm:pt>
    <dgm:pt modelId="{8F49CFBF-E9BC-47D6-8BB4-AB25445B71EE}" type="parTrans" cxnId="{C3052C72-169E-4508-B5EC-0C382868B987}">
      <dgm:prSet/>
      <dgm:spPr/>
      <dgm:t>
        <a:bodyPr/>
        <a:lstStyle/>
        <a:p>
          <a:endParaRPr lang="en-US"/>
        </a:p>
      </dgm:t>
    </dgm:pt>
    <dgm:pt modelId="{E3CA2057-9545-4867-A6D4-3C456208056F}" type="sibTrans" cxnId="{C3052C72-169E-4508-B5EC-0C382868B987}">
      <dgm:prSet/>
      <dgm:spPr/>
      <dgm:t>
        <a:bodyPr/>
        <a:lstStyle/>
        <a:p>
          <a:endParaRPr lang="en-US"/>
        </a:p>
      </dgm:t>
    </dgm:pt>
    <dgm:pt modelId="{6DF591EE-96D5-8C43-91A7-DAAD49852317}" type="pres">
      <dgm:prSet presAssocID="{CCDF45DA-940D-4C5F-B1D2-EB6E401FD55C}" presName="linear" presStyleCnt="0">
        <dgm:presLayoutVars>
          <dgm:animLvl val="lvl"/>
          <dgm:resizeHandles val="exact"/>
        </dgm:presLayoutVars>
      </dgm:prSet>
      <dgm:spPr/>
    </dgm:pt>
    <dgm:pt modelId="{D8DD2FD7-1456-F549-B565-D82C94AD4EBF}" type="pres">
      <dgm:prSet presAssocID="{046AC4AA-B974-43B2-B98D-7BAA86CB9615}" presName="parentText" presStyleLbl="node1" presStyleIdx="0" presStyleCnt="2">
        <dgm:presLayoutVars>
          <dgm:chMax val="0"/>
          <dgm:bulletEnabled val="1"/>
        </dgm:presLayoutVars>
      </dgm:prSet>
      <dgm:spPr/>
    </dgm:pt>
    <dgm:pt modelId="{9660C3E2-C401-1E45-809C-50584B44AC17}" type="pres">
      <dgm:prSet presAssocID="{27734D30-0F77-492E-B4D1-290578C0B6CA}" presName="spacer" presStyleCnt="0"/>
      <dgm:spPr/>
    </dgm:pt>
    <dgm:pt modelId="{B8183983-35E0-8B4A-94E7-D258E3EDE157}" type="pres">
      <dgm:prSet presAssocID="{6D4BC86D-EDC9-4367-A0BB-6DC807506D24}" presName="parentText" presStyleLbl="node1" presStyleIdx="1" presStyleCnt="2">
        <dgm:presLayoutVars>
          <dgm:chMax val="0"/>
          <dgm:bulletEnabled val="1"/>
        </dgm:presLayoutVars>
      </dgm:prSet>
      <dgm:spPr/>
    </dgm:pt>
  </dgm:ptLst>
  <dgm:cxnLst>
    <dgm:cxn modelId="{BAEA895E-3C4F-476F-A0D4-4657A7D19728}" srcId="{CCDF45DA-940D-4C5F-B1D2-EB6E401FD55C}" destId="{046AC4AA-B974-43B2-B98D-7BAA86CB9615}" srcOrd="0" destOrd="0" parTransId="{C25A03E1-24BC-48D0-9A94-52F3162644B9}" sibTransId="{27734D30-0F77-492E-B4D1-290578C0B6CA}"/>
    <dgm:cxn modelId="{C3052C72-169E-4508-B5EC-0C382868B987}" srcId="{CCDF45DA-940D-4C5F-B1D2-EB6E401FD55C}" destId="{6D4BC86D-EDC9-4367-A0BB-6DC807506D24}" srcOrd="1" destOrd="0" parTransId="{8F49CFBF-E9BC-47D6-8BB4-AB25445B71EE}" sibTransId="{E3CA2057-9545-4867-A6D4-3C456208056F}"/>
    <dgm:cxn modelId="{DF88FA8F-FCE2-3140-BB2C-A81C846C86A0}" type="presOf" srcId="{6D4BC86D-EDC9-4367-A0BB-6DC807506D24}" destId="{B8183983-35E0-8B4A-94E7-D258E3EDE157}" srcOrd="0" destOrd="0" presId="urn:microsoft.com/office/officeart/2005/8/layout/vList2"/>
    <dgm:cxn modelId="{3FCAEC99-F32A-2A4D-A665-0E2621385F96}" type="presOf" srcId="{046AC4AA-B974-43B2-B98D-7BAA86CB9615}" destId="{D8DD2FD7-1456-F549-B565-D82C94AD4EBF}" srcOrd="0" destOrd="0" presId="urn:microsoft.com/office/officeart/2005/8/layout/vList2"/>
    <dgm:cxn modelId="{D4AD2BA6-4568-4C41-BD55-F83E95BB96D0}" type="presOf" srcId="{CCDF45DA-940D-4C5F-B1D2-EB6E401FD55C}" destId="{6DF591EE-96D5-8C43-91A7-DAAD49852317}" srcOrd="0" destOrd="0" presId="urn:microsoft.com/office/officeart/2005/8/layout/vList2"/>
    <dgm:cxn modelId="{54F279D2-7612-FF4A-979F-2AB7FDD182DA}" type="presParOf" srcId="{6DF591EE-96D5-8C43-91A7-DAAD49852317}" destId="{D8DD2FD7-1456-F549-B565-D82C94AD4EBF}" srcOrd="0" destOrd="0" presId="urn:microsoft.com/office/officeart/2005/8/layout/vList2"/>
    <dgm:cxn modelId="{F11F5C12-3CB5-A943-AF71-5818B0DE6E9F}" type="presParOf" srcId="{6DF591EE-96D5-8C43-91A7-DAAD49852317}" destId="{9660C3E2-C401-1E45-809C-50584B44AC17}" srcOrd="1" destOrd="0" presId="urn:microsoft.com/office/officeart/2005/8/layout/vList2"/>
    <dgm:cxn modelId="{3348311E-7D33-354F-A4B4-606F0CEF3A1A}" type="presParOf" srcId="{6DF591EE-96D5-8C43-91A7-DAAD49852317}" destId="{B8183983-35E0-8B4A-94E7-D258E3EDE157}"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CD48AA-397A-4F26-97F6-D3DE33EC41F9}">
      <dsp:nvSpPr>
        <dsp:cNvPr id="0" name=""/>
        <dsp:cNvSpPr/>
      </dsp:nvSpPr>
      <dsp:spPr>
        <a:xfrm>
          <a:off x="321707" y="485707"/>
          <a:ext cx="991845" cy="991845"/>
        </a:xfrm>
        <a:prstGeom prst="round2DiagRect">
          <a:avLst>
            <a:gd name="adj1" fmla="val 29727"/>
            <a:gd name="adj2" fmla="val 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6070C3A-0A82-4D5D-B3AA-58E79D091FF3}">
      <dsp:nvSpPr>
        <dsp:cNvPr id="0" name=""/>
        <dsp:cNvSpPr/>
      </dsp:nvSpPr>
      <dsp:spPr>
        <a:xfrm>
          <a:off x="533084" y="697084"/>
          <a:ext cx="569091" cy="56909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FC82A767-9C18-436A-8618-64D4152ACB6F}">
      <dsp:nvSpPr>
        <dsp:cNvPr id="0" name=""/>
        <dsp:cNvSpPr/>
      </dsp:nvSpPr>
      <dsp:spPr>
        <a:xfrm>
          <a:off x="4641" y="1786488"/>
          <a:ext cx="1625976" cy="6503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90000"/>
            </a:lnSpc>
            <a:spcBef>
              <a:spcPct val="0"/>
            </a:spcBef>
            <a:spcAft>
              <a:spcPct val="35000"/>
            </a:spcAft>
            <a:buNone/>
            <a:defRPr cap="all"/>
          </a:pPr>
          <a:r>
            <a:rPr lang="en-US" sz="2000" kern="1200"/>
            <a:t>Read with Joy</a:t>
          </a:r>
        </a:p>
      </dsp:txBody>
      <dsp:txXfrm>
        <a:off x="4641" y="1786488"/>
        <a:ext cx="1625976" cy="650390"/>
      </dsp:txXfrm>
    </dsp:sp>
    <dsp:sp modelId="{F593F476-F6B1-41A2-931B-E97509D37798}">
      <dsp:nvSpPr>
        <dsp:cNvPr id="0" name=""/>
        <dsp:cNvSpPr/>
      </dsp:nvSpPr>
      <dsp:spPr>
        <a:xfrm>
          <a:off x="2232229" y="485707"/>
          <a:ext cx="991845" cy="991845"/>
        </a:xfrm>
        <a:prstGeom prst="round2DiagRect">
          <a:avLst>
            <a:gd name="adj1" fmla="val 29727"/>
            <a:gd name="adj2" fmla="val 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4296313-B08B-409E-ACAC-4ACCF2BDDB60}">
      <dsp:nvSpPr>
        <dsp:cNvPr id="0" name=""/>
        <dsp:cNvSpPr/>
      </dsp:nvSpPr>
      <dsp:spPr>
        <a:xfrm>
          <a:off x="2443606" y="697084"/>
          <a:ext cx="569091" cy="56909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95114EE4-68F0-488C-AC9B-873F5587B942}">
      <dsp:nvSpPr>
        <dsp:cNvPr id="0" name=""/>
        <dsp:cNvSpPr/>
      </dsp:nvSpPr>
      <dsp:spPr>
        <a:xfrm>
          <a:off x="1915164" y="1786488"/>
          <a:ext cx="1625976" cy="6503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90000"/>
            </a:lnSpc>
            <a:spcBef>
              <a:spcPct val="0"/>
            </a:spcBef>
            <a:spcAft>
              <a:spcPct val="35000"/>
            </a:spcAft>
            <a:buNone/>
            <a:defRPr cap="all"/>
          </a:pPr>
          <a:r>
            <a:rPr lang="en-US" sz="2000" kern="1200"/>
            <a:t>Write with Passion</a:t>
          </a:r>
        </a:p>
      </dsp:txBody>
      <dsp:txXfrm>
        <a:off x="1915164" y="1786488"/>
        <a:ext cx="1625976" cy="650390"/>
      </dsp:txXfrm>
    </dsp:sp>
    <dsp:sp modelId="{14928430-8436-41F6-A369-CAB8A3E2B6E3}">
      <dsp:nvSpPr>
        <dsp:cNvPr id="0" name=""/>
        <dsp:cNvSpPr/>
      </dsp:nvSpPr>
      <dsp:spPr>
        <a:xfrm>
          <a:off x="4142752" y="485707"/>
          <a:ext cx="991845" cy="991845"/>
        </a:xfrm>
        <a:prstGeom prst="round2DiagRect">
          <a:avLst>
            <a:gd name="adj1" fmla="val 29727"/>
            <a:gd name="adj2" fmla="val 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18F7650-E6B4-4B71-A6AD-C75D8D953869}">
      <dsp:nvSpPr>
        <dsp:cNvPr id="0" name=""/>
        <dsp:cNvSpPr/>
      </dsp:nvSpPr>
      <dsp:spPr>
        <a:xfrm>
          <a:off x="4354129" y="697084"/>
          <a:ext cx="569091" cy="569091"/>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17F66B3D-0602-4839-9C83-3908E28AB0A8}">
      <dsp:nvSpPr>
        <dsp:cNvPr id="0" name=""/>
        <dsp:cNvSpPr/>
      </dsp:nvSpPr>
      <dsp:spPr>
        <a:xfrm>
          <a:off x="3825686" y="1786488"/>
          <a:ext cx="1625976" cy="6503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90000"/>
            </a:lnSpc>
            <a:spcBef>
              <a:spcPct val="0"/>
            </a:spcBef>
            <a:spcAft>
              <a:spcPct val="35000"/>
            </a:spcAft>
            <a:buNone/>
            <a:defRPr cap="all"/>
          </a:pPr>
          <a:r>
            <a:rPr lang="en-US" sz="2000" kern="1200"/>
            <a:t>Speak with Conviction</a:t>
          </a:r>
        </a:p>
      </dsp:txBody>
      <dsp:txXfrm>
        <a:off x="3825686" y="1786488"/>
        <a:ext cx="1625976" cy="650390"/>
      </dsp:txXfrm>
    </dsp:sp>
    <dsp:sp modelId="{009FABFF-ABD6-46D3-B47C-98A1186F1A7C}">
      <dsp:nvSpPr>
        <dsp:cNvPr id="0" name=""/>
        <dsp:cNvSpPr/>
      </dsp:nvSpPr>
      <dsp:spPr>
        <a:xfrm>
          <a:off x="6053274" y="485707"/>
          <a:ext cx="991845" cy="991845"/>
        </a:xfrm>
        <a:prstGeom prst="round2DiagRect">
          <a:avLst>
            <a:gd name="adj1" fmla="val 29727"/>
            <a:gd name="adj2" fmla="val 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5C8D336-0A6F-4E27-A9C5-37A1D06277B5}">
      <dsp:nvSpPr>
        <dsp:cNvPr id="0" name=""/>
        <dsp:cNvSpPr/>
      </dsp:nvSpPr>
      <dsp:spPr>
        <a:xfrm>
          <a:off x="6264651" y="697084"/>
          <a:ext cx="569091" cy="569091"/>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9F26187B-D60F-4C59-ACBD-FCF9DF328711}">
      <dsp:nvSpPr>
        <dsp:cNvPr id="0" name=""/>
        <dsp:cNvSpPr/>
      </dsp:nvSpPr>
      <dsp:spPr>
        <a:xfrm>
          <a:off x="5736209" y="1786488"/>
          <a:ext cx="1625976" cy="6503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90000"/>
            </a:lnSpc>
            <a:spcBef>
              <a:spcPct val="0"/>
            </a:spcBef>
            <a:spcAft>
              <a:spcPct val="35000"/>
            </a:spcAft>
            <a:buNone/>
            <a:defRPr cap="all"/>
          </a:pPr>
          <a:r>
            <a:rPr lang="en-US" sz="2000" kern="1200"/>
            <a:t>Listen with Care </a:t>
          </a:r>
        </a:p>
      </dsp:txBody>
      <dsp:txXfrm>
        <a:off x="5736209" y="1786488"/>
        <a:ext cx="1625976" cy="650390"/>
      </dsp:txXfrm>
    </dsp:sp>
    <dsp:sp modelId="{8FBA0BCF-BDAC-44E2-BDB3-6A05AC0FC81B}">
      <dsp:nvSpPr>
        <dsp:cNvPr id="0" name=""/>
        <dsp:cNvSpPr/>
      </dsp:nvSpPr>
      <dsp:spPr>
        <a:xfrm>
          <a:off x="7963797" y="485707"/>
          <a:ext cx="991845" cy="991845"/>
        </a:xfrm>
        <a:prstGeom prst="round2DiagRect">
          <a:avLst>
            <a:gd name="adj1" fmla="val 29727"/>
            <a:gd name="adj2" fmla="val 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99BAC29-22D3-48D8-81DB-A0D4EEA1F538}">
      <dsp:nvSpPr>
        <dsp:cNvPr id="0" name=""/>
        <dsp:cNvSpPr/>
      </dsp:nvSpPr>
      <dsp:spPr>
        <a:xfrm>
          <a:off x="8175174" y="697084"/>
          <a:ext cx="569091" cy="569091"/>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8CC52C6C-AFB8-4B59-B38A-26EB0EC691B7}">
      <dsp:nvSpPr>
        <dsp:cNvPr id="0" name=""/>
        <dsp:cNvSpPr/>
      </dsp:nvSpPr>
      <dsp:spPr>
        <a:xfrm>
          <a:off x="7646731" y="1786488"/>
          <a:ext cx="1625976" cy="6503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90000"/>
            </a:lnSpc>
            <a:spcBef>
              <a:spcPct val="0"/>
            </a:spcBef>
            <a:spcAft>
              <a:spcPct val="35000"/>
            </a:spcAft>
            <a:buNone/>
            <a:defRPr cap="all"/>
          </a:pPr>
          <a:r>
            <a:rPr lang="en-US" sz="2000" kern="1200"/>
            <a:t>Learn with Laughter</a:t>
          </a:r>
        </a:p>
      </dsp:txBody>
      <dsp:txXfrm>
        <a:off x="7646731" y="1786488"/>
        <a:ext cx="1625976" cy="65039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8128DA-0EC0-9949-B13A-994EA23A5CEE}">
      <dsp:nvSpPr>
        <dsp:cNvPr id="0" name=""/>
        <dsp:cNvSpPr/>
      </dsp:nvSpPr>
      <dsp:spPr>
        <a:xfrm>
          <a:off x="0" y="3184858"/>
          <a:ext cx="1537890" cy="2089611"/>
        </a:xfrm>
        <a:prstGeom prst="rect">
          <a:avLst/>
        </a:prstGeom>
        <a:gradFill rotWithShape="0">
          <a:gsLst>
            <a:gs pos="0">
              <a:schemeClr val="accent5">
                <a:hueOff val="0"/>
                <a:satOff val="0"/>
                <a:lumOff val="0"/>
                <a:alphaOff val="0"/>
                <a:tint val="97000"/>
                <a:satMod val="100000"/>
                <a:lumMod val="102000"/>
              </a:schemeClr>
            </a:gs>
            <a:gs pos="50000">
              <a:schemeClr val="accent5">
                <a:hueOff val="0"/>
                <a:satOff val="0"/>
                <a:lumOff val="0"/>
                <a:alphaOff val="0"/>
                <a:shade val="100000"/>
                <a:satMod val="103000"/>
                <a:lumMod val="100000"/>
              </a:schemeClr>
            </a:gs>
            <a:gs pos="100000">
              <a:schemeClr val="accent5">
                <a:hueOff val="0"/>
                <a:satOff val="0"/>
                <a:lumOff val="0"/>
                <a:alphaOff val="0"/>
                <a:shade val="93000"/>
                <a:satMod val="110000"/>
                <a:lumMod val="99000"/>
              </a:schemeClr>
            </a:gs>
          </a:gsLst>
          <a:lin ang="5400000" scaled="0"/>
        </a:gradFill>
        <a:ln w="6350" cap="flat" cmpd="sng" algn="ctr">
          <a:solidFill>
            <a:schemeClr val="accent5">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txBody>
        <a:bodyPr spcFirstLastPara="0" vert="horz" wrap="square" lIns="109375" tIns="106680" rIns="109375" bIns="106680" numCol="1" spcCol="1270" anchor="ctr" anchorCtr="0">
          <a:noAutofit/>
        </a:bodyPr>
        <a:lstStyle/>
        <a:p>
          <a:pPr marL="0" lvl="0" indent="0" algn="ctr" defTabSz="666750">
            <a:lnSpc>
              <a:spcPct val="90000"/>
            </a:lnSpc>
            <a:spcBef>
              <a:spcPct val="0"/>
            </a:spcBef>
            <a:spcAft>
              <a:spcPct val="35000"/>
            </a:spcAft>
            <a:buNone/>
          </a:pPr>
          <a:r>
            <a:rPr lang="en-US" sz="1500" kern="1200"/>
            <a:t>GT Challenges</a:t>
          </a:r>
        </a:p>
      </dsp:txBody>
      <dsp:txXfrm>
        <a:off x="0" y="3184858"/>
        <a:ext cx="1537890" cy="2089611"/>
      </dsp:txXfrm>
    </dsp:sp>
    <dsp:sp modelId="{09C3B5B4-A557-6B44-97A8-193633F768A7}">
      <dsp:nvSpPr>
        <dsp:cNvPr id="0" name=""/>
        <dsp:cNvSpPr/>
      </dsp:nvSpPr>
      <dsp:spPr>
        <a:xfrm>
          <a:off x="1537890" y="3184858"/>
          <a:ext cx="4613672" cy="2089611"/>
        </a:xfrm>
        <a:prstGeom prst="rect">
          <a:avLst/>
        </a:prstGeom>
        <a:solidFill>
          <a:schemeClr val="accent5">
            <a:tint val="40000"/>
            <a:alpha val="90000"/>
            <a:hueOff val="0"/>
            <a:satOff val="0"/>
            <a:lumOff val="0"/>
            <a:alphaOff val="0"/>
          </a:schemeClr>
        </a:solidFill>
        <a:ln w="6350" cap="flat" cmpd="sng" algn="ctr">
          <a:solidFill>
            <a:schemeClr val="accent5">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3587" tIns="190500" rIns="93587" bIns="190500" numCol="1" spcCol="1270" anchor="t" anchorCtr="0">
          <a:noAutofit/>
        </a:bodyPr>
        <a:lstStyle/>
        <a:p>
          <a:pPr marL="0" lvl="0" indent="0" algn="l" defTabSz="666750">
            <a:lnSpc>
              <a:spcPct val="90000"/>
            </a:lnSpc>
            <a:spcBef>
              <a:spcPct val="0"/>
            </a:spcBef>
            <a:spcAft>
              <a:spcPct val="35000"/>
            </a:spcAft>
            <a:buNone/>
          </a:pPr>
          <a:r>
            <a:rPr lang="en-US" sz="1500" kern="1200"/>
            <a:t>Writing and Research</a:t>
          </a:r>
        </a:p>
        <a:p>
          <a:pPr marL="114300" lvl="1" indent="-114300" algn="l" defTabSz="533400">
            <a:lnSpc>
              <a:spcPct val="90000"/>
            </a:lnSpc>
            <a:spcBef>
              <a:spcPct val="0"/>
            </a:spcBef>
            <a:spcAft>
              <a:spcPct val="15000"/>
            </a:spcAft>
            <a:buChar char="•"/>
          </a:pPr>
          <a:r>
            <a:rPr lang="en-US" sz="1200" kern="1200" dirty="0"/>
            <a:t>Skills and Practice</a:t>
          </a:r>
        </a:p>
        <a:p>
          <a:pPr marL="114300" lvl="1" indent="-114300" algn="l" defTabSz="533400">
            <a:lnSpc>
              <a:spcPct val="90000"/>
            </a:lnSpc>
            <a:spcBef>
              <a:spcPct val="0"/>
            </a:spcBef>
            <a:spcAft>
              <a:spcPct val="15000"/>
            </a:spcAft>
            <a:buChar char="•"/>
          </a:pPr>
          <a:r>
            <a:rPr lang="en-US" sz="1200" kern="1200" dirty="0"/>
            <a:t>Grammar</a:t>
          </a:r>
        </a:p>
        <a:p>
          <a:pPr marL="0" lvl="0" indent="0" algn="l" defTabSz="666750">
            <a:lnSpc>
              <a:spcPct val="90000"/>
            </a:lnSpc>
            <a:spcBef>
              <a:spcPct val="0"/>
            </a:spcBef>
            <a:spcAft>
              <a:spcPct val="35000"/>
            </a:spcAft>
            <a:buNone/>
          </a:pPr>
          <a:r>
            <a:rPr lang="en-US" sz="1500" kern="1200" dirty="0"/>
            <a:t>Project Based Learning</a:t>
          </a:r>
        </a:p>
        <a:p>
          <a:pPr marL="0" lvl="0" indent="0" algn="l" defTabSz="666750">
            <a:lnSpc>
              <a:spcPct val="90000"/>
            </a:lnSpc>
            <a:spcBef>
              <a:spcPct val="0"/>
            </a:spcBef>
            <a:spcAft>
              <a:spcPct val="35000"/>
            </a:spcAft>
            <a:buNone/>
          </a:pPr>
          <a:r>
            <a:rPr lang="en-US" sz="1500" kern="1200" dirty="0"/>
            <a:t>Media Bias and Source Credibility </a:t>
          </a:r>
        </a:p>
        <a:p>
          <a:pPr marL="114300" lvl="1" indent="-114300" algn="l" defTabSz="533400">
            <a:lnSpc>
              <a:spcPct val="90000"/>
            </a:lnSpc>
            <a:spcBef>
              <a:spcPct val="0"/>
            </a:spcBef>
            <a:spcAft>
              <a:spcPct val="15000"/>
            </a:spcAft>
            <a:buChar char="•"/>
          </a:pPr>
          <a:r>
            <a:rPr lang="en-US" sz="1200" kern="1200" dirty="0"/>
            <a:t>Works Cited </a:t>
          </a:r>
        </a:p>
      </dsp:txBody>
      <dsp:txXfrm>
        <a:off x="1537890" y="3184858"/>
        <a:ext cx="4613672" cy="2089611"/>
      </dsp:txXfrm>
    </dsp:sp>
    <dsp:sp modelId="{12A3D77E-778B-AE41-B3E5-958740E44413}">
      <dsp:nvSpPr>
        <dsp:cNvPr id="0" name=""/>
        <dsp:cNvSpPr/>
      </dsp:nvSpPr>
      <dsp:spPr>
        <a:xfrm rot="10800000">
          <a:off x="0" y="2379"/>
          <a:ext cx="1537890" cy="3213823"/>
        </a:xfrm>
        <a:prstGeom prst="upArrowCallout">
          <a:avLst>
            <a:gd name="adj1" fmla="val 5000"/>
            <a:gd name="adj2" fmla="val 10000"/>
            <a:gd name="adj3" fmla="val 15000"/>
            <a:gd name="adj4" fmla="val 64977"/>
          </a:avLst>
        </a:prstGeom>
        <a:gradFill rotWithShape="0">
          <a:gsLst>
            <a:gs pos="0">
              <a:schemeClr val="accent5">
                <a:hueOff val="-1882712"/>
                <a:satOff val="-25007"/>
                <a:lumOff val="393"/>
                <a:alphaOff val="0"/>
                <a:tint val="97000"/>
                <a:satMod val="100000"/>
                <a:lumMod val="102000"/>
              </a:schemeClr>
            </a:gs>
            <a:gs pos="50000">
              <a:schemeClr val="accent5">
                <a:hueOff val="-1882712"/>
                <a:satOff val="-25007"/>
                <a:lumOff val="393"/>
                <a:alphaOff val="0"/>
                <a:shade val="100000"/>
                <a:satMod val="103000"/>
                <a:lumMod val="100000"/>
              </a:schemeClr>
            </a:gs>
            <a:gs pos="100000">
              <a:schemeClr val="accent5">
                <a:hueOff val="-1882712"/>
                <a:satOff val="-25007"/>
                <a:lumOff val="393"/>
                <a:alphaOff val="0"/>
                <a:shade val="93000"/>
                <a:satMod val="110000"/>
                <a:lumMod val="99000"/>
              </a:schemeClr>
            </a:gs>
          </a:gsLst>
          <a:lin ang="5400000" scaled="0"/>
        </a:gradFill>
        <a:ln w="6350" cap="flat" cmpd="sng" algn="ctr">
          <a:solidFill>
            <a:schemeClr val="accent5">
              <a:hueOff val="-1882712"/>
              <a:satOff val="-25007"/>
              <a:lumOff val="393"/>
              <a:alphaOff val="0"/>
            </a:schemeClr>
          </a:solidFill>
          <a:prstDash val="solid"/>
        </a:ln>
        <a:effectLst/>
      </dsp:spPr>
      <dsp:style>
        <a:lnRef idx="1">
          <a:scrgbClr r="0" g="0" b="0"/>
        </a:lnRef>
        <a:fillRef idx="3">
          <a:scrgbClr r="0" g="0" b="0"/>
        </a:fillRef>
        <a:effectRef idx="2">
          <a:scrgbClr r="0" g="0" b="0"/>
        </a:effectRef>
        <a:fontRef idx="minor">
          <a:schemeClr val="lt1"/>
        </a:fontRef>
      </dsp:style>
      <dsp:txBody>
        <a:bodyPr spcFirstLastPara="0" vert="horz" wrap="square" lIns="109375" tIns="106680" rIns="109375" bIns="106680" numCol="1" spcCol="1270" anchor="ctr" anchorCtr="0">
          <a:noAutofit/>
        </a:bodyPr>
        <a:lstStyle/>
        <a:p>
          <a:pPr marL="0" lvl="0" indent="0" algn="ctr" defTabSz="666750">
            <a:lnSpc>
              <a:spcPct val="90000"/>
            </a:lnSpc>
            <a:spcBef>
              <a:spcPct val="0"/>
            </a:spcBef>
            <a:spcAft>
              <a:spcPct val="35000"/>
            </a:spcAft>
            <a:buNone/>
          </a:pPr>
          <a:r>
            <a:rPr lang="en-US" sz="1500" kern="1200"/>
            <a:t>English/Language Arts</a:t>
          </a:r>
        </a:p>
      </dsp:txBody>
      <dsp:txXfrm rot="-10800000">
        <a:off x="0" y="2379"/>
        <a:ext cx="1537890" cy="2088985"/>
      </dsp:txXfrm>
    </dsp:sp>
    <dsp:sp modelId="{D69AD19A-1EB8-2F46-9E9E-E6C6808B2D4E}">
      <dsp:nvSpPr>
        <dsp:cNvPr id="0" name=""/>
        <dsp:cNvSpPr/>
      </dsp:nvSpPr>
      <dsp:spPr>
        <a:xfrm>
          <a:off x="1537890" y="2379"/>
          <a:ext cx="4613672" cy="2088985"/>
        </a:xfrm>
        <a:prstGeom prst="rect">
          <a:avLst/>
        </a:prstGeom>
        <a:solidFill>
          <a:schemeClr val="accent5">
            <a:tint val="40000"/>
            <a:alpha val="90000"/>
            <a:hueOff val="-1738861"/>
            <a:satOff val="-37292"/>
            <a:lumOff val="-2083"/>
            <a:alphaOff val="0"/>
          </a:schemeClr>
        </a:solidFill>
        <a:ln w="6350" cap="flat" cmpd="sng" algn="ctr">
          <a:solidFill>
            <a:schemeClr val="accent5">
              <a:tint val="40000"/>
              <a:alpha val="90000"/>
              <a:hueOff val="-1738861"/>
              <a:satOff val="-37292"/>
              <a:lumOff val="-2083"/>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3587" tIns="190500" rIns="93587" bIns="190500" numCol="1" spcCol="1270" anchor="ctr" anchorCtr="0">
          <a:noAutofit/>
        </a:bodyPr>
        <a:lstStyle/>
        <a:p>
          <a:pPr marL="0" lvl="0" indent="0" algn="l" defTabSz="666750">
            <a:lnSpc>
              <a:spcPct val="90000"/>
            </a:lnSpc>
            <a:spcBef>
              <a:spcPct val="0"/>
            </a:spcBef>
            <a:spcAft>
              <a:spcPct val="35000"/>
            </a:spcAft>
            <a:buNone/>
          </a:pPr>
          <a:r>
            <a:rPr lang="en-US" sz="1500" kern="1200"/>
            <a:t>Reading</a:t>
          </a:r>
        </a:p>
        <a:p>
          <a:pPr marL="0" lvl="0" indent="0" algn="l" defTabSz="666750">
            <a:lnSpc>
              <a:spcPct val="90000"/>
            </a:lnSpc>
            <a:spcBef>
              <a:spcPct val="0"/>
            </a:spcBef>
            <a:spcAft>
              <a:spcPct val="35000"/>
            </a:spcAft>
            <a:buNone/>
          </a:pPr>
          <a:r>
            <a:rPr lang="en-US" sz="1500" kern="1200"/>
            <a:t>Class Novel Studies</a:t>
          </a:r>
        </a:p>
        <a:p>
          <a:pPr marL="0" lvl="0" indent="0" algn="l" defTabSz="666750">
            <a:lnSpc>
              <a:spcPct val="90000"/>
            </a:lnSpc>
            <a:spcBef>
              <a:spcPct val="0"/>
            </a:spcBef>
            <a:spcAft>
              <a:spcPct val="35000"/>
            </a:spcAft>
            <a:buNone/>
          </a:pPr>
          <a:r>
            <a:rPr lang="en-US" sz="1500" kern="1200"/>
            <a:t>Independent Reading</a:t>
          </a:r>
        </a:p>
        <a:p>
          <a:pPr marL="0" lvl="0" indent="0" algn="l" defTabSz="666750">
            <a:lnSpc>
              <a:spcPct val="90000"/>
            </a:lnSpc>
            <a:spcBef>
              <a:spcPct val="0"/>
            </a:spcBef>
            <a:spcAft>
              <a:spcPct val="35000"/>
            </a:spcAft>
            <a:buNone/>
          </a:pPr>
          <a:r>
            <a:rPr lang="en-US" sz="1500" kern="1200"/>
            <a:t>Vocabulary</a:t>
          </a:r>
        </a:p>
      </dsp:txBody>
      <dsp:txXfrm>
        <a:off x="1537890" y="2379"/>
        <a:ext cx="4613672" cy="208898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FDB58A2-F746-C94A-831A-E4D46C19CC56}">
      <dsp:nvSpPr>
        <dsp:cNvPr id="0" name=""/>
        <dsp:cNvSpPr/>
      </dsp:nvSpPr>
      <dsp:spPr>
        <a:xfrm>
          <a:off x="3519" y="216970"/>
          <a:ext cx="1905739" cy="2668035"/>
        </a:xfrm>
        <a:prstGeom prst="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8579" tIns="330200" rIns="148579" bIns="330200" numCol="1" spcCol="1270" anchor="t" anchorCtr="0">
          <a:noAutofit/>
        </a:bodyPr>
        <a:lstStyle/>
        <a:p>
          <a:pPr marL="0" lvl="0" indent="0" algn="l" defTabSz="488950">
            <a:lnSpc>
              <a:spcPct val="90000"/>
            </a:lnSpc>
            <a:spcBef>
              <a:spcPct val="0"/>
            </a:spcBef>
            <a:spcAft>
              <a:spcPct val="35000"/>
            </a:spcAft>
            <a:buNone/>
          </a:pPr>
          <a:r>
            <a:rPr lang="en-US" sz="1100" kern="1200"/>
            <a:t>Read for 30 minutes every day—even if no reading is expected the next day</a:t>
          </a:r>
        </a:p>
        <a:p>
          <a:pPr marL="57150" lvl="1" indent="-57150" algn="l" defTabSz="400050">
            <a:lnSpc>
              <a:spcPct val="90000"/>
            </a:lnSpc>
            <a:spcBef>
              <a:spcPct val="0"/>
            </a:spcBef>
            <a:spcAft>
              <a:spcPct val="15000"/>
            </a:spcAft>
            <a:buChar char="•"/>
          </a:pPr>
          <a:r>
            <a:rPr lang="en-US" sz="900" kern="1200"/>
            <a:t>Students need to work ahead of the Class Calendar</a:t>
          </a:r>
        </a:p>
      </dsp:txBody>
      <dsp:txXfrm>
        <a:off x="3519" y="1230823"/>
        <a:ext cx="1905739" cy="1600821"/>
      </dsp:txXfrm>
    </dsp:sp>
    <dsp:sp modelId="{E8EFEEE0-CD7C-E347-AA55-159A447F301B}">
      <dsp:nvSpPr>
        <dsp:cNvPr id="0" name=""/>
        <dsp:cNvSpPr/>
      </dsp:nvSpPr>
      <dsp:spPr>
        <a:xfrm>
          <a:off x="556184" y="483773"/>
          <a:ext cx="800410" cy="800410"/>
        </a:xfrm>
        <a:prstGeom prst="ellips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62403" tIns="12700" rIns="62403" bIns="12700" numCol="1" spcCol="1270" anchor="ctr" anchorCtr="0">
          <a:noAutofit/>
        </a:bodyPr>
        <a:lstStyle/>
        <a:p>
          <a:pPr marL="0" lvl="0" indent="0" algn="ctr" defTabSz="1778000">
            <a:lnSpc>
              <a:spcPct val="90000"/>
            </a:lnSpc>
            <a:spcBef>
              <a:spcPct val="0"/>
            </a:spcBef>
            <a:spcAft>
              <a:spcPct val="35000"/>
            </a:spcAft>
            <a:buNone/>
          </a:pPr>
          <a:r>
            <a:rPr lang="en-US" sz="4000" kern="1200"/>
            <a:t>1</a:t>
          </a:r>
        </a:p>
      </dsp:txBody>
      <dsp:txXfrm>
        <a:off x="673401" y="600990"/>
        <a:ext cx="565976" cy="565976"/>
      </dsp:txXfrm>
    </dsp:sp>
    <dsp:sp modelId="{7480FBE8-5A33-A942-8746-CE2E6D1ACDC1}">
      <dsp:nvSpPr>
        <dsp:cNvPr id="0" name=""/>
        <dsp:cNvSpPr/>
      </dsp:nvSpPr>
      <dsp:spPr>
        <a:xfrm>
          <a:off x="3519" y="2884933"/>
          <a:ext cx="1905739" cy="72"/>
        </a:xfrm>
        <a:prstGeom prst="rect">
          <a:avLst/>
        </a:prstGeom>
        <a:solidFill>
          <a:schemeClr val="accent2">
            <a:hueOff val="-1106464"/>
            <a:satOff val="5920"/>
            <a:lumOff val="44"/>
            <a:alphaOff val="0"/>
          </a:schemeClr>
        </a:solidFill>
        <a:ln w="12700" cap="flat" cmpd="sng" algn="ctr">
          <a:solidFill>
            <a:schemeClr val="accent2">
              <a:hueOff val="-1106464"/>
              <a:satOff val="5920"/>
              <a:lumOff val="44"/>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57CC6269-5C21-C149-B805-A09F46D862B0}">
      <dsp:nvSpPr>
        <dsp:cNvPr id="0" name=""/>
        <dsp:cNvSpPr/>
      </dsp:nvSpPr>
      <dsp:spPr>
        <a:xfrm>
          <a:off x="2099833" y="216970"/>
          <a:ext cx="1905739" cy="2668035"/>
        </a:xfrm>
        <a:prstGeom prst="rect">
          <a:avLst/>
        </a:prstGeom>
        <a:solidFill>
          <a:schemeClr val="accent2">
            <a:tint val="40000"/>
            <a:alpha val="90000"/>
            <a:hueOff val="-2820996"/>
            <a:satOff val="14431"/>
            <a:lumOff val="966"/>
            <a:alphaOff val="0"/>
          </a:schemeClr>
        </a:solidFill>
        <a:ln w="12700" cap="flat" cmpd="sng" algn="ctr">
          <a:solidFill>
            <a:schemeClr val="accent2">
              <a:tint val="40000"/>
              <a:alpha val="90000"/>
              <a:hueOff val="-2820996"/>
              <a:satOff val="14431"/>
              <a:lumOff val="96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8579" tIns="330200" rIns="148579" bIns="330200" numCol="1" spcCol="1270" anchor="t" anchorCtr="0">
          <a:noAutofit/>
        </a:bodyPr>
        <a:lstStyle/>
        <a:p>
          <a:pPr marL="0" lvl="0" indent="0" algn="l" defTabSz="488950">
            <a:lnSpc>
              <a:spcPct val="90000"/>
            </a:lnSpc>
            <a:spcBef>
              <a:spcPct val="0"/>
            </a:spcBef>
            <a:spcAft>
              <a:spcPct val="35000"/>
            </a:spcAft>
            <a:buNone/>
          </a:pPr>
          <a:r>
            <a:rPr lang="en-US" sz="1100" kern="1200"/>
            <a:t>Finish up any work not completed in class </a:t>
          </a:r>
        </a:p>
        <a:p>
          <a:pPr marL="57150" lvl="1" indent="-57150" algn="l" defTabSz="400050">
            <a:lnSpc>
              <a:spcPct val="90000"/>
            </a:lnSpc>
            <a:spcBef>
              <a:spcPct val="0"/>
            </a:spcBef>
            <a:spcAft>
              <a:spcPct val="15000"/>
            </a:spcAft>
            <a:buChar char="•"/>
          </a:pPr>
          <a:r>
            <a:rPr lang="en-US" sz="900" kern="1200"/>
            <a:t>This should be the exception, not the rule</a:t>
          </a:r>
        </a:p>
      </dsp:txBody>
      <dsp:txXfrm>
        <a:off x="2099833" y="1230823"/>
        <a:ext cx="1905739" cy="1600821"/>
      </dsp:txXfrm>
    </dsp:sp>
    <dsp:sp modelId="{AB8E6225-BD07-7849-8CBB-4967E635FAFD}">
      <dsp:nvSpPr>
        <dsp:cNvPr id="0" name=""/>
        <dsp:cNvSpPr/>
      </dsp:nvSpPr>
      <dsp:spPr>
        <a:xfrm>
          <a:off x="2652498" y="483773"/>
          <a:ext cx="800410" cy="800410"/>
        </a:xfrm>
        <a:prstGeom prst="ellipse">
          <a:avLst/>
        </a:prstGeom>
        <a:solidFill>
          <a:schemeClr val="accent2">
            <a:hueOff val="-2212929"/>
            <a:satOff val="11840"/>
            <a:lumOff val="87"/>
            <a:alphaOff val="0"/>
          </a:schemeClr>
        </a:solidFill>
        <a:ln w="12700" cap="flat" cmpd="sng" algn="ctr">
          <a:solidFill>
            <a:schemeClr val="accent2">
              <a:hueOff val="-2212929"/>
              <a:satOff val="11840"/>
              <a:lumOff val="87"/>
              <a:alphaOff val="0"/>
            </a:schemeClr>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62403" tIns="12700" rIns="62403" bIns="12700" numCol="1" spcCol="1270" anchor="ctr" anchorCtr="0">
          <a:noAutofit/>
        </a:bodyPr>
        <a:lstStyle/>
        <a:p>
          <a:pPr marL="0" lvl="0" indent="0" algn="ctr" defTabSz="1778000">
            <a:lnSpc>
              <a:spcPct val="90000"/>
            </a:lnSpc>
            <a:spcBef>
              <a:spcPct val="0"/>
            </a:spcBef>
            <a:spcAft>
              <a:spcPct val="35000"/>
            </a:spcAft>
            <a:buNone/>
          </a:pPr>
          <a:r>
            <a:rPr lang="en-US" sz="4000" kern="1200"/>
            <a:t>2</a:t>
          </a:r>
        </a:p>
      </dsp:txBody>
      <dsp:txXfrm>
        <a:off x="2769715" y="600990"/>
        <a:ext cx="565976" cy="565976"/>
      </dsp:txXfrm>
    </dsp:sp>
    <dsp:sp modelId="{CC69A9F5-C3CF-9E4E-A65C-9F8B5731AA62}">
      <dsp:nvSpPr>
        <dsp:cNvPr id="0" name=""/>
        <dsp:cNvSpPr/>
      </dsp:nvSpPr>
      <dsp:spPr>
        <a:xfrm>
          <a:off x="2099833" y="2884933"/>
          <a:ext cx="1905739" cy="72"/>
        </a:xfrm>
        <a:prstGeom prst="rect">
          <a:avLst/>
        </a:prstGeom>
        <a:solidFill>
          <a:schemeClr val="accent2">
            <a:hueOff val="-3319393"/>
            <a:satOff val="17759"/>
            <a:lumOff val="131"/>
            <a:alphaOff val="0"/>
          </a:schemeClr>
        </a:solidFill>
        <a:ln w="12700" cap="flat" cmpd="sng" algn="ctr">
          <a:solidFill>
            <a:schemeClr val="accent2">
              <a:hueOff val="-3319393"/>
              <a:satOff val="17759"/>
              <a:lumOff val="131"/>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5BE64A92-FC89-CF41-82CA-2DFC2F2BF478}">
      <dsp:nvSpPr>
        <dsp:cNvPr id="0" name=""/>
        <dsp:cNvSpPr/>
      </dsp:nvSpPr>
      <dsp:spPr>
        <a:xfrm>
          <a:off x="4196147" y="216970"/>
          <a:ext cx="1905739" cy="2668035"/>
        </a:xfrm>
        <a:prstGeom prst="rect">
          <a:avLst/>
        </a:prstGeom>
        <a:solidFill>
          <a:schemeClr val="accent2">
            <a:tint val="40000"/>
            <a:alpha val="90000"/>
            <a:hueOff val="-5641993"/>
            <a:satOff val="28863"/>
            <a:lumOff val="1932"/>
            <a:alphaOff val="0"/>
          </a:schemeClr>
        </a:solidFill>
        <a:ln w="12700" cap="flat" cmpd="sng" algn="ctr">
          <a:solidFill>
            <a:schemeClr val="accent2">
              <a:tint val="40000"/>
              <a:alpha val="90000"/>
              <a:hueOff val="-5641993"/>
              <a:satOff val="28863"/>
              <a:lumOff val="1932"/>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8579" tIns="330200" rIns="148579" bIns="330200" numCol="1" spcCol="1270" anchor="t" anchorCtr="0">
          <a:noAutofit/>
        </a:bodyPr>
        <a:lstStyle/>
        <a:p>
          <a:pPr marL="0" lvl="0" indent="0" algn="l" defTabSz="488950">
            <a:lnSpc>
              <a:spcPct val="90000"/>
            </a:lnSpc>
            <a:spcBef>
              <a:spcPct val="0"/>
            </a:spcBef>
            <a:spcAft>
              <a:spcPct val="35000"/>
            </a:spcAft>
            <a:buNone/>
          </a:pPr>
          <a:r>
            <a:rPr lang="en-US" sz="1100" kern="1200"/>
            <a:t>Add finishing touches to final products</a:t>
          </a:r>
        </a:p>
        <a:p>
          <a:pPr marL="57150" lvl="1" indent="-57150" algn="l" defTabSz="400050">
            <a:lnSpc>
              <a:spcPct val="90000"/>
            </a:lnSpc>
            <a:spcBef>
              <a:spcPct val="0"/>
            </a:spcBef>
            <a:spcAft>
              <a:spcPct val="15000"/>
            </a:spcAft>
            <a:buChar char="•"/>
          </a:pPr>
          <a:r>
            <a:rPr lang="en-US" sz="900" kern="1200"/>
            <a:t>Share with parents to reflect on learning as a family</a:t>
          </a:r>
        </a:p>
      </dsp:txBody>
      <dsp:txXfrm>
        <a:off x="4196147" y="1230823"/>
        <a:ext cx="1905739" cy="1600821"/>
      </dsp:txXfrm>
    </dsp:sp>
    <dsp:sp modelId="{B00AE4CE-F7F5-774C-805F-11F593B9046B}">
      <dsp:nvSpPr>
        <dsp:cNvPr id="0" name=""/>
        <dsp:cNvSpPr/>
      </dsp:nvSpPr>
      <dsp:spPr>
        <a:xfrm>
          <a:off x="4748811" y="483773"/>
          <a:ext cx="800410" cy="800410"/>
        </a:xfrm>
        <a:prstGeom prst="ellipse">
          <a:avLst/>
        </a:prstGeom>
        <a:solidFill>
          <a:schemeClr val="accent2">
            <a:hueOff val="-4425858"/>
            <a:satOff val="23679"/>
            <a:lumOff val="174"/>
            <a:alphaOff val="0"/>
          </a:schemeClr>
        </a:solidFill>
        <a:ln w="12700" cap="flat" cmpd="sng" algn="ctr">
          <a:solidFill>
            <a:schemeClr val="accent2">
              <a:hueOff val="-4425858"/>
              <a:satOff val="23679"/>
              <a:lumOff val="174"/>
              <a:alphaOff val="0"/>
            </a:schemeClr>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62403" tIns="12700" rIns="62403" bIns="12700" numCol="1" spcCol="1270" anchor="ctr" anchorCtr="0">
          <a:noAutofit/>
        </a:bodyPr>
        <a:lstStyle/>
        <a:p>
          <a:pPr marL="0" lvl="0" indent="0" algn="ctr" defTabSz="1778000">
            <a:lnSpc>
              <a:spcPct val="90000"/>
            </a:lnSpc>
            <a:spcBef>
              <a:spcPct val="0"/>
            </a:spcBef>
            <a:spcAft>
              <a:spcPct val="35000"/>
            </a:spcAft>
            <a:buNone/>
          </a:pPr>
          <a:r>
            <a:rPr lang="en-US" sz="4000" kern="1200"/>
            <a:t>3</a:t>
          </a:r>
        </a:p>
      </dsp:txBody>
      <dsp:txXfrm>
        <a:off x="4866028" y="600990"/>
        <a:ext cx="565976" cy="565976"/>
      </dsp:txXfrm>
    </dsp:sp>
    <dsp:sp modelId="{D0811541-C8CC-CE49-B1A8-DF4440551D0D}">
      <dsp:nvSpPr>
        <dsp:cNvPr id="0" name=""/>
        <dsp:cNvSpPr/>
      </dsp:nvSpPr>
      <dsp:spPr>
        <a:xfrm>
          <a:off x="4196147" y="2884933"/>
          <a:ext cx="1905739" cy="72"/>
        </a:xfrm>
        <a:prstGeom prst="rect">
          <a:avLst/>
        </a:prstGeom>
        <a:solidFill>
          <a:schemeClr val="accent2">
            <a:hueOff val="-5532323"/>
            <a:satOff val="29599"/>
            <a:lumOff val="218"/>
            <a:alphaOff val="0"/>
          </a:schemeClr>
        </a:solidFill>
        <a:ln w="12700" cap="flat" cmpd="sng" algn="ctr">
          <a:solidFill>
            <a:schemeClr val="accent2">
              <a:hueOff val="-5532323"/>
              <a:satOff val="29599"/>
              <a:lumOff val="218"/>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D470162B-5152-124B-9C09-4B34E5636733}">
      <dsp:nvSpPr>
        <dsp:cNvPr id="0" name=""/>
        <dsp:cNvSpPr/>
      </dsp:nvSpPr>
      <dsp:spPr>
        <a:xfrm>
          <a:off x="6292460" y="216970"/>
          <a:ext cx="1905739" cy="2668035"/>
        </a:xfrm>
        <a:prstGeom prst="rect">
          <a:avLst/>
        </a:prstGeom>
        <a:solidFill>
          <a:schemeClr val="accent2">
            <a:tint val="40000"/>
            <a:alpha val="90000"/>
            <a:hueOff val="-8462989"/>
            <a:satOff val="43294"/>
            <a:lumOff val="2898"/>
            <a:alphaOff val="0"/>
          </a:schemeClr>
        </a:solidFill>
        <a:ln w="12700" cap="flat" cmpd="sng" algn="ctr">
          <a:solidFill>
            <a:schemeClr val="accent2">
              <a:tint val="40000"/>
              <a:alpha val="90000"/>
              <a:hueOff val="-8462989"/>
              <a:satOff val="43294"/>
              <a:lumOff val="289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8579" tIns="330200" rIns="148579" bIns="330200" numCol="1" spcCol="1270" anchor="t" anchorCtr="0">
          <a:noAutofit/>
        </a:bodyPr>
        <a:lstStyle/>
        <a:p>
          <a:pPr marL="0" lvl="0" indent="0" algn="l" defTabSz="488950">
            <a:lnSpc>
              <a:spcPct val="90000"/>
            </a:lnSpc>
            <a:spcBef>
              <a:spcPct val="0"/>
            </a:spcBef>
            <a:spcAft>
              <a:spcPct val="35000"/>
            </a:spcAft>
            <a:buNone/>
          </a:pPr>
          <a:r>
            <a:rPr lang="en-US" sz="1100" kern="1200" dirty="0"/>
            <a:t>If your child is spending excessive time working on assignments, please let me know.  My goal is to provide more than enough time to complete MOST work in class.</a:t>
          </a:r>
        </a:p>
      </dsp:txBody>
      <dsp:txXfrm>
        <a:off x="6292460" y="1230823"/>
        <a:ext cx="1905739" cy="1600821"/>
      </dsp:txXfrm>
    </dsp:sp>
    <dsp:sp modelId="{52CC5A35-6F2A-3F41-872D-3E947B77F298}">
      <dsp:nvSpPr>
        <dsp:cNvPr id="0" name=""/>
        <dsp:cNvSpPr/>
      </dsp:nvSpPr>
      <dsp:spPr>
        <a:xfrm>
          <a:off x="6845125" y="483773"/>
          <a:ext cx="800410" cy="800410"/>
        </a:xfrm>
        <a:prstGeom prst="ellipse">
          <a:avLst/>
        </a:prstGeom>
        <a:solidFill>
          <a:schemeClr val="accent2">
            <a:hueOff val="-6638787"/>
            <a:satOff val="35519"/>
            <a:lumOff val="261"/>
            <a:alphaOff val="0"/>
          </a:schemeClr>
        </a:solidFill>
        <a:ln w="12700" cap="flat" cmpd="sng" algn="ctr">
          <a:solidFill>
            <a:schemeClr val="accent2">
              <a:hueOff val="-6638787"/>
              <a:satOff val="35519"/>
              <a:lumOff val="261"/>
              <a:alphaOff val="0"/>
            </a:schemeClr>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62403" tIns="12700" rIns="62403" bIns="12700" numCol="1" spcCol="1270" anchor="ctr" anchorCtr="0">
          <a:noAutofit/>
        </a:bodyPr>
        <a:lstStyle/>
        <a:p>
          <a:pPr marL="0" lvl="0" indent="0" algn="ctr" defTabSz="1778000">
            <a:lnSpc>
              <a:spcPct val="90000"/>
            </a:lnSpc>
            <a:spcBef>
              <a:spcPct val="0"/>
            </a:spcBef>
            <a:spcAft>
              <a:spcPct val="35000"/>
            </a:spcAft>
            <a:buNone/>
          </a:pPr>
          <a:r>
            <a:rPr lang="en-US" sz="4000" kern="1200"/>
            <a:t>4</a:t>
          </a:r>
        </a:p>
      </dsp:txBody>
      <dsp:txXfrm>
        <a:off x="6962342" y="600990"/>
        <a:ext cx="565976" cy="565976"/>
      </dsp:txXfrm>
    </dsp:sp>
    <dsp:sp modelId="{22C93998-89B8-C949-8C75-4818C7C96E5C}">
      <dsp:nvSpPr>
        <dsp:cNvPr id="0" name=""/>
        <dsp:cNvSpPr/>
      </dsp:nvSpPr>
      <dsp:spPr>
        <a:xfrm>
          <a:off x="6292460" y="2884933"/>
          <a:ext cx="1905739" cy="72"/>
        </a:xfrm>
        <a:prstGeom prst="rect">
          <a:avLst/>
        </a:prstGeom>
        <a:solidFill>
          <a:schemeClr val="accent2">
            <a:hueOff val="-7745251"/>
            <a:satOff val="41438"/>
            <a:lumOff val="305"/>
            <a:alphaOff val="0"/>
          </a:schemeClr>
        </a:solidFill>
        <a:ln w="12700" cap="flat" cmpd="sng" algn="ctr">
          <a:solidFill>
            <a:schemeClr val="accent2">
              <a:hueOff val="-7745251"/>
              <a:satOff val="41438"/>
              <a:lumOff val="305"/>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BB83D0AB-B976-7549-A171-DED75D24D03D}">
      <dsp:nvSpPr>
        <dsp:cNvPr id="0" name=""/>
        <dsp:cNvSpPr/>
      </dsp:nvSpPr>
      <dsp:spPr>
        <a:xfrm>
          <a:off x="8388774" y="216970"/>
          <a:ext cx="1905739" cy="2668035"/>
        </a:xfrm>
        <a:prstGeom prst="rect">
          <a:avLst/>
        </a:prstGeom>
        <a:solidFill>
          <a:schemeClr val="accent2">
            <a:tint val="40000"/>
            <a:alpha val="90000"/>
            <a:hueOff val="-11283985"/>
            <a:satOff val="57725"/>
            <a:lumOff val="3864"/>
            <a:alphaOff val="0"/>
          </a:schemeClr>
        </a:solidFill>
        <a:ln w="12700" cap="flat" cmpd="sng" algn="ctr">
          <a:solidFill>
            <a:schemeClr val="accent2">
              <a:tint val="40000"/>
              <a:alpha val="90000"/>
              <a:hueOff val="-11283985"/>
              <a:satOff val="57725"/>
              <a:lumOff val="386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8579" tIns="330200" rIns="148579" bIns="330200" numCol="1" spcCol="1270" anchor="t" anchorCtr="0">
          <a:noAutofit/>
        </a:bodyPr>
        <a:lstStyle/>
        <a:p>
          <a:pPr marL="0" lvl="0" indent="0" algn="l" defTabSz="488950">
            <a:lnSpc>
              <a:spcPct val="90000"/>
            </a:lnSpc>
            <a:spcBef>
              <a:spcPct val="0"/>
            </a:spcBef>
            <a:spcAft>
              <a:spcPct val="35000"/>
            </a:spcAft>
            <a:buNone/>
          </a:pPr>
          <a:r>
            <a:rPr lang="en-US" sz="1100" kern="1200" dirty="0"/>
            <a:t>Blogging, Post-it Notes to earn extra credit during class novel studies</a:t>
          </a:r>
        </a:p>
      </dsp:txBody>
      <dsp:txXfrm>
        <a:off x="8388774" y="1230823"/>
        <a:ext cx="1905739" cy="1600821"/>
      </dsp:txXfrm>
    </dsp:sp>
    <dsp:sp modelId="{C5D0269B-421F-7A43-B654-12D756E2130C}">
      <dsp:nvSpPr>
        <dsp:cNvPr id="0" name=""/>
        <dsp:cNvSpPr/>
      </dsp:nvSpPr>
      <dsp:spPr>
        <a:xfrm>
          <a:off x="8941438" y="483773"/>
          <a:ext cx="800410" cy="800410"/>
        </a:xfrm>
        <a:prstGeom prst="ellipse">
          <a:avLst/>
        </a:prstGeom>
        <a:solidFill>
          <a:schemeClr val="accent2">
            <a:hueOff val="-8851716"/>
            <a:satOff val="47358"/>
            <a:lumOff val="348"/>
            <a:alphaOff val="0"/>
          </a:schemeClr>
        </a:solidFill>
        <a:ln w="12700" cap="flat" cmpd="sng" algn="ctr">
          <a:solidFill>
            <a:schemeClr val="accent2">
              <a:hueOff val="-8851716"/>
              <a:satOff val="47358"/>
              <a:lumOff val="348"/>
              <a:alphaOff val="0"/>
            </a:schemeClr>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62403" tIns="12700" rIns="62403" bIns="12700" numCol="1" spcCol="1270" anchor="ctr" anchorCtr="0">
          <a:noAutofit/>
        </a:bodyPr>
        <a:lstStyle/>
        <a:p>
          <a:pPr marL="0" lvl="0" indent="0" algn="ctr" defTabSz="1778000">
            <a:lnSpc>
              <a:spcPct val="90000"/>
            </a:lnSpc>
            <a:spcBef>
              <a:spcPct val="0"/>
            </a:spcBef>
            <a:spcAft>
              <a:spcPct val="35000"/>
            </a:spcAft>
            <a:buNone/>
          </a:pPr>
          <a:r>
            <a:rPr lang="en-US" sz="4000" kern="1200"/>
            <a:t>5</a:t>
          </a:r>
        </a:p>
      </dsp:txBody>
      <dsp:txXfrm>
        <a:off x="9058655" y="600990"/>
        <a:ext cx="565976" cy="565976"/>
      </dsp:txXfrm>
    </dsp:sp>
    <dsp:sp modelId="{C932A1AC-50A2-6C41-ADBD-E2175DCF631E}">
      <dsp:nvSpPr>
        <dsp:cNvPr id="0" name=""/>
        <dsp:cNvSpPr/>
      </dsp:nvSpPr>
      <dsp:spPr>
        <a:xfrm>
          <a:off x="8388774" y="2884933"/>
          <a:ext cx="1905739" cy="72"/>
        </a:xfrm>
        <a:prstGeom prst="rect">
          <a:avLst/>
        </a:prstGeom>
        <a:solidFill>
          <a:schemeClr val="accent2">
            <a:hueOff val="-9958180"/>
            <a:satOff val="53278"/>
            <a:lumOff val="392"/>
            <a:alphaOff val="0"/>
          </a:schemeClr>
        </a:solidFill>
        <a:ln w="12700" cap="flat" cmpd="sng" algn="ctr">
          <a:solidFill>
            <a:schemeClr val="accent2">
              <a:hueOff val="-9958180"/>
              <a:satOff val="53278"/>
              <a:lumOff val="392"/>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F5801D-0EAC-7547-A603-629DCCAE80C6}">
      <dsp:nvSpPr>
        <dsp:cNvPr id="0" name=""/>
        <dsp:cNvSpPr/>
      </dsp:nvSpPr>
      <dsp:spPr>
        <a:xfrm>
          <a:off x="0" y="491474"/>
          <a:ext cx="6151562" cy="684450"/>
        </a:xfrm>
        <a:prstGeom prst="roundRect">
          <a:avLst/>
        </a:prstGeom>
        <a:gradFill rotWithShape="0">
          <a:gsLst>
            <a:gs pos="0">
              <a:schemeClr val="accent2">
                <a:hueOff val="0"/>
                <a:satOff val="0"/>
                <a:lumOff val="0"/>
                <a:alphaOff val="0"/>
                <a:tint val="97000"/>
                <a:satMod val="100000"/>
                <a:lumMod val="102000"/>
              </a:schemeClr>
            </a:gs>
            <a:gs pos="50000">
              <a:schemeClr val="accent2">
                <a:hueOff val="0"/>
                <a:satOff val="0"/>
                <a:lumOff val="0"/>
                <a:alphaOff val="0"/>
                <a:shade val="100000"/>
                <a:satMod val="103000"/>
                <a:lumMod val="100000"/>
              </a:schemeClr>
            </a:gs>
            <a:gs pos="100000">
              <a:schemeClr val="accent2">
                <a:hueOff val="0"/>
                <a:satOff val="0"/>
                <a:lumOff val="0"/>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n-US" sz="1300" kern="1200"/>
            <a:t>My philosophy: grades aren’t the most important thing.  Bs sometimes reflect more learning than As.  If your child engages in the process and leans into the learning, they will end each quarter with a sense of accomplishment and a good grade.  </a:t>
          </a:r>
        </a:p>
      </dsp:txBody>
      <dsp:txXfrm>
        <a:off x="33412" y="524886"/>
        <a:ext cx="6084738" cy="617626"/>
      </dsp:txXfrm>
    </dsp:sp>
    <dsp:sp modelId="{B2FA4030-8292-114D-9A1C-FD4BEF9A2866}">
      <dsp:nvSpPr>
        <dsp:cNvPr id="0" name=""/>
        <dsp:cNvSpPr/>
      </dsp:nvSpPr>
      <dsp:spPr>
        <a:xfrm>
          <a:off x="0" y="1213364"/>
          <a:ext cx="6151562" cy="684450"/>
        </a:xfrm>
        <a:prstGeom prst="roundRect">
          <a:avLst/>
        </a:prstGeom>
        <a:gradFill rotWithShape="0">
          <a:gsLst>
            <a:gs pos="0">
              <a:schemeClr val="accent2">
                <a:hueOff val="-1991636"/>
                <a:satOff val="10656"/>
                <a:lumOff val="78"/>
                <a:alphaOff val="0"/>
                <a:tint val="97000"/>
                <a:satMod val="100000"/>
                <a:lumMod val="102000"/>
              </a:schemeClr>
            </a:gs>
            <a:gs pos="50000">
              <a:schemeClr val="accent2">
                <a:hueOff val="-1991636"/>
                <a:satOff val="10656"/>
                <a:lumOff val="78"/>
                <a:alphaOff val="0"/>
                <a:shade val="100000"/>
                <a:satMod val="103000"/>
                <a:lumMod val="100000"/>
              </a:schemeClr>
            </a:gs>
            <a:gs pos="100000">
              <a:schemeClr val="accent2">
                <a:hueOff val="-1991636"/>
                <a:satOff val="10656"/>
                <a:lumOff val="78"/>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n-US" sz="1300" kern="1200"/>
            <a:t>Students will receive 10 points each week for participation.  Throughout the week, points may be deducted if your child isn’t prepared for class, goofs off, or doesn’t work as expected.  If points are deducted, it will be documented in the comments section.</a:t>
          </a:r>
        </a:p>
      </dsp:txBody>
      <dsp:txXfrm>
        <a:off x="33412" y="1246776"/>
        <a:ext cx="6084738" cy="617626"/>
      </dsp:txXfrm>
    </dsp:sp>
    <dsp:sp modelId="{873F97FD-9CE8-F145-94FB-5BB9E2C6DFFD}">
      <dsp:nvSpPr>
        <dsp:cNvPr id="0" name=""/>
        <dsp:cNvSpPr/>
      </dsp:nvSpPr>
      <dsp:spPr>
        <a:xfrm>
          <a:off x="0" y="1935254"/>
          <a:ext cx="6151562" cy="684450"/>
        </a:xfrm>
        <a:prstGeom prst="roundRect">
          <a:avLst/>
        </a:prstGeom>
        <a:gradFill rotWithShape="0">
          <a:gsLst>
            <a:gs pos="0">
              <a:schemeClr val="accent2">
                <a:hueOff val="-3983272"/>
                <a:satOff val="21311"/>
                <a:lumOff val="157"/>
                <a:alphaOff val="0"/>
                <a:tint val="97000"/>
                <a:satMod val="100000"/>
                <a:lumMod val="102000"/>
              </a:schemeClr>
            </a:gs>
            <a:gs pos="50000">
              <a:schemeClr val="accent2">
                <a:hueOff val="-3983272"/>
                <a:satOff val="21311"/>
                <a:lumOff val="157"/>
                <a:alphaOff val="0"/>
                <a:shade val="100000"/>
                <a:satMod val="103000"/>
                <a:lumMod val="100000"/>
              </a:schemeClr>
            </a:gs>
            <a:gs pos="100000">
              <a:schemeClr val="accent2">
                <a:hueOff val="-3983272"/>
                <a:satOff val="21311"/>
                <a:lumOff val="157"/>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n-US" sz="1300" kern="1200"/>
            <a:t>Students will receive 4 points each week for Behavior and Work Ethic.  Throughout the week, points may be deducted if your child doesn’t behave or work as expected.  If points are deducted, it will be documented in the comments section. </a:t>
          </a:r>
        </a:p>
      </dsp:txBody>
      <dsp:txXfrm>
        <a:off x="33412" y="1968666"/>
        <a:ext cx="6084738" cy="617626"/>
      </dsp:txXfrm>
    </dsp:sp>
    <dsp:sp modelId="{18365E31-4D65-E740-B717-1BE3147A1193}">
      <dsp:nvSpPr>
        <dsp:cNvPr id="0" name=""/>
        <dsp:cNvSpPr/>
      </dsp:nvSpPr>
      <dsp:spPr>
        <a:xfrm>
          <a:off x="0" y="2657145"/>
          <a:ext cx="6151562" cy="684450"/>
        </a:xfrm>
        <a:prstGeom prst="roundRect">
          <a:avLst/>
        </a:prstGeom>
        <a:gradFill rotWithShape="0">
          <a:gsLst>
            <a:gs pos="0">
              <a:schemeClr val="accent2">
                <a:hueOff val="-5974908"/>
                <a:satOff val="31967"/>
                <a:lumOff val="235"/>
                <a:alphaOff val="0"/>
                <a:tint val="97000"/>
                <a:satMod val="100000"/>
                <a:lumMod val="102000"/>
              </a:schemeClr>
            </a:gs>
            <a:gs pos="50000">
              <a:schemeClr val="accent2">
                <a:hueOff val="-5974908"/>
                <a:satOff val="31967"/>
                <a:lumOff val="235"/>
                <a:alphaOff val="0"/>
                <a:shade val="100000"/>
                <a:satMod val="103000"/>
                <a:lumMod val="100000"/>
              </a:schemeClr>
            </a:gs>
            <a:gs pos="100000">
              <a:schemeClr val="accent2">
                <a:hueOff val="-5974908"/>
                <a:satOff val="31967"/>
                <a:lumOff val="235"/>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n-US" sz="1300" kern="1200"/>
            <a:t>Assessments grades are 50% of the overall grade.</a:t>
          </a:r>
        </a:p>
      </dsp:txBody>
      <dsp:txXfrm>
        <a:off x="33412" y="2690557"/>
        <a:ext cx="6084738" cy="617626"/>
      </dsp:txXfrm>
    </dsp:sp>
    <dsp:sp modelId="{BC1477F7-6743-4448-AB58-DF665CE39F3E}">
      <dsp:nvSpPr>
        <dsp:cNvPr id="0" name=""/>
        <dsp:cNvSpPr/>
      </dsp:nvSpPr>
      <dsp:spPr>
        <a:xfrm>
          <a:off x="0" y="3379035"/>
          <a:ext cx="6151562" cy="684450"/>
        </a:xfrm>
        <a:prstGeom prst="roundRect">
          <a:avLst/>
        </a:prstGeom>
        <a:gradFill rotWithShape="0">
          <a:gsLst>
            <a:gs pos="0">
              <a:schemeClr val="accent2">
                <a:hueOff val="-7966544"/>
                <a:satOff val="42622"/>
                <a:lumOff val="314"/>
                <a:alphaOff val="0"/>
                <a:tint val="97000"/>
                <a:satMod val="100000"/>
                <a:lumMod val="102000"/>
              </a:schemeClr>
            </a:gs>
            <a:gs pos="50000">
              <a:schemeClr val="accent2">
                <a:hueOff val="-7966544"/>
                <a:satOff val="42622"/>
                <a:lumOff val="314"/>
                <a:alphaOff val="0"/>
                <a:shade val="100000"/>
                <a:satMod val="103000"/>
                <a:lumMod val="100000"/>
              </a:schemeClr>
            </a:gs>
            <a:gs pos="100000">
              <a:schemeClr val="accent2">
                <a:hueOff val="-7966544"/>
                <a:satOff val="42622"/>
                <a:lumOff val="314"/>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n-US" sz="1300" kern="1200"/>
            <a:t>Reading/Writing Process grades are 35% of the overall grade.</a:t>
          </a:r>
        </a:p>
      </dsp:txBody>
      <dsp:txXfrm>
        <a:off x="33412" y="3412447"/>
        <a:ext cx="6084738" cy="617626"/>
      </dsp:txXfrm>
    </dsp:sp>
    <dsp:sp modelId="{9EF6B340-8F4E-8941-B2B8-4AD5E6F85812}">
      <dsp:nvSpPr>
        <dsp:cNvPr id="0" name=""/>
        <dsp:cNvSpPr/>
      </dsp:nvSpPr>
      <dsp:spPr>
        <a:xfrm>
          <a:off x="0" y="4100925"/>
          <a:ext cx="6151562" cy="684450"/>
        </a:xfrm>
        <a:prstGeom prst="roundRect">
          <a:avLst/>
        </a:prstGeom>
        <a:gradFill rotWithShape="0">
          <a:gsLst>
            <a:gs pos="0">
              <a:schemeClr val="accent2">
                <a:hueOff val="-9958180"/>
                <a:satOff val="53278"/>
                <a:lumOff val="392"/>
                <a:alphaOff val="0"/>
                <a:tint val="97000"/>
                <a:satMod val="100000"/>
                <a:lumMod val="102000"/>
              </a:schemeClr>
            </a:gs>
            <a:gs pos="50000">
              <a:schemeClr val="accent2">
                <a:hueOff val="-9958180"/>
                <a:satOff val="53278"/>
                <a:lumOff val="392"/>
                <a:alphaOff val="0"/>
                <a:shade val="100000"/>
                <a:satMod val="103000"/>
                <a:lumMod val="100000"/>
              </a:schemeClr>
            </a:gs>
            <a:gs pos="100000">
              <a:schemeClr val="accent2">
                <a:hueOff val="-9958180"/>
                <a:satOff val="53278"/>
                <a:lumOff val="392"/>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n-US" sz="1300" kern="1200"/>
            <a:t>Reading/Writing Structure grades are 15% of the overall grade.</a:t>
          </a:r>
        </a:p>
      </dsp:txBody>
      <dsp:txXfrm>
        <a:off x="33412" y="4134337"/>
        <a:ext cx="6084738" cy="61762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7A0263-0D47-E445-B4FC-929BFF2BBCAA}">
      <dsp:nvSpPr>
        <dsp:cNvPr id="0" name=""/>
        <dsp:cNvSpPr/>
      </dsp:nvSpPr>
      <dsp:spPr>
        <a:xfrm>
          <a:off x="0" y="3740335"/>
          <a:ext cx="5651500" cy="1227661"/>
        </a:xfrm>
        <a:prstGeom prst="rect">
          <a:avLst/>
        </a:prstGeom>
        <a:solidFill>
          <a:schemeClr val="accent5">
            <a:hueOff val="0"/>
            <a:satOff val="0"/>
            <a:lumOff val="0"/>
            <a:alphaOff val="0"/>
          </a:schemeClr>
        </a:solidFill>
        <a:ln w="317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en-US" sz="2400" kern="1200"/>
            <a:t>Important information</a:t>
          </a:r>
        </a:p>
      </dsp:txBody>
      <dsp:txXfrm>
        <a:off x="0" y="3740335"/>
        <a:ext cx="5651500" cy="662937"/>
      </dsp:txXfrm>
    </dsp:sp>
    <dsp:sp modelId="{FC0C9590-E45A-B54E-8A10-E768EA23B55C}">
      <dsp:nvSpPr>
        <dsp:cNvPr id="0" name=""/>
        <dsp:cNvSpPr/>
      </dsp:nvSpPr>
      <dsp:spPr>
        <a:xfrm>
          <a:off x="2759" y="4378719"/>
          <a:ext cx="1881993" cy="564724"/>
        </a:xfrm>
        <a:prstGeom prst="rect">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5128" tIns="24130" rIns="135128" bIns="24130" numCol="1" spcCol="1270" anchor="ctr" anchorCtr="0">
          <a:noAutofit/>
        </a:bodyPr>
        <a:lstStyle/>
        <a:p>
          <a:pPr marL="0" lvl="0" indent="0" algn="ctr" defTabSz="844550">
            <a:lnSpc>
              <a:spcPct val="90000"/>
            </a:lnSpc>
            <a:spcBef>
              <a:spcPct val="0"/>
            </a:spcBef>
            <a:spcAft>
              <a:spcPct val="35000"/>
            </a:spcAft>
            <a:buNone/>
          </a:pPr>
          <a:r>
            <a:rPr lang="en-US" sz="1900" kern="1200"/>
            <a:t>Class Syllabus</a:t>
          </a:r>
        </a:p>
      </dsp:txBody>
      <dsp:txXfrm>
        <a:off x="2759" y="4378719"/>
        <a:ext cx="1881993" cy="564724"/>
      </dsp:txXfrm>
    </dsp:sp>
    <dsp:sp modelId="{89679C51-24BB-0B4F-8CB5-CD39D5C4D5C2}">
      <dsp:nvSpPr>
        <dsp:cNvPr id="0" name=""/>
        <dsp:cNvSpPr/>
      </dsp:nvSpPr>
      <dsp:spPr>
        <a:xfrm>
          <a:off x="1884753" y="4378719"/>
          <a:ext cx="1881993" cy="564724"/>
        </a:xfrm>
        <a:prstGeom prst="rect">
          <a:avLst/>
        </a:prstGeom>
        <a:solidFill>
          <a:schemeClr val="accent5">
            <a:tint val="40000"/>
            <a:alpha val="90000"/>
            <a:hueOff val="-869430"/>
            <a:satOff val="-18646"/>
            <a:lumOff val="-1041"/>
            <a:alphaOff val="0"/>
          </a:schemeClr>
        </a:solidFill>
        <a:ln w="1270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5128" tIns="24130" rIns="135128" bIns="24130" numCol="1" spcCol="1270" anchor="ctr" anchorCtr="0">
          <a:noAutofit/>
        </a:bodyPr>
        <a:lstStyle/>
        <a:p>
          <a:pPr marL="0" lvl="0" indent="0" algn="ctr" defTabSz="844550">
            <a:lnSpc>
              <a:spcPct val="90000"/>
            </a:lnSpc>
            <a:spcBef>
              <a:spcPct val="0"/>
            </a:spcBef>
            <a:spcAft>
              <a:spcPct val="35000"/>
            </a:spcAft>
            <a:buNone/>
          </a:pPr>
          <a:r>
            <a:rPr lang="en-US" sz="1900" kern="1200"/>
            <a:t>Class Calendars</a:t>
          </a:r>
        </a:p>
      </dsp:txBody>
      <dsp:txXfrm>
        <a:off x="1884753" y="4378719"/>
        <a:ext cx="1881993" cy="564724"/>
      </dsp:txXfrm>
    </dsp:sp>
    <dsp:sp modelId="{EBFC38A6-36DF-3646-947C-93269DA45AE2}">
      <dsp:nvSpPr>
        <dsp:cNvPr id="0" name=""/>
        <dsp:cNvSpPr/>
      </dsp:nvSpPr>
      <dsp:spPr>
        <a:xfrm>
          <a:off x="3766746" y="4378719"/>
          <a:ext cx="1881993" cy="564724"/>
        </a:xfrm>
        <a:prstGeom prst="rect">
          <a:avLst/>
        </a:prstGeom>
        <a:solidFill>
          <a:schemeClr val="accent5">
            <a:tint val="40000"/>
            <a:alpha val="90000"/>
            <a:hueOff val="-1738861"/>
            <a:satOff val="-37292"/>
            <a:lumOff val="-2083"/>
            <a:alphaOff val="0"/>
          </a:schemeClr>
        </a:solidFill>
        <a:ln w="1270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5128" tIns="24130" rIns="135128" bIns="24130" numCol="1" spcCol="1270" anchor="ctr" anchorCtr="0">
          <a:noAutofit/>
        </a:bodyPr>
        <a:lstStyle/>
        <a:p>
          <a:pPr marL="0" lvl="0" indent="0" algn="ctr" defTabSz="844550">
            <a:lnSpc>
              <a:spcPct val="90000"/>
            </a:lnSpc>
            <a:spcBef>
              <a:spcPct val="0"/>
            </a:spcBef>
            <a:spcAft>
              <a:spcPct val="35000"/>
            </a:spcAft>
            <a:buNone/>
          </a:pPr>
          <a:r>
            <a:rPr lang="en-US" sz="1900" kern="1200"/>
            <a:t>List of Class Novels</a:t>
          </a:r>
        </a:p>
      </dsp:txBody>
      <dsp:txXfrm>
        <a:off x="3766746" y="4378719"/>
        <a:ext cx="1881993" cy="564724"/>
      </dsp:txXfrm>
    </dsp:sp>
    <dsp:sp modelId="{FB2FE18E-2FC2-2547-845D-B068395FF38A}">
      <dsp:nvSpPr>
        <dsp:cNvPr id="0" name=""/>
        <dsp:cNvSpPr/>
      </dsp:nvSpPr>
      <dsp:spPr>
        <a:xfrm rot="10800000">
          <a:off x="0" y="1870606"/>
          <a:ext cx="5651500" cy="1888143"/>
        </a:xfrm>
        <a:prstGeom prst="upArrowCallout">
          <a:avLst/>
        </a:prstGeom>
        <a:solidFill>
          <a:schemeClr val="accent5">
            <a:hueOff val="-941356"/>
            <a:satOff val="-12503"/>
            <a:lumOff val="196"/>
            <a:alphaOff val="0"/>
          </a:schemeClr>
        </a:solidFill>
        <a:ln w="317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en-US" sz="2400" kern="1200" dirty="0">
              <a:solidFill>
                <a:srgbClr val="FFFF00"/>
              </a:solidFill>
              <a:hlinkClick xmlns:r="http://schemas.openxmlformats.org/officeDocument/2006/relationships" r:id="rId1">
                <a:extLst>
                  <a:ext uri="{A12FA001-AC4F-418D-AE19-62706E023703}">
                    <ahyp:hlinkClr xmlns:ahyp="http://schemas.microsoft.com/office/drawing/2018/hyperlinkcolor" val="tx"/>
                  </a:ext>
                </a:extLst>
              </a:hlinkClick>
            </a:rPr>
            <a:t>https://www.washoeschools.net/jhoy</a:t>
          </a:r>
          <a:endParaRPr lang="en-US" sz="2400" kern="1200" dirty="0">
            <a:solidFill>
              <a:srgbClr val="FFFF00"/>
            </a:solidFill>
          </a:endParaRPr>
        </a:p>
      </dsp:txBody>
      <dsp:txXfrm rot="10800000">
        <a:off x="0" y="1870606"/>
        <a:ext cx="5651500" cy="1226859"/>
      </dsp:txXfrm>
    </dsp:sp>
    <dsp:sp modelId="{507125AE-F24E-6747-BBD3-7500A3F08F1B}">
      <dsp:nvSpPr>
        <dsp:cNvPr id="0" name=""/>
        <dsp:cNvSpPr/>
      </dsp:nvSpPr>
      <dsp:spPr>
        <a:xfrm rot="10800000">
          <a:off x="0" y="878"/>
          <a:ext cx="5651500" cy="1888143"/>
        </a:xfrm>
        <a:prstGeom prst="upArrowCallout">
          <a:avLst/>
        </a:prstGeom>
        <a:solidFill>
          <a:schemeClr val="accent5">
            <a:hueOff val="-1882712"/>
            <a:satOff val="-25007"/>
            <a:lumOff val="393"/>
            <a:alphaOff val="0"/>
          </a:schemeClr>
        </a:solidFill>
        <a:ln w="317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en-US" sz="2400" kern="1200" dirty="0"/>
            <a:t>Class Website</a:t>
          </a:r>
        </a:p>
      </dsp:txBody>
      <dsp:txXfrm rot="10800000">
        <a:off x="0" y="878"/>
        <a:ext cx="5651500" cy="1226859"/>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5DA199-7014-104A-AD9B-DF68D01AAC7B}">
      <dsp:nvSpPr>
        <dsp:cNvPr id="0" name=""/>
        <dsp:cNvSpPr/>
      </dsp:nvSpPr>
      <dsp:spPr>
        <a:xfrm>
          <a:off x="0" y="3972164"/>
          <a:ext cx="6151562" cy="1303752"/>
        </a:xfrm>
        <a:prstGeom prst="rect">
          <a:avLst/>
        </a:prstGeom>
        <a:gradFill rotWithShape="0">
          <a:gsLst>
            <a:gs pos="0">
              <a:schemeClr val="accent5">
                <a:hueOff val="0"/>
                <a:satOff val="0"/>
                <a:lumOff val="0"/>
                <a:alphaOff val="0"/>
                <a:tint val="97000"/>
                <a:satMod val="100000"/>
                <a:lumMod val="102000"/>
              </a:schemeClr>
            </a:gs>
            <a:gs pos="50000">
              <a:schemeClr val="accent5">
                <a:hueOff val="0"/>
                <a:satOff val="0"/>
                <a:lumOff val="0"/>
                <a:alphaOff val="0"/>
                <a:shade val="100000"/>
                <a:satMod val="103000"/>
                <a:lumMod val="100000"/>
              </a:schemeClr>
            </a:gs>
            <a:gs pos="100000">
              <a:schemeClr val="accent5">
                <a:hueOff val="0"/>
                <a:satOff val="0"/>
                <a:lumOff val="0"/>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en-US" sz="2400" kern="1200"/>
            <a:t>Early March</a:t>
          </a:r>
        </a:p>
      </dsp:txBody>
      <dsp:txXfrm>
        <a:off x="0" y="3972164"/>
        <a:ext cx="6151562" cy="704026"/>
      </dsp:txXfrm>
    </dsp:sp>
    <dsp:sp modelId="{60616D67-0226-AE45-85BF-1AB3091567A9}">
      <dsp:nvSpPr>
        <dsp:cNvPr id="0" name=""/>
        <dsp:cNvSpPr/>
      </dsp:nvSpPr>
      <dsp:spPr>
        <a:xfrm>
          <a:off x="3003" y="4650115"/>
          <a:ext cx="2048518" cy="599726"/>
        </a:xfrm>
        <a:prstGeom prst="rect">
          <a:avLst/>
        </a:prstGeom>
        <a:solidFill>
          <a:schemeClr val="accent5">
            <a:tint val="40000"/>
            <a:alpha val="90000"/>
            <a:hueOff val="0"/>
            <a:satOff val="0"/>
            <a:lumOff val="0"/>
            <a:alphaOff val="0"/>
          </a:schemeClr>
        </a:solidFill>
        <a:ln w="6350" cap="flat" cmpd="sng" algn="ctr">
          <a:solidFill>
            <a:schemeClr val="accent5">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2456" tIns="16510" rIns="92456" bIns="16510" numCol="1" spcCol="1270" anchor="ctr" anchorCtr="0">
          <a:noAutofit/>
        </a:bodyPr>
        <a:lstStyle/>
        <a:p>
          <a:pPr marL="0" lvl="0" indent="0" algn="ctr" defTabSz="577850">
            <a:lnSpc>
              <a:spcPct val="90000"/>
            </a:lnSpc>
            <a:spcBef>
              <a:spcPct val="0"/>
            </a:spcBef>
            <a:spcAft>
              <a:spcPct val="35000"/>
            </a:spcAft>
            <a:buNone/>
          </a:pPr>
          <a:r>
            <a:rPr lang="en-US" sz="1300" kern="1200"/>
            <a:t>Kick-Off for College Night PBLU </a:t>
          </a:r>
        </a:p>
      </dsp:txBody>
      <dsp:txXfrm>
        <a:off x="3003" y="4650115"/>
        <a:ext cx="2048518" cy="599726"/>
      </dsp:txXfrm>
    </dsp:sp>
    <dsp:sp modelId="{86F1203D-A7BF-EB4D-8404-9D38CAA3C4F5}">
      <dsp:nvSpPr>
        <dsp:cNvPr id="0" name=""/>
        <dsp:cNvSpPr/>
      </dsp:nvSpPr>
      <dsp:spPr>
        <a:xfrm>
          <a:off x="2051522" y="4650115"/>
          <a:ext cx="2048518" cy="599726"/>
        </a:xfrm>
        <a:prstGeom prst="rect">
          <a:avLst/>
        </a:prstGeom>
        <a:solidFill>
          <a:schemeClr val="accent5">
            <a:tint val="40000"/>
            <a:alpha val="90000"/>
            <a:hueOff val="-289810"/>
            <a:satOff val="-6215"/>
            <a:lumOff val="-347"/>
            <a:alphaOff val="0"/>
          </a:schemeClr>
        </a:solidFill>
        <a:ln w="6350" cap="flat" cmpd="sng" algn="ctr">
          <a:solidFill>
            <a:schemeClr val="accent5">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2456" tIns="16510" rIns="92456" bIns="16510" numCol="1" spcCol="1270" anchor="ctr" anchorCtr="0">
          <a:noAutofit/>
        </a:bodyPr>
        <a:lstStyle/>
        <a:p>
          <a:pPr marL="0" lvl="0" indent="0" algn="ctr" defTabSz="577850">
            <a:lnSpc>
              <a:spcPct val="90000"/>
            </a:lnSpc>
            <a:spcBef>
              <a:spcPct val="0"/>
            </a:spcBef>
            <a:spcAft>
              <a:spcPct val="35000"/>
            </a:spcAft>
            <a:buNone/>
          </a:pPr>
          <a:r>
            <a:rPr lang="en-US" sz="1300" kern="1200"/>
            <a:t>University of Nevada, Reno Prospective Student Tour and Photo Scavenger Hunt</a:t>
          </a:r>
        </a:p>
      </dsp:txBody>
      <dsp:txXfrm>
        <a:off x="2051522" y="4650115"/>
        <a:ext cx="2048518" cy="599726"/>
      </dsp:txXfrm>
    </dsp:sp>
    <dsp:sp modelId="{EB64853F-8015-104F-AEDF-16D3C50077C8}">
      <dsp:nvSpPr>
        <dsp:cNvPr id="0" name=""/>
        <dsp:cNvSpPr/>
      </dsp:nvSpPr>
      <dsp:spPr>
        <a:xfrm>
          <a:off x="4100040" y="4650115"/>
          <a:ext cx="2048518" cy="599726"/>
        </a:xfrm>
        <a:prstGeom prst="rect">
          <a:avLst/>
        </a:prstGeom>
        <a:solidFill>
          <a:schemeClr val="accent5">
            <a:tint val="40000"/>
            <a:alpha val="90000"/>
            <a:hueOff val="-579620"/>
            <a:satOff val="-12431"/>
            <a:lumOff val="-694"/>
            <a:alphaOff val="0"/>
          </a:schemeClr>
        </a:solidFill>
        <a:ln w="6350" cap="flat" cmpd="sng" algn="ctr">
          <a:solidFill>
            <a:schemeClr val="accent5">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2456" tIns="16510" rIns="92456" bIns="16510" numCol="1" spcCol="1270" anchor="ctr" anchorCtr="0">
          <a:noAutofit/>
        </a:bodyPr>
        <a:lstStyle/>
        <a:p>
          <a:pPr marL="0" lvl="0" indent="0" algn="ctr" defTabSz="577850">
            <a:lnSpc>
              <a:spcPct val="90000"/>
            </a:lnSpc>
            <a:spcBef>
              <a:spcPct val="0"/>
            </a:spcBef>
            <a:spcAft>
              <a:spcPct val="35000"/>
            </a:spcAft>
            <a:buNone/>
          </a:pPr>
          <a:r>
            <a:rPr lang="en-US" sz="1300" kern="1200"/>
            <a:t>12-14 Parent Chaperones Needed</a:t>
          </a:r>
        </a:p>
      </dsp:txBody>
      <dsp:txXfrm>
        <a:off x="4100040" y="4650115"/>
        <a:ext cx="2048518" cy="599726"/>
      </dsp:txXfrm>
    </dsp:sp>
    <dsp:sp modelId="{1FFA8D0A-D3A7-D642-ADA8-1E24D3B3056B}">
      <dsp:nvSpPr>
        <dsp:cNvPr id="0" name=""/>
        <dsp:cNvSpPr/>
      </dsp:nvSpPr>
      <dsp:spPr>
        <a:xfrm rot="10800000">
          <a:off x="0" y="1986548"/>
          <a:ext cx="6151562" cy="2005172"/>
        </a:xfrm>
        <a:prstGeom prst="upArrowCallout">
          <a:avLst/>
        </a:prstGeom>
        <a:gradFill rotWithShape="0">
          <a:gsLst>
            <a:gs pos="0">
              <a:schemeClr val="accent5">
                <a:hueOff val="-941356"/>
                <a:satOff val="-12503"/>
                <a:lumOff val="196"/>
                <a:alphaOff val="0"/>
                <a:tint val="97000"/>
                <a:satMod val="100000"/>
                <a:lumMod val="102000"/>
              </a:schemeClr>
            </a:gs>
            <a:gs pos="50000">
              <a:schemeClr val="accent5">
                <a:hueOff val="-941356"/>
                <a:satOff val="-12503"/>
                <a:lumOff val="196"/>
                <a:alphaOff val="0"/>
                <a:shade val="100000"/>
                <a:satMod val="103000"/>
                <a:lumMod val="100000"/>
              </a:schemeClr>
            </a:gs>
            <a:gs pos="100000">
              <a:schemeClr val="accent5">
                <a:hueOff val="-941356"/>
                <a:satOff val="-12503"/>
                <a:lumOff val="196"/>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en-US" sz="2400" kern="1200" dirty="0"/>
            <a:t>Late November/Early December</a:t>
          </a:r>
        </a:p>
      </dsp:txBody>
      <dsp:txXfrm rot="-10800000">
        <a:off x="0" y="1986548"/>
        <a:ext cx="6151562" cy="703815"/>
      </dsp:txXfrm>
    </dsp:sp>
    <dsp:sp modelId="{1A22ADC2-60FC-0E49-BC49-9D2E7BBFDA57}">
      <dsp:nvSpPr>
        <dsp:cNvPr id="0" name=""/>
        <dsp:cNvSpPr/>
      </dsp:nvSpPr>
      <dsp:spPr>
        <a:xfrm>
          <a:off x="3003" y="2690363"/>
          <a:ext cx="2048518" cy="599546"/>
        </a:xfrm>
        <a:prstGeom prst="rect">
          <a:avLst/>
        </a:prstGeom>
        <a:solidFill>
          <a:schemeClr val="accent5">
            <a:tint val="40000"/>
            <a:alpha val="90000"/>
            <a:hueOff val="-869430"/>
            <a:satOff val="-18646"/>
            <a:lumOff val="-1041"/>
            <a:alphaOff val="0"/>
          </a:schemeClr>
        </a:solidFill>
        <a:ln w="6350" cap="flat" cmpd="sng" algn="ctr">
          <a:solidFill>
            <a:schemeClr val="accent5">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2456" tIns="16510" rIns="92456" bIns="16510" numCol="1" spcCol="1270" anchor="ctr" anchorCtr="0">
          <a:noAutofit/>
        </a:bodyPr>
        <a:lstStyle/>
        <a:p>
          <a:pPr marL="0" lvl="0" indent="0" algn="ctr" defTabSz="577850">
            <a:lnSpc>
              <a:spcPct val="90000"/>
            </a:lnSpc>
            <a:spcBef>
              <a:spcPct val="0"/>
            </a:spcBef>
            <a:spcAft>
              <a:spcPct val="35000"/>
            </a:spcAft>
            <a:buNone/>
          </a:pPr>
          <a:r>
            <a:rPr lang="en-US" sz="1300" kern="1200" dirty="0"/>
            <a:t>Extension for </a:t>
          </a:r>
          <a:r>
            <a:rPr lang="en-US" sz="1300" u="sng" kern="1200" dirty="0"/>
            <a:t>The Jungle </a:t>
          </a:r>
          <a:r>
            <a:rPr lang="en-US" sz="1300" kern="1200" dirty="0"/>
            <a:t>Novel Study</a:t>
          </a:r>
        </a:p>
      </dsp:txBody>
      <dsp:txXfrm>
        <a:off x="3003" y="2690363"/>
        <a:ext cx="2048518" cy="599546"/>
      </dsp:txXfrm>
    </dsp:sp>
    <dsp:sp modelId="{F11141B9-E1D0-AC4C-AD47-D9CDEB402351}">
      <dsp:nvSpPr>
        <dsp:cNvPr id="0" name=""/>
        <dsp:cNvSpPr/>
      </dsp:nvSpPr>
      <dsp:spPr>
        <a:xfrm>
          <a:off x="2051522" y="2690363"/>
          <a:ext cx="2048518" cy="599546"/>
        </a:xfrm>
        <a:prstGeom prst="rect">
          <a:avLst/>
        </a:prstGeom>
        <a:solidFill>
          <a:schemeClr val="accent5">
            <a:tint val="40000"/>
            <a:alpha val="90000"/>
            <a:hueOff val="-1159241"/>
            <a:satOff val="-24861"/>
            <a:lumOff val="-1389"/>
            <a:alphaOff val="0"/>
          </a:schemeClr>
        </a:solidFill>
        <a:ln w="6350" cap="flat" cmpd="sng" algn="ctr">
          <a:solidFill>
            <a:schemeClr val="accent5">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2456" tIns="16510" rIns="92456" bIns="16510" numCol="1" spcCol="1270" anchor="ctr" anchorCtr="0">
          <a:noAutofit/>
        </a:bodyPr>
        <a:lstStyle/>
        <a:p>
          <a:pPr marL="0" lvl="0" indent="0" algn="ctr" defTabSz="577850">
            <a:lnSpc>
              <a:spcPct val="90000"/>
            </a:lnSpc>
            <a:spcBef>
              <a:spcPct val="0"/>
            </a:spcBef>
            <a:spcAft>
              <a:spcPct val="35000"/>
            </a:spcAft>
            <a:buNone/>
          </a:pPr>
          <a:r>
            <a:rPr lang="en-US" sz="1300" kern="1200" dirty="0"/>
            <a:t>Wolf Pack Meats and Picnic Lunch</a:t>
          </a:r>
        </a:p>
      </dsp:txBody>
      <dsp:txXfrm>
        <a:off x="2051522" y="2690363"/>
        <a:ext cx="2048518" cy="599546"/>
      </dsp:txXfrm>
    </dsp:sp>
    <dsp:sp modelId="{221AE188-2F95-B743-A225-9077E484D589}">
      <dsp:nvSpPr>
        <dsp:cNvPr id="0" name=""/>
        <dsp:cNvSpPr/>
      </dsp:nvSpPr>
      <dsp:spPr>
        <a:xfrm>
          <a:off x="4100040" y="2690363"/>
          <a:ext cx="2048518" cy="599546"/>
        </a:xfrm>
        <a:prstGeom prst="rect">
          <a:avLst/>
        </a:prstGeom>
        <a:solidFill>
          <a:schemeClr val="accent5">
            <a:tint val="40000"/>
            <a:alpha val="90000"/>
            <a:hueOff val="-1449051"/>
            <a:satOff val="-31077"/>
            <a:lumOff val="-1736"/>
            <a:alphaOff val="0"/>
          </a:schemeClr>
        </a:solidFill>
        <a:ln w="6350" cap="flat" cmpd="sng" algn="ctr">
          <a:solidFill>
            <a:schemeClr val="accent5">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2456" tIns="16510" rIns="92456" bIns="16510" numCol="1" spcCol="1270" anchor="ctr" anchorCtr="0">
          <a:noAutofit/>
        </a:bodyPr>
        <a:lstStyle/>
        <a:p>
          <a:pPr marL="0" lvl="0" indent="0" algn="ctr" defTabSz="577850">
            <a:lnSpc>
              <a:spcPct val="90000"/>
            </a:lnSpc>
            <a:spcBef>
              <a:spcPct val="0"/>
            </a:spcBef>
            <a:spcAft>
              <a:spcPct val="35000"/>
            </a:spcAft>
            <a:buNone/>
          </a:pPr>
          <a:r>
            <a:rPr lang="en-US" sz="1300" kern="1200"/>
            <a:t>5-8 Parent Chaperones Needed</a:t>
          </a:r>
        </a:p>
      </dsp:txBody>
      <dsp:txXfrm>
        <a:off x="4100040" y="2690363"/>
        <a:ext cx="2048518" cy="599546"/>
      </dsp:txXfrm>
    </dsp:sp>
    <dsp:sp modelId="{CE481897-1137-2A44-9681-633A7E3EBDD4}">
      <dsp:nvSpPr>
        <dsp:cNvPr id="0" name=""/>
        <dsp:cNvSpPr/>
      </dsp:nvSpPr>
      <dsp:spPr>
        <a:xfrm rot="10800000">
          <a:off x="0" y="932"/>
          <a:ext cx="6151562" cy="2005172"/>
        </a:xfrm>
        <a:prstGeom prst="upArrowCallout">
          <a:avLst/>
        </a:prstGeom>
        <a:gradFill rotWithShape="0">
          <a:gsLst>
            <a:gs pos="0">
              <a:schemeClr val="accent5">
                <a:hueOff val="-1882712"/>
                <a:satOff val="-25007"/>
                <a:lumOff val="393"/>
                <a:alphaOff val="0"/>
                <a:tint val="97000"/>
                <a:satMod val="100000"/>
                <a:lumMod val="102000"/>
              </a:schemeClr>
            </a:gs>
            <a:gs pos="50000">
              <a:schemeClr val="accent5">
                <a:hueOff val="-1882712"/>
                <a:satOff val="-25007"/>
                <a:lumOff val="393"/>
                <a:alphaOff val="0"/>
                <a:shade val="100000"/>
                <a:satMod val="103000"/>
                <a:lumMod val="100000"/>
              </a:schemeClr>
            </a:gs>
            <a:gs pos="100000">
              <a:schemeClr val="accent5">
                <a:hueOff val="-1882712"/>
                <a:satOff val="-25007"/>
                <a:lumOff val="393"/>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en-US" sz="2400" kern="1200" dirty="0"/>
            <a:t>Parent Chaperones are needed for both trips</a:t>
          </a:r>
        </a:p>
      </dsp:txBody>
      <dsp:txXfrm rot="-10800000">
        <a:off x="0" y="932"/>
        <a:ext cx="6151562" cy="703815"/>
      </dsp:txXfrm>
    </dsp:sp>
    <dsp:sp modelId="{8271C7F9-72FB-6643-B028-BEE113BD89CA}">
      <dsp:nvSpPr>
        <dsp:cNvPr id="0" name=""/>
        <dsp:cNvSpPr/>
      </dsp:nvSpPr>
      <dsp:spPr>
        <a:xfrm>
          <a:off x="0" y="704748"/>
          <a:ext cx="6151562" cy="599546"/>
        </a:xfrm>
        <a:prstGeom prst="rect">
          <a:avLst/>
        </a:prstGeom>
        <a:solidFill>
          <a:schemeClr val="accent5">
            <a:tint val="40000"/>
            <a:alpha val="90000"/>
            <a:hueOff val="-1738861"/>
            <a:satOff val="-37292"/>
            <a:lumOff val="-2083"/>
            <a:alphaOff val="0"/>
          </a:schemeClr>
        </a:solidFill>
        <a:ln w="6350" cap="flat" cmpd="sng" algn="ctr">
          <a:solidFill>
            <a:schemeClr val="accent5">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2456" tIns="16510" rIns="92456" bIns="16510" numCol="1" spcCol="1270" anchor="ctr" anchorCtr="0">
          <a:noAutofit/>
        </a:bodyPr>
        <a:lstStyle/>
        <a:p>
          <a:pPr marL="0" lvl="0" indent="0" algn="ctr" defTabSz="577850">
            <a:lnSpc>
              <a:spcPct val="90000"/>
            </a:lnSpc>
            <a:spcBef>
              <a:spcPct val="0"/>
            </a:spcBef>
            <a:spcAft>
              <a:spcPct val="35000"/>
            </a:spcAft>
            <a:buNone/>
          </a:pPr>
          <a:r>
            <a:rPr lang="en-US" sz="1300" kern="1200" dirty="0"/>
            <a:t>Must have filled out Volunteer Form and turned in to the front office along with Government ID</a:t>
          </a:r>
        </a:p>
      </dsp:txBody>
      <dsp:txXfrm>
        <a:off x="0" y="704748"/>
        <a:ext cx="6151562" cy="599546"/>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8FCDBC-133E-354D-BC3D-410AA72BCB88}">
      <dsp:nvSpPr>
        <dsp:cNvPr id="0" name=""/>
        <dsp:cNvSpPr/>
      </dsp:nvSpPr>
      <dsp:spPr>
        <a:xfrm>
          <a:off x="0" y="80518"/>
          <a:ext cx="6151562" cy="1645751"/>
        </a:xfrm>
        <a:prstGeom prst="roundRect">
          <a:avLst/>
        </a:prstGeom>
        <a:gradFill rotWithShape="0">
          <a:gsLst>
            <a:gs pos="0">
              <a:schemeClr val="accent2">
                <a:hueOff val="0"/>
                <a:satOff val="0"/>
                <a:lumOff val="0"/>
                <a:alphaOff val="0"/>
                <a:tint val="97000"/>
                <a:satMod val="100000"/>
                <a:lumMod val="102000"/>
              </a:schemeClr>
            </a:gs>
            <a:gs pos="50000">
              <a:schemeClr val="accent2">
                <a:hueOff val="0"/>
                <a:satOff val="0"/>
                <a:lumOff val="0"/>
                <a:alphaOff val="0"/>
                <a:shade val="100000"/>
                <a:satMod val="103000"/>
                <a:lumMod val="100000"/>
              </a:schemeClr>
            </a:gs>
            <a:gs pos="100000">
              <a:schemeClr val="accent2">
                <a:hueOff val="0"/>
                <a:satOff val="0"/>
                <a:lumOff val="0"/>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a:lnSpc>
              <a:spcPct val="90000"/>
            </a:lnSpc>
            <a:spcBef>
              <a:spcPct val="0"/>
            </a:spcBef>
            <a:spcAft>
              <a:spcPct val="35000"/>
            </a:spcAft>
            <a:buNone/>
          </a:pPr>
          <a:r>
            <a:rPr lang="en-US" sz="3100" kern="1200"/>
            <a:t>All School 7</a:t>
          </a:r>
          <a:r>
            <a:rPr lang="en-US" sz="3100" kern="1200" baseline="30000"/>
            <a:t>th</a:t>
          </a:r>
          <a:r>
            <a:rPr lang="en-US" sz="3100" kern="1200"/>
            <a:t> and 8</a:t>
          </a:r>
          <a:r>
            <a:rPr lang="en-US" sz="3100" kern="1200" baseline="30000"/>
            <a:t>th</a:t>
          </a:r>
          <a:r>
            <a:rPr lang="en-US" sz="3100" kern="1200"/>
            <a:t> Grade Field Trip to Reno Air Show</a:t>
          </a:r>
        </a:p>
      </dsp:txBody>
      <dsp:txXfrm>
        <a:off x="80339" y="160857"/>
        <a:ext cx="5990884" cy="1485073"/>
      </dsp:txXfrm>
    </dsp:sp>
    <dsp:sp modelId="{1A785754-BF65-554C-A340-CF0FF669671E}">
      <dsp:nvSpPr>
        <dsp:cNvPr id="0" name=""/>
        <dsp:cNvSpPr/>
      </dsp:nvSpPr>
      <dsp:spPr>
        <a:xfrm>
          <a:off x="0" y="1815549"/>
          <a:ext cx="6151562" cy="1645751"/>
        </a:xfrm>
        <a:prstGeom prst="roundRect">
          <a:avLst/>
        </a:prstGeom>
        <a:gradFill rotWithShape="0">
          <a:gsLst>
            <a:gs pos="0">
              <a:schemeClr val="accent2">
                <a:hueOff val="-4979090"/>
                <a:satOff val="26639"/>
                <a:lumOff val="196"/>
                <a:alphaOff val="0"/>
                <a:tint val="97000"/>
                <a:satMod val="100000"/>
                <a:lumMod val="102000"/>
              </a:schemeClr>
            </a:gs>
            <a:gs pos="50000">
              <a:schemeClr val="accent2">
                <a:hueOff val="-4979090"/>
                <a:satOff val="26639"/>
                <a:lumOff val="196"/>
                <a:alphaOff val="0"/>
                <a:shade val="100000"/>
                <a:satMod val="103000"/>
                <a:lumMod val="100000"/>
              </a:schemeClr>
            </a:gs>
            <a:gs pos="100000">
              <a:schemeClr val="accent2">
                <a:hueOff val="-4979090"/>
                <a:satOff val="26639"/>
                <a:lumOff val="196"/>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a:lnSpc>
              <a:spcPct val="90000"/>
            </a:lnSpc>
            <a:spcBef>
              <a:spcPct val="0"/>
            </a:spcBef>
            <a:spcAft>
              <a:spcPct val="35000"/>
            </a:spcAft>
            <a:buNone/>
          </a:pPr>
          <a:r>
            <a:rPr lang="en-US" sz="3100" kern="1200"/>
            <a:t>Friday, October 4</a:t>
          </a:r>
          <a:r>
            <a:rPr lang="en-US" sz="3100" kern="1200" baseline="30000"/>
            <a:t>th</a:t>
          </a:r>
          <a:r>
            <a:rPr lang="en-US" sz="3100" kern="1200"/>
            <a:t>!  (Don’t Leave for Fall Break Early, or you’ll miss out!!!)</a:t>
          </a:r>
        </a:p>
      </dsp:txBody>
      <dsp:txXfrm>
        <a:off x="80339" y="1895888"/>
        <a:ext cx="5990884" cy="1485073"/>
      </dsp:txXfrm>
    </dsp:sp>
    <dsp:sp modelId="{B6198072-7EE4-1642-9F25-CB55BFD898BA}">
      <dsp:nvSpPr>
        <dsp:cNvPr id="0" name=""/>
        <dsp:cNvSpPr/>
      </dsp:nvSpPr>
      <dsp:spPr>
        <a:xfrm>
          <a:off x="0" y="3550580"/>
          <a:ext cx="6151562" cy="1645751"/>
        </a:xfrm>
        <a:prstGeom prst="roundRect">
          <a:avLst/>
        </a:prstGeom>
        <a:gradFill rotWithShape="0">
          <a:gsLst>
            <a:gs pos="0">
              <a:schemeClr val="accent2">
                <a:hueOff val="-9958180"/>
                <a:satOff val="53278"/>
                <a:lumOff val="392"/>
                <a:alphaOff val="0"/>
                <a:tint val="97000"/>
                <a:satMod val="100000"/>
                <a:lumMod val="102000"/>
              </a:schemeClr>
            </a:gs>
            <a:gs pos="50000">
              <a:schemeClr val="accent2">
                <a:hueOff val="-9958180"/>
                <a:satOff val="53278"/>
                <a:lumOff val="392"/>
                <a:alphaOff val="0"/>
                <a:shade val="100000"/>
                <a:satMod val="103000"/>
                <a:lumMod val="100000"/>
              </a:schemeClr>
            </a:gs>
            <a:gs pos="100000">
              <a:schemeClr val="accent2">
                <a:hueOff val="-9958180"/>
                <a:satOff val="53278"/>
                <a:lumOff val="392"/>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a:lnSpc>
              <a:spcPct val="90000"/>
            </a:lnSpc>
            <a:spcBef>
              <a:spcPct val="0"/>
            </a:spcBef>
            <a:spcAft>
              <a:spcPct val="35000"/>
            </a:spcAft>
            <a:buNone/>
          </a:pPr>
          <a:r>
            <a:rPr lang="en-US" sz="3100" kern="1200"/>
            <a:t>Chaperones Needed—Check with the Front Office to Sign Up!</a:t>
          </a:r>
        </a:p>
      </dsp:txBody>
      <dsp:txXfrm>
        <a:off x="80339" y="3630919"/>
        <a:ext cx="5990884" cy="1485073"/>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DD2FD7-1456-F549-B565-D82C94AD4EBF}">
      <dsp:nvSpPr>
        <dsp:cNvPr id="0" name=""/>
        <dsp:cNvSpPr/>
      </dsp:nvSpPr>
      <dsp:spPr>
        <a:xfrm>
          <a:off x="0" y="297525"/>
          <a:ext cx="6151562" cy="2267459"/>
        </a:xfrm>
        <a:prstGeom prst="roundRect">
          <a:avLst/>
        </a:prstGeom>
        <a:gradFill rotWithShape="0">
          <a:gsLst>
            <a:gs pos="0">
              <a:schemeClr val="accent2">
                <a:hueOff val="0"/>
                <a:satOff val="0"/>
                <a:lumOff val="0"/>
                <a:alphaOff val="0"/>
                <a:tint val="97000"/>
                <a:satMod val="100000"/>
                <a:lumMod val="102000"/>
              </a:schemeClr>
            </a:gs>
            <a:gs pos="50000">
              <a:schemeClr val="accent2">
                <a:hueOff val="0"/>
                <a:satOff val="0"/>
                <a:lumOff val="0"/>
                <a:alphaOff val="0"/>
                <a:shade val="100000"/>
                <a:satMod val="103000"/>
                <a:lumMod val="100000"/>
              </a:schemeClr>
            </a:gs>
            <a:gs pos="100000">
              <a:schemeClr val="accent2">
                <a:hueOff val="0"/>
                <a:satOff val="0"/>
                <a:lumOff val="0"/>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94310" tIns="194310" rIns="194310" bIns="194310" numCol="1" spcCol="1270" anchor="ctr" anchorCtr="0">
          <a:noAutofit/>
        </a:bodyPr>
        <a:lstStyle/>
        <a:p>
          <a:pPr marL="0" lvl="0" indent="0" algn="ctr" defTabSz="2266950">
            <a:lnSpc>
              <a:spcPct val="90000"/>
            </a:lnSpc>
            <a:spcBef>
              <a:spcPct val="0"/>
            </a:spcBef>
            <a:spcAft>
              <a:spcPct val="35000"/>
            </a:spcAft>
            <a:buNone/>
          </a:pPr>
          <a:r>
            <a:rPr lang="en-US" sz="5100" kern="1200" dirty="0"/>
            <a:t>Monday, </a:t>
          </a:r>
        </a:p>
        <a:p>
          <a:pPr marL="0" lvl="0" indent="0" algn="ctr" defTabSz="2266950">
            <a:lnSpc>
              <a:spcPct val="90000"/>
            </a:lnSpc>
            <a:spcBef>
              <a:spcPct val="0"/>
            </a:spcBef>
            <a:spcAft>
              <a:spcPct val="35000"/>
            </a:spcAft>
            <a:buNone/>
          </a:pPr>
          <a:r>
            <a:rPr lang="en-US" sz="5100" kern="1200" dirty="0"/>
            <a:t>May 19, 2025</a:t>
          </a:r>
        </a:p>
      </dsp:txBody>
      <dsp:txXfrm>
        <a:off x="110688" y="408213"/>
        <a:ext cx="5930186" cy="2046083"/>
      </dsp:txXfrm>
    </dsp:sp>
    <dsp:sp modelId="{B8183983-35E0-8B4A-94E7-D258E3EDE157}">
      <dsp:nvSpPr>
        <dsp:cNvPr id="0" name=""/>
        <dsp:cNvSpPr/>
      </dsp:nvSpPr>
      <dsp:spPr>
        <a:xfrm>
          <a:off x="0" y="2711865"/>
          <a:ext cx="6151562" cy="2267459"/>
        </a:xfrm>
        <a:prstGeom prst="roundRect">
          <a:avLst/>
        </a:prstGeom>
        <a:gradFill rotWithShape="0">
          <a:gsLst>
            <a:gs pos="0">
              <a:schemeClr val="accent2">
                <a:hueOff val="-9958180"/>
                <a:satOff val="53278"/>
                <a:lumOff val="392"/>
                <a:alphaOff val="0"/>
                <a:tint val="97000"/>
                <a:satMod val="100000"/>
                <a:lumMod val="102000"/>
              </a:schemeClr>
            </a:gs>
            <a:gs pos="50000">
              <a:schemeClr val="accent2">
                <a:hueOff val="-9958180"/>
                <a:satOff val="53278"/>
                <a:lumOff val="392"/>
                <a:alphaOff val="0"/>
                <a:shade val="100000"/>
                <a:satMod val="103000"/>
                <a:lumMod val="100000"/>
              </a:schemeClr>
            </a:gs>
            <a:gs pos="100000">
              <a:schemeClr val="accent2">
                <a:hueOff val="-9958180"/>
                <a:satOff val="53278"/>
                <a:lumOff val="392"/>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94310" tIns="194310" rIns="194310" bIns="194310" numCol="1" spcCol="1270" anchor="ctr" anchorCtr="0">
          <a:noAutofit/>
        </a:bodyPr>
        <a:lstStyle/>
        <a:p>
          <a:pPr marL="0" lvl="0" indent="0" algn="ctr" defTabSz="2266950">
            <a:lnSpc>
              <a:spcPct val="90000"/>
            </a:lnSpc>
            <a:spcBef>
              <a:spcPct val="0"/>
            </a:spcBef>
            <a:spcAft>
              <a:spcPct val="35000"/>
            </a:spcAft>
            <a:buNone/>
          </a:pPr>
          <a:r>
            <a:rPr lang="en-US" sz="5100" kern="1200" dirty="0"/>
            <a:t>Student Presentation and Award Event</a:t>
          </a:r>
        </a:p>
      </dsp:txBody>
      <dsp:txXfrm>
        <a:off x="110688" y="2822553"/>
        <a:ext cx="5930186" cy="2046083"/>
      </dsp:txXfrm>
    </dsp:sp>
  </dsp:spTree>
</dsp:drawing>
</file>

<file path=ppt/diagrams/layout1.xml><?xml version="1.0" encoding="utf-8"?>
<dgm:layoutDef xmlns:dgm="http://schemas.openxmlformats.org/drawingml/2006/diagram" xmlns:a="http://schemas.openxmlformats.org/drawingml/2006/main" uniqueId="urn:microsoft.com/office/officeart/2018/5/layout/IconLeafLabelList">
  <dgm:title val="Icon Leaf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round2DiagRect" r:blip="">
            <dgm:adjLst/>
            <dgm:extLst>
              <a:ext uri="{B698B0E9-8C71-41B9-8309-B3DCBF30829C}">
                <dgm1612:spPr xmlns:dgm1612="http://schemas.microsoft.com/office/drawing/2016/12/diagram">
                  <a:prstGeom prst="round2DiagRect">
                    <a:avLst>
                      <a:gd name="adj1" fmla="val 29727"/>
                      <a:gd name="adj2" fmla="val 0"/>
                    </a:avLst>
                  </a:prstGeom>
                </dgm1612:spPr>
              </a:ext>
            </dgm:ext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2.xml><?xml version="1.0" encoding="utf-8"?>
<dgm:layoutDef xmlns:dgm="http://schemas.openxmlformats.org/drawingml/2006/diagram" xmlns:a="http://schemas.openxmlformats.org/drawingml/2006/main" uniqueId="urn:microsoft.com/office/officeart/2016/7/layout/VerticalDownArrowProcess">
  <dgm:title val="Vertical Down Arrow Process"/>
  <dgm:desc val="Use to show a progression; a timeline; sequential steps in a task, process, or workflow; or to emphasize movement or direction. Level 1 text appears inside an arrow shape while Level 2 text appears below the arrow shapes."/>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36"/>
      <dgm:constr type="primFontSz" for="des" forName="parentTextArrow" refType="primFontSz" refFor="des" refForName="parentTextBox" op="equ"/>
      <dgm:constr type="primFontSz" for="des" forName="descendantArrow" val="24"/>
      <dgm:constr type="primFontSz" for="des" forName="descendantArrow" refType="primFontSz" refFor="des" refForName="parentTextArrow" op="lte"/>
      <dgm:constr type="primFontSz" for="des" forName="descendantBox" refType="primFontSz" refFor="des" refForName="parentTextArrow" op="lte"/>
      <dgm:constr type="primFontSz" for="des" forName="descendantBox" refType="primFontSz" refFor="des" refForName="parentTextBox" op="lte"/>
      <dgm:constr type="primFontSz" for="des" forName="descendantArrow" refType="primFontSz" refFor="des" refForName="parentTextBox" op="lte"/>
      <dgm:constr type="primFontSz" for="des" forName="descendantBox" refType="primFontSz" refFor="des" refForName="descendan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onstrLst>
              <dgm:constr type="w" for="ch" forName="parentTextBox" refType="w" fact="0.25"/>
              <dgm:constr type="h" for="ch" forName="parentTextBox" refType="h"/>
              <dgm:constr type="t" for="ch" forName="parentTextBox"/>
              <dgm:constr type="w" for="ch" forName="descendantBox" refType="w" fact="0.75"/>
              <dgm:constr type="l" for="ch" forName="descendantBox" refType="w" fact="0.25"/>
              <dgm:constr type="b" for="ch" forName="descendantBox" refType="h"/>
              <dgm:constr type="h" for="ch" forName="descendantBox" refType="h"/>
            </dgm:constrLst>
            <dgm:ruleLst/>
            <dgm:layoutNode name="parentTextBox" styleLbl="alignNode1">
              <dgm:alg type="tx"/>
              <dgm:shape xmlns:r="http://schemas.openxmlformats.org/officeDocument/2006/relationships" type="rect" r:blip="">
                <dgm:adjLst/>
              </dgm:shape>
              <dgm:presOf axis="self"/>
              <dgm:constrLst>
                <dgm:constr type="primFontSz" refType="h" op="lte" fact="0.5"/>
                <dgm:constr type="lMarg" refType="w" fact="0.2016"/>
                <dgm:constr type="rMarg" refType="w" fact="0.2016"/>
              </dgm:constrLst>
              <dgm:ruleLst>
                <dgm:rule type="primFontSz" val="13" fact="NaN" max="NaN"/>
              </dgm:ruleLst>
            </dgm:layoutNode>
            <dgm:layoutNode name="descendantBox" styleLbl="bgAccFollowNode1">
              <dgm:alg type="tx">
                <dgm:param type="stBulletLvl" val="0"/>
                <dgm:param type="parTxLTRAlign" val="l"/>
              </dgm:alg>
              <dgm:shape xmlns:r="http://schemas.openxmlformats.org/officeDocument/2006/relationships" type="rect" r:blip="">
                <dgm:adjLst/>
              </dgm:shape>
              <dgm:presOf/>
              <dgm:constrLst>
                <dgm:constr type="tMarg" refType="primFontSz"/>
                <dgm:constr type="bMarg" refType="primFontSz"/>
                <dgm:constr type="lMarg" refType="w" fact="0.0575"/>
                <dgm:constr type="rMarg" refType="w" fact="0.0575"/>
              </dgm:constrLst>
              <dgm:presOf axis="des" ptType="node"/>
              <dgm:ruleLst>
                <dgm:rule type="primFontSz" val="11" fact="NaN" max="NaN"/>
              </dgm:ruleLst>
            </dgm:layoutNode>
          </dgm:layoutNode>
        </dgm:if>
        <dgm:else name="Name17">
          <dgm:layoutNode name="arrowAndChildren">
            <dgm:alg type="composite"/>
            <dgm:shape xmlns:r="http://schemas.openxmlformats.org/officeDocument/2006/relationships" r:blip="">
              <dgm:adjLst/>
            </dgm:shape>
            <dgm:presOf/>
            <dgm:constrLst>
              <dgm:constr type="w" for="ch" forName="parentTextArrow" refType="w" fact="0.25"/>
              <dgm:constr type="t" for="ch" forName="parentTextArrow"/>
              <dgm:constr type="h" for="ch" forName="parentTextArrow" refType="h" fact="0.65"/>
              <dgm:constr type="w" for="ch" forName="arrow" refType="w" fact="0.25"/>
              <dgm:constr type="h" for="ch" forName="arrow" refType="h"/>
              <dgm:constr type="l" for="ch" forName="descendantArrow" refType="w" fact="0.25"/>
              <dgm:constr type="w" for="ch" forName="descendantArrow" refType="w" fact="0.75"/>
              <dgm:constr type="b" for="ch" forName="descendantArrow" refType="h" fact="0.65"/>
              <dgm:constr type="h" for="ch" forName="descendantArrow" refType="h" fact="0.65"/>
            </dgm:constrLst>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constr type="primFontSz" refType="h" op="lte" fact="0.5"/>
                <dgm:constr type="lMarg" refType="w" fact="0.2016"/>
                <dgm:constr type="rMarg" refType="w" fact="0.2016"/>
              </dgm:constrLst>
              <dgm:ruleLst>
                <dgm:rule type="primFontSz" val="13" fact="NaN" max="NaN"/>
              </dgm:ruleLst>
            </dgm:layoutNode>
            <dgm:layoutNode name="arrow" styleLbl="alignNode1">
              <dgm:alg type="sp"/>
              <dgm:shape xmlns:r="http://schemas.openxmlformats.org/officeDocument/2006/relationships" rot="180" type="upArrowCallout" r:blip="">
                <dgm:adjLst>
                  <dgm:adj idx="1" val="0.05"/>
                  <dgm:adj idx="2" val="0.1"/>
                  <dgm:adj idx="3" val="0.15"/>
                </dgm:adjLst>
              </dgm:shape>
              <dgm:presOf axis="self"/>
              <dgm:constrLst/>
              <dgm:ruleLst/>
            </dgm:layoutNode>
            <dgm:layoutNode name="descendantArrow" styleLbl="bgAccFollowNode1">
              <dgm:alg type="tx">
                <dgm:param type="stBulletLvl" val="0"/>
                <dgm:param type="parTxLTRAlign" val="l"/>
              </dgm:alg>
              <dgm:shape xmlns:r="http://schemas.openxmlformats.org/officeDocument/2006/relationships" type="rect" r:blip="">
                <dgm:adjLst/>
              </dgm:shape>
              <dgm:presOf axis="des" ptType="node"/>
              <dgm:constrLst>
                <dgm:constr type="tMarg" refType="primFontSz"/>
                <dgm:constr type="bMarg" refType="primFontSz"/>
                <dgm:constr type="lMarg" refType="w" fact="0.0575"/>
                <dgm:constr type="rMarg" refType="w" fact="0.0575"/>
              </dgm:constrLst>
              <dgm:ruleLst>
                <dgm:rule type="primFontSz" val="11" fact="NaN" max="NaN"/>
              </dgm:ruleLst>
            </dgm:layoutNod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16/7/layout/BasicLinearProcessNumbered">
  <dgm:title val="Basic Linear Process Numbered"/>
  <dgm:desc val="Used to show a progression; a timeline; sequential steps in a task, process, or workflow; or to emphasize movement or direction. Automatic numbers have been introduced to show the steps of the process which appears in a circle. Level 1 and Level 2 text appear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1</a:t>
              </a:r>
            </a:p>
          </dgm:t>
        </dgm:pt>
        <dgm:pt modelId="201" type="sibTrans" cxnId="5">
          <dgm:prSet phldrT="2"/>
          <dgm:t>
            <a:bodyPr/>
            <a:lstStyle/>
            <a:p>
              <a:r>
                <a:t>2</a:t>
              </a:r>
            </a:p>
          </dgm:t>
        </dgm:pt>
        <dgm:pt modelId="301" type="sibTrans" cxnId="6">
          <dgm:prSet phldrT="3"/>
          <dgm:t>
            <a:bodyPr/>
            <a:lstStyle/>
            <a:p>
              <a:r>
                <a:t>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1"/>
      <dgm:constr type="primFontSz" for="des" forName="sibTransNodeCircle" op="equ"/>
      <dgm:constr type="primFontSz" for="des" forName="nodeText" op="equ"/>
      <dgm:constr type="h" for="des" forName="sibTransNodeCircle" op="equ"/>
      <dgm:constr type="w" for="des" forName="sibTransNodeCircle" op="equ"/>
    </dgm:constrLst>
    <dgm:ruleLst>
      <dgm:rule type="h" val="NaN" fact="1.2" max="NaN"/>
    </dgm:ruleLst>
    <dgm:forEach name="Name4" axis="ch" ptType="node">
      <dgm:layoutNode name="compositeNode">
        <dgm:varLst>
          <dgm:bulletEnabled val="1"/>
        </dgm:varLst>
        <dgm:alg type="composite"/>
        <dgm:constrLst>
          <dgm:constr type="h" refType="w" op="lte" fact="1.4"/>
          <dgm:constr type="w" for="ch" forName="bgRect" refType="w"/>
          <dgm:constr type="h" for="ch" forName="bgRect" refType="h"/>
          <dgm:constr type="t" for="ch" forName="bgRect"/>
          <dgm:constr type="l" for="ch" forName="bgRect"/>
          <dgm:constr type="h" for="ch" forName="sibTransNodeCircle" refType="h" refFor="ch" refForName="bgRect" fact="0.3"/>
          <dgm:constr type="w" for="ch" forName="sibTransNodeCircle" refType="h" refFor="ch" refForName="sibTransNodeCircle"/>
          <dgm:constr type="ctrX" for="ch" forName="sibTransNodeCircle" refType="w" fact="0.5"/>
          <dgm:constr type="ctrY" for="ch" forName="sibTransNodeCircle" refType="h" fact="0.25"/>
          <dgm:constr type="r" for="ch" forName="nodeText" refType="r" refFor="ch" refForName="bgRect"/>
          <dgm:constr type="h" for="ch" forName="nodeText" refType="h" refFor="ch" refForName="bgRect" fact="0.6"/>
          <dgm:constr type="t" for="ch" forName="nodeText" refType="h" refFor="ch" refForName="bgRect" fact="0.38"/>
          <dgm:constr type="b" for="ch" forName="bottomLine" refType="b" refFor="ch" refForName="bgRect"/>
          <dgm:constr type="w" for="ch" forName="bottomLine" refType="w" refFor="ch" refForName="bgRect"/>
          <dgm:constr type="h" for="ch" forName="bottomLine" val="0.002"/>
        </dgm:constrLst>
        <dgm:ruleLst/>
        <dgm:layoutNode name="bgRect" styleLbl="bgAccFollowNode1">
          <dgm:alg type="sp"/>
          <dgm:shape xmlns:r="http://schemas.openxmlformats.org/officeDocument/2006/relationships" type="rect" r:blip="">
            <dgm:adjLst/>
          </dgm:shape>
          <dgm:presOf axis="self"/>
          <dgm:constrLst/>
          <dgm:ruleLst/>
        </dgm:layoutNode>
        <dgm:forEach name="Name19" axis="followSib" ptType="sibTrans" hideLastTrans="0" cnt="1">
          <dgm:layoutNode name="sibTransNodeCircle" styleLbl="alignNode1">
            <dgm:varLst>
              <dgm:chMax val="0"/>
              <dgm:bulletEnabled/>
            </dgm:varLst>
            <dgm:presOf axis="self" ptType="sibTrans"/>
            <dgm:alg type="tx">
              <dgm:param type="txAnchorVert" val="mid"/>
              <dgm:param type="txAnchorHorzCh" val="ctr"/>
            </dgm:alg>
            <dgm:shape xmlns:r="http://schemas.openxmlformats.org/officeDocument/2006/relationships" type="ellipse" r:blip="">
              <dgm:adjLst/>
            </dgm:shape>
            <dgm:constrLst>
              <dgm:constr type="w" refType="h" op="lte"/>
              <dgm:constr type="primFontSz" val="48"/>
              <dgm:constr type="tMarg" val="1"/>
              <dgm:constr type="lMarg" refType="w" fact="0.221"/>
              <dgm:constr type="rMarg" refType="w" fact="0.221"/>
              <dgm:constr type="bMarg" val="1"/>
            </dgm:constrLst>
            <dgm:ruleLst>
              <dgm:rule type="primFontSz" val="14" fact="NaN" max="NaN"/>
            </dgm:ruleLst>
          </dgm:layoutNode>
        </dgm:forEach>
        <dgm:layoutNode name="bottomLine" styleLbl="alignNode1">
          <dgm:varLst/>
          <dgm:presOf/>
          <dgm:alg type="sp"/>
          <dgm:shape xmlns:r="http://schemas.openxmlformats.org/officeDocument/2006/relationships" type="rect" r:blip="">
            <dgm:adjLst/>
          </dgm:shape>
          <dgm:constrLst/>
          <dgm:ruleLst/>
        </dgm:layoutNode>
        <dgm:layoutNode name="nodeText" styleLbl="bgAccFollowNode1" moveWith="bgRect">
          <dgm:varLst>
            <dgm:bulletEnabled val="1"/>
          </dgm:varLst>
          <dgm:alg type="tx">
            <dgm:param type="parTxLTRAlign" val="l"/>
            <dgm:param type="parTxRTLAlign" val="r"/>
            <dgm:param type="txAnchorVert" val="t"/>
          </dgm:alg>
          <dgm:shape xmlns:r="http://schemas.openxmlformats.org/officeDocument/2006/relationships" type="rect" r:blip="" zOrderOff="-1" hideGeom="1">
            <dgm:adjLst/>
          </dgm:shape>
          <dgm:presOf axis="desOrSelf" ptType="node"/>
          <dgm:constrLst>
            <dgm:constr type="primFontSz" val="26"/>
            <dgm:constr type="tMarg" val="26"/>
            <dgm:constr type="lMarg" refType="w" fact="0.221"/>
            <dgm:constr type="rMarg" refType="w" fact="0.221"/>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0">
            <a:buAutoNum type="arabicParenBoth"/>
          </dgm1611:buPr>
        </dgm1611:autoBuNodeInfo>
      </dgm1611:autoBuNodeInfoLst>
    </a:ext>
  </dgm:extLst>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AA70F276-1833-4A75-9C1D-A56E2295A68D}" type="datetimeFigureOut">
              <a:rPr lang="en-US" smtClean="0"/>
              <a:t>8/8/24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8844951-7827-47D4-8276-7DDE1FA7D85A}" type="slidenum">
              <a:rPr lang="en-US" smtClean="0"/>
              <a:t>‹#›</a:t>
            </a:fld>
            <a:endParaRPr lang="en-US"/>
          </a:p>
        </p:txBody>
      </p:sp>
    </p:spTree>
    <p:extLst>
      <p:ext uri="{BB962C8B-B14F-4D97-AF65-F5344CB8AC3E}">
        <p14:creationId xmlns:p14="http://schemas.microsoft.com/office/powerpoint/2010/main" val="1271765806"/>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250" advClick="0" advTm="10000">
        <p:fade/>
      </p:transition>
    </mc:Choice>
    <mc:Fallback xmlns="">
      <p:transition advClick="0" advTm="10000">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A70F276-1833-4A75-9C1D-A56E2295A68D}" type="datetimeFigureOut">
              <a:rPr lang="en-US" smtClean="0"/>
              <a:t>8/8/24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844951-7827-47D4-8276-7DDE1FA7D85A}" type="slidenum">
              <a:rPr lang="en-US" smtClean="0"/>
              <a:t>‹#›</a:t>
            </a:fld>
            <a:endParaRPr lang="en-US"/>
          </a:p>
        </p:txBody>
      </p:sp>
    </p:spTree>
    <p:extLst>
      <p:ext uri="{BB962C8B-B14F-4D97-AF65-F5344CB8AC3E}">
        <p14:creationId xmlns:p14="http://schemas.microsoft.com/office/powerpoint/2010/main" val="2443353955"/>
      </p:ext>
    </p:extLst>
  </p:cSld>
  <p:clrMapOvr>
    <a:masterClrMapping/>
  </p:clrMapOvr>
  <mc:AlternateContent xmlns:mc="http://schemas.openxmlformats.org/markup-compatibility/2006" xmlns:p14="http://schemas.microsoft.com/office/powerpoint/2010/main">
    <mc:Choice Requires="p14">
      <p:transition p14:dur="250" advClick="0" advTm="10000">
        <p:fade/>
      </p:transition>
    </mc:Choice>
    <mc:Fallback xmlns="">
      <p:transition advClick="0" advTm="10000">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A70F276-1833-4A75-9C1D-A56E2295A68D}" type="datetimeFigureOut">
              <a:rPr lang="en-US" smtClean="0"/>
              <a:t>8/8/24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844951-7827-47D4-8276-7DDE1FA7D85A}" type="slidenum">
              <a:rPr lang="en-US" smtClean="0"/>
              <a:t>‹#›</a:t>
            </a:fld>
            <a:endParaRPr lang="en-US"/>
          </a:p>
        </p:txBody>
      </p:sp>
    </p:spTree>
    <p:extLst>
      <p:ext uri="{BB962C8B-B14F-4D97-AF65-F5344CB8AC3E}">
        <p14:creationId xmlns:p14="http://schemas.microsoft.com/office/powerpoint/2010/main" val="3310201022"/>
      </p:ext>
    </p:extLst>
  </p:cSld>
  <p:clrMapOvr>
    <a:masterClrMapping/>
  </p:clrMapOvr>
  <mc:AlternateContent xmlns:mc="http://schemas.openxmlformats.org/markup-compatibility/2006" xmlns:p14="http://schemas.microsoft.com/office/powerpoint/2010/main">
    <mc:Choice Requires="p14">
      <p:transition p14:dur="250" advClick="0" advTm="10000">
        <p:fade/>
      </p:transition>
    </mc:Choice>
    <mc:Fallback xmlns="">
      <p:transition advClick="0" advTm="10000">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A70F276-1833-4A75-9C1D-A56E2295A68D}" type="datetimeFigureOut">
              <a:rPr lang="en-US" smtClean="0"/>
              <a:t>8/8/24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8844951-7827-47D4-8276-7DDE1FA7D85A}" type="slidenum">
              <a:rPr lang="en-US" smtClean="0"/>
              <a:t>‹#›</a:t>
            </a:fld>
            <a:endParaRPr lang="en-US"/>
          </a:p>
        </p:txBody>
      </p:sp>
    </p:spTree>
    <p:extLst>
      <p:ext uri="{BB962C8B-B14F-4D97-AF65-F5344CB8AC3E}">
        <p14:creationId xmlns:p14="http://schemas.microsoft.com/office/powerpoint/2010/main" val="2683506934"/>
      </p:ext>
    </p:extLst>
  </p:cSld>
  <p:clrMapOvr>
    <a:masterClrMapping/>
  </p:clrMapOvr>
  <mc:AlternateContent xmlns:mc="http://schemas.openxmlformats.org/markup-compatibility/2006" xmlns:p14="http://schemas.microsoft.com/office/powerpoint/2010/main">
    <mc:Choice Requires="p14">
      <p:transition p14:dur="250" advClick="0" advTm="10000">
        <p:fade/>
      </p:transition>
    </mc:Choice>
    <mc:Fallback xmlns="">
      <p:transition advClick="0" advTm="10000">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AA70F276-1833-4A75-9C1D-A56E2295A68D}" type="datetimeFigureOut">
              <a:rPr lang="en-US" smtClean="0"/>
              <a:t>8/8/24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8844951-7827-47D4-8276-7DDE1FA7D85A}" type="slidenum">
              <a:rPr lang="en-US" smtClean="0"/>
              <a:t>‹#›</a:t>
            </a:fld>
            <a:endParaRPr lang="en-US"/>
          </a:p>
        </p:txBody>
      </p:sp>
    </p:spTree>
    <p:extLst>
      <p:ext uri="{BB962C8B-B14F-4D97-AF65-F5344CB8AC3E}">
        <p14:creationId xmlns:p14="http://schemas.microsoft.com/office/powerpoint/2010/main" val="1410669595"/>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250" advClick="0" advTm="10000">
        <p:fade/>
      </p:transition>
    </mc:Choice>
    <mc:Fallback xmlns="">
      <p:transition advClick="0" advTm="10000">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AA70F276-1833-4A75-9C1D-A56E2295A68D}" type="datetimeFigureOut">
              <a:rPr lang="en-US" smtClean="0"/>
              <a:t>8/8/24</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28844951-7827-47D4-8276-7DDE1FA7D85A}" type="slidenum">
              <a:rPr lang="en-US" smtClean="0"/>
              <a:t>‹#›</a:t>
            </a:fld>
            <a:endParaRPr lang="en-US"/>
          </a:p>
        </p:txBody>
      </p:sp>
    </p:spTree>
    <p:extLst>
      <p:ext uri="{BB962C8B-B14F-4D97-AF65-F5344CB8AC3E}">
        <p14:creationId xmlns:p14="http://schemas.microsoft.com/office/powerpoint/2010/main" val="2822297747"/>
      </p:ext>
    </p:extLst>
  </p:cSld>
  <p:clrMapOvr>
    <a:masterClrMapping/>
  </p:clrMapOvr>
  <mc:AlternateContent xmlns:mc="http://schemas.openxmlformats.org/markup-compatibility/2006" xmlns:p14="http://schemas.microsoft.com/office/powerpoint/2010/main">
    <mc:Choice Requires="p14">
      <p:transition p14:dur="250" advClick="0" advTm="10000">
        <p:fade/>
      </p:transition>
    </mc:Choice>
    <mc:Fallback xmlns="">
      <p:transition advClick="0" advTm="10000">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AA70F276-1833-4A75-9C1D-A56E2295A68D}" type="datetimeFigureOut">
              <a:rPr lang="en-US" smtClean="0"/>
              <a:pPr/>
              <a:t>8/8/24</a:t>
            </a:fld>
            <a:endParaRPr lang="en-US" dirty="0"/>
          </a:p>
        </p:txBody>
      </p:sp>
      <p:sp>
        <p:nvSpPr>
          <p:cNvPr id="8" name="Footer Placeholder 7"/>
          <p:cNvSpPr>
            <a:spLocks noGrp="1"/>
          </p:cNvSpPr>
          <p:nvPr>
            <p:ph type="ftr" sz="quarter" idx="11"/>
          </p:nvPr>
        </p:nvSpPr>
        <p:spPr/>
        <p:txBody>
          <a:bodyPr/>
          <a:lstStyle/>
          <a:p>
            <a:endParaRPr lang="en-US">
              <a:solidFill>
                <a:srgbClr val="FFFFFF"/>
              </a:solidFill>
            </a:endParaRPr>
          </a:p>
        </p:txBody>
      </p:sp>
      <p:sp>
        <p:nvSpPr>
          <p:cNvPr id="9" name="Slide Number Placeholder 8"/>
          <p:cNvSpPr>
            <a:spLocks noGrp="1"/>
          </p:cNvSpPr>
          <p:nvPr>
            <p:ph type="sldNum" sz="quarter" idx="12"/>
          </p:nvPr>
        </p:nvSpPr>
        <p:spPr/>
        <p:txBody>
          <a:bodyPr/>
          <a:lstStyle/>
          <a:p>
            <a:fld id="{28844951-7827-47D4-8276-7DDE1FA7D85A}" type="slidenum">
              <a:rPr lang="en-US" smtClean="0"/>
              <a:pPr/>
              <a:t>‹#›</a:t>
            </a:fld>
            <a:endParaRPr lang="en-US"/>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1149097048"/>
      </p:ext>
    </p:extLst>
  </p:cSld>
  <p:clrMapOvr>
    <a:masterClrMapping/>
  </p:clrMapOvr>
  <mc:AlternateContent xmlns:mc="http://schemas.openxmlformats.org/markup-compatibility/2006" xmlns:p14="http://schemas.microsoft.com/office/powerpoint/2010/main">
    <mc:Choice Requires="p14">
      <p:transition p14:dur="250" advClick="0" advTm="10000">
        <p:fade/>
      </p:transition>
    </mc:Choice>
    <mc:Fallback xmlns="">
      <p:transition advClick="0" advTm="10000">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A70F276-1833-4A75-9C1D-A56E2295A68D}" type="datetimeFigureOut">
              <a:rPr lang="en-US" smtClean="0"/>
              <a:t>8/8/24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8844951-7827-47D4-8276-7DDE1FA7D85A}" type="slidenum">
              <a:rPr lang="en-US" smtClean="0"/>
              <a:t>‹#›</a:t>
            </a:fld>
            <a:endParaRPr lang="en-US"/>
          </a:p>
        </p:txBody>
      </p:sp>
    </p:spTree>
    <p:extLst>
      <p:ext uri="{BB962C8B-B14F-4D97-AF65-F5344CB8AC3E}">
        <p14:creationId xmlns:p14="http://schemas.microsoft.com/office/powerpoint/2010/main" val="1612836574"/>
      </p:ext>
    </p:extLst>
  </p:cSld>
  <p:clrMapOvr>
    <a:masterClrMapping/>
  </p:clrMapOvr>
  <mc:AlternateContent xmlns:mc="http://schemas.openxmlformats.org/markup-compatibility/2006" xmlns:p14="http://schemas.microsoft.com/office/powerpoint/2010/main">
    <mc:Choice Requires="p14">
      <p:transition p14:dur="250" advClick="0" advTm="10000">
        <p:fade/>
      </p:transition>
    </mc:Choice>
    <mc:Fallback xmlns="">
      <p:transition advClick="0" advTm="10000">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70F276-1833-4A75-9C1D-A56E2295A68D}" type="datetimeFigureOut">
              <a:rPr lang="en-US" smtClean="0"/>
              <a:t>8/8/24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8844951-7827-47D4-8276-7DDE1FA7D85A}" type="slidenum">
              <a:rPr lang="en-US" smtClean="0"/>
              <a:t>‹#›</a:t>
            </a:fld>
            <a:endParaRPr lang="en-US"/>
          </a:p>
        </p:txBody>
      </p:sp>
    </p:spTree>
    <p:extLst>
      <p:ext uri="{BB962C8B-B14F-4D97-AF65-F5344CB8AC3E}">
        <p14:creationId xmlns:p14="http://schemas.microsoft.com/office/powerpoint/2010/main" val="382851034"/>
      </p:ext>
    </p:extLst>
  </p:cSld>
  <p:clrMapOvr>
    <a:masterClrMapping/>
  </p:clrMapOvr>
  <mc:AlternateContent xmlns:mc="http://schemas.openxmlformats.org/markup-compatibility/2006" xmlns:p14="http://schemas.microsoft.com/office/powerpoint/2010/main">
    <mc:Choice Requires="p14">
      <p:transition p14:dur="250" advClick="0" advTm="10000">
        <p:fade/>
      </p:transition>
    </mc:Choice>
    <mc:Fallback xmlns="">
      <p:transition advClick="0" advTm="10000">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A70F276-1833-4A75-9C1D-A56E2295A68D}" type="datetimeFigureOut">
              <a:rPr lang="en-US" smtClean="0"/>
              <a:t>8/8/24</a:t>
            </a:fld>
            <a:endParaRPr lang="en-US"/>
          </a:p>
        </p:txBody>
      </p:sp>
      <p:sp>
        <p:nvSpPr>
          <p:cNvPr id="6" name="Footer Placeholder 5"/>
          <p:cNvSpPr>
            <a:spLocks noGrp="1"/>
          </p:cNvSpPr>
          <p:nvPr>
            <p:ph type="ftr" sz="quarter" idx="11"/>
          </p:nvPr>
        </p:nvSpPr>
        <p:spPr>
          <a:xfrm>
            <a:off x="804672" y="6236208"/>
            <a:ext cx="5167503" cy="320040"/>
          </a:xfrm>
        </p:spPr>
        <p:txBody>
          <a:bodyPr/>
          <a:lstStyle>
            <a:lvl1pPr>
              <a:defRPr>
                <a:solidFill>
                  <a:srgbClr val="FFFFFF">
                    <a:alpha val="69804"/>
                  </a:srgbClr>
                </a:solidFill>
              </a:defRPr>
            </a:lvl1pPr>
          </a:lstStyle>
          <a:p>
            <a:endParaRPr lang="en-US"/>
          </a:p>
        </p:txBody>
      </p:sp>
      <p:sp>
        <p:nvSpPr>
          <p:cNvPr id="7" name="Slide Number Placeholder 6"/>
          <p:cNvSpPr>
            <a:spLocks noGrp="1"/>
          </p:cNvSpPr>
          <p:nvPr>
            <p:ph type="sldNum" sz="quarter" idx="12"/>
          </p:nvPr>
        </p:nvSpPr>
        <p:spPr/>
        <p:txBody>
          <a:bodyPr/>
          <a:lstStyle/>
          <a:p>
            <a:fld id="{28844951-7827-47D4-8276-7DDE1FA7D85A}" type="slidenum">
              <a:rPr lang="en-US" smtClean="0"/>
              <a:t>‹#›</a:t>
            </a:fld>
            <a:endParaRPr lang="en-US"/>
          </a:p>
        </p:txBody>
      </p:sp>
    </p:spTree>
    <p:extLst>
      <p:ext uri="{BB962C8B-B14F-4D97-AF65-F5344CB8AC3E}">
        <p14:creationId xmlns:p14="http://schemas.microsoft.com/office/powerpoint/2010/main" val="1819875550"/>
      </p:ext>
    </p:extLst>
  </p:cSld>
  <p:clrMapOvr>
    <a:masterClrMapping/>
  </p:clrMapOvr>
  <mc:AlternateContent xmlns:mc="http://schemas.openxmlformats.org/markup-compatibility/2006" xmlns:p14="http://schemas.microsoft.com/office/powerpoint/2010/main">
    <mc:Choice Requires="p14">
      <p:transition p14:dur="250" advClick="0" advTm="10000">
        <p:fade/>
      </p:transition>
    </mc:Choice>
    <mc:Fallback xmlns="">
      <p:transition advClick="0" advTm="10000">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tx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rgbClr val="FFFFFF">
                    <a:alpha val="90000"/>
                  </a:srgbClr>
                </a:solidFill>
                <a:effectLst>
                  <a:outerShdw blurRad="50800" dist="38100" dir="2700000" algn="tl" rotWithShape="0">
                    <a:prstClr val="black">
                      <a:alpha val="43000"/>
                    </a:prstClr>
                  </a:outerShdw>
                </a:effectLst>
              </a:defRPr>
            </a:lvl1pPr>
          </a:lstStyle>
          <a:p>
            <a:fld id="{AA70F276-1833-4A75-9C1D-A56E2295A68D}" type="datetimeFigureOut">
              <a:rPr lang="en-US" smtClean="0"/>
              <a:t>8/8/24</a:t>
            </a:fld>
            <a:endParaRPr lang="en-US"/>
          </a:p>
        </p:txBody>
      </p:sp>
      <p:sp>
        <p:nvSpPr>
          <p:cNvPr id="6" name="Footer Placeholder 5"/>
          <p:cNvSpPr>
            <a:spLocks noGrp="1"/>
          </p:cNvSpPr>
          <p:nvPr>
            <p:ph type="ftr" sz="quarter" idx="11"/>
          </p:nvPr>
        </p:nvSpPr>
        <p:spPr>
          <a:xfrm>
            <a:off x="808523" y="6236208"/>
            <a:ext cx="5103729" cy="320040"/>
          </a:xfrm>
        </p:spPr>
        <p:txBody>
          <a:bodyPr/>
          <a:lstStyle>
            <a:lvl1pPr>
              <a:defRPr>
                <a:solidFill>
                  <a:srgbClr val="FFFFFF">
                    <a:alpha val="70000"/>
                  </a:srgbClr>
                </a:solidFill>
              </a:defRPr>
            </a:lvl1pPr>
          </a:lstStyle>
          <a:p>
            <a:endParaRPr lang="en-US"/>
          </a:p>
        </p:txBody>
      </p:sp>
      <p:sp>
        <p:nvSpPr>
          <p:cNvPr id="7" name="Slide Number Placeholder 6"/>
          <p:cNvSpPr>
            <a:spLocks noGrp="1"/>
          </p:cNvSpPr>
          <p:nvPr>
            <p:ph type="sldNum" sz="quarter" idx="12"/>
          </p:nvPr>
        </p:nvSpPr>
        <p:spPr/>
        <p:txBody>
          <a:bodyPr/>
          <a:lstStyle/>
          <a:p>
            <a:fld id="{28844951-7827-47D4-8276-7DDE1FA7D85A}" type="slidenum">
              <a:rPr lang="en-US" smtClean="0"/>
              <a:t>‹#›</a:t>
            </a:fld>
            <a:endParaRPr lang="en-US"/>
          </a:p>
        </p:txBody>
      </p:sp>
    </p:spTree>
    <p:extLst>
      <p:ext uri="{BB962C8B-B14F-4D97-AF65-F5344CB8AC3E}">
        <p14:creationId xmlns:p14="http://schemas.microsoft.com/office/powerpoint/2010/main" val="13883400"/>
      </p:ext>
    </p:extLst>
  </p:cSld>
  <p:clrMapOvr>
    <a:masterClrMapping/>
  </p:clrMapOvr>
  <mc:AlternateContent xmlns:mc="http://schemas.openxmlformats.org/markup-compatibility/2006" xmlns:p14="http://schemas.microsoft.com/office/powerpoint/2010/main">
    <mc:Choice Requires="p14">
      <p:transition p14:dur="250" advClick="0" advTm="10000">
        <p:fade/>
      </p:transition>
    </mc:Choice>
    <mc:Fallback xmlns="">
      <p:transition advClick="0" advTm="10000">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31136" y="964692"/>
            <a:ext cx="7729728" cy="1188720"/>
          </a:xfrm>
          <a:prstGeom prst="rect">
            <a:avLst/>
          </a:prstGeom>
          <a:solidFill>
            <a:schemeClr val="bg1"/>
          </a:solidFill>
          <a:ln w="31750" cap="sq">
            <a:solidFill>
              <a:schemeClr val="tx1">
                <a:lumMod val="75000"/>
                <a:lumOff val="25000"/>
              </a:schemeClr>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AA70F276-1833-4A75-9C1D-A56E2295A68D}" type="datetimeFigureOut">
              <a:rPr lang="en-US" smtClean="0"/>
              <a:pPr/>
              <a:t>8/8/24</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a:solidFill>
                <a:srgbClr val="FFFFFF"/>
              </a:solidFill>
            </a:endParaRPr>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28844951-7827-47D4-8276-7DDE1FA7D85A}" type="slidenum">
              <a:rPr lang="en-US" smtClean="0"/>
              <a:pPr/>
              <a:t>‹#›</a:t>
            </a:fld>
            <a:endParaRPr lang="en-US"/>
          </a:p>
        </p:txBody>
      </p:sp>
    </p:spTree>
    <p:extLst>
      <p:ext uri="{BB962C8B-B14F-4D97-AF65-F5344CB8AC3E}">
        <p14:creationId xmlns:p14="http://schemas.microsoft.com/office/powerpoint/2010/main" val="4122706679"/>
      </p:ext>
    </p:extLst>
  </p:cSld>
  <p:clrMap bg1="lt1" tx1="dk1" bg2="lt2" tx2="dk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 id="2147483755" r:id="rId5"/>
    <p:sldLayoutId id="2147483756" r:id="rId6"/>
    <p:sldLayoutId id="2147483757" r:id="rId7"/>
    <p:sldLayoutId id="2147483758" r:id="rId8"/>
    <p:sldLayoutId id="2147483759" r:id="rId9"/>
    <p:sldLayoutId id="2147483760" r:id="rId10"/>
    <p:sldLayoutId id="2147483761" r:id="rId11"/>
  </p:sldLayoutIdLst>
  <mc:AlternateContent xmlns:mc="http://schemas.openxmlformats.org/markup-compatibility/2006" xmlns:p14="http://schemas.microsoft.com/office/powerpoint/2010/main">
    <mc:Choice Requires="p14">
      <p:transition p14:dur="250" advClick="0" advTm="10000">
        <p:fade/>
      </p:transition>
    </mc:Choice>
    <mc:Fallback xmlns="">
      <p:transition advClick="0" advTm="10000">
        <p:fade/>
      </p:transition>
    </mc:Fallback>
  </mc:AlternateContent>
  <p:txStyles>
    <p:titleStyle>
      <a:lvl1pPr algn="ctr" defTabSz="914400" rtl="0" eaLnBrk="1" latinLnBrk="0" hangingPunct="1">
        <a:lnSpc>
          <a:spcPct val="90000"/>
        </a:lnSpc>
        <a:spcBef>
          <a:spcPct val="0"/>
        </a:spcBef>
        <a:buNone/>
        <a:defRPr sz="2800" kern="1200" cap="all" spc="200" baseline="0">
          <a:solidFill>
            <a:schemeClr val="tx1">
              <a:lumMod val="85000"/>
              <a:lumOff val="15000"/>
            </a:schemeClr>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2" Type="http://schemas.openxmlformats.org/officeDocument/2006/relationships/hyperlink" Target="mailto:jhoy@washoeschools.net"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54BC8-C54A-1580-B860-70010E2EEE16}"/>
              </a:ext>
            </a:extLst>
          </p:cNvPr>
          <p:cNvSpPr>
            <a:spLocks noGrp="1"/>
          </p:cNvSpPr>
          <p:nvPr>
            <p:ph type="ctrTitle"/>
          </p:nvPr>
        </p:nvSpPr>
        <p:spPr>
          <a:xfrm>
            <a:off x="804672" y="2404872"/>
            <a:ext cx="3044950" cy="1645920"/>
          </a:xfrm>
        </p:spPr>
        <p:txBody>
          <a:bodyPr>
            <a:normAutofit/>
          </a:bodyPr>
          <a:lstStyle/>
          <a:p>
            <a:r>
              <a:rPr lang="en-US" sz="2800"/>
              <a:t>Welcome to Room W113</a:t>
            </a:r>
            <a:endParaRPr lang="en-US" sz="2800" dirty="0"/>
          </a:p>
        </p:txBody>
      </p:sp>
      <p:sp>
        <p:nvSpPr>
          <p:cNvPr id="3" name="Subtitle 2">
            <a:extLst>
              <a:ext uri="{FF2B5EF4-FFF2-40B4-BE49-F238E27FC236}">
                <a16:creationId xmlns:a16="http://schemas.microsoft.com/office/drawing/2014/main" id="{E16B9C74-1FD0-180A-2544-BF6F638B7349}"/>
              </a:ext>
            </a:extLst>
          </p:cNvPr>
          <p:cNvSpPr>
            <a:spLocks noGrp="1"/>
          </p:cNvSpPr>
          <p:nvPr>
            <p:ph type="subTitle" idx="1"/>
          </p:nvPr>
        </p:nvSpPr>
        <p:spPr>
          <a:xfrm>
            <a:off x="1121822" y="4352544"/>
            <a:ext cx="2410650" cy="1239894"/>
          </a:xfrm>
        </p:spPr>
        <p:txBody>
          <a:bodyPr>
            <a:normAutofit fontScale="85000" lnSpcReduction="20000"/>
          </a:bodyPr>
          <a:lstStyle/>
          <a:p>
            <a:r>
              <a:rPr lang="en-US" sz="1800" dirty="0"/>
              <a:t>Mrs. Hoy</a:t>
            </a:r>
          </a:p>
          <a:p>
            <a:r>
              <a:rPr lang="en-US" sz="1800" dirty="0"/>
              <a:t>Swope GT Magnet</a:t>
            </a:r>
          </a:p>
          <a:p>
            <a:r>
              <a:rPr lang="en-US" sz="1800" dirty="0"/>
              <a:t>8th Grade ELA</a:t>
            </a:r>
          </a:p>
          <a:p>
            <a:r>
              <a:rPr lang="en-US" sz="1800" dirty="0"/>
              <a:t>8</a:t>
            </a:r>
            <a:r>
              <a:rPr lang="en-US" sz="1800" baseline="30000" dirty="0"/>
              <a:t>th</a:t>
            </a:r>
            <a:r>
              <a:rPr lang="en-US" sz="1800" dirty="0"/>
              <a:t> Grade GT Challenges</a:t>
            </a:r>
          </a:p>
        </p:txBody>
      </p:sp>
      <p:pic>
        <p:nvPicPr>
          <p:cNvPr id="4" name="Picture 3">
            <a:extLst>
              <a:ext uri="{FF2B5EF4-FFF2-40B4-BE49-F238E27FC236}">
                <a16:creationId xmlns:a16="http://schemas.microsoft.com/office/drawing/2014/main" id="{03B560D3-282D-323B-57D7-C71C153E0FE9}"/>
              </a:ext>
            </a:extLst>
          </p:cNvPr>
          <p:cNvPicPr>
            <a:picLocks noChangeAspect="1"/>
          </p:cNvPicPr>
          <p:nvPr/>
        </p:nvPicPr>
        <p:blipFill rotWithShape="1">
          <a:blip r:embed="rId2"/>
          <a:srcRect l="12071" r="-1" b="-1"/>
          <a:stretch/>
        </p:blipFill>
        <p:spPr>
          <a:xfrm>
            <a:off x="4654296" y="10"/>
            <a:ext cx="7537703" cy="6857990"/>
          </a:xfrm>
          <a:prstGeom prst="rect">
            <a:avLst/>
          </a:prstGeom>
        </p:spPr>
      </p:pic>
    </p:spTree>
    <p:extLst>
      <p:ext uri="{BB962C8B-B14F-4D97-AF65-F5344CB8AC3E}">
        <p14:creationId xmlns:p14="http://schemas.microsoft.com/office/powerpoint/2010/main" val="1984414090"/>
      </p:ext>
    </p:extLst>
  </p:cSld>
  <p:clrMapOvr>
    <a:masterClrMapping/>
  </p:clrMapOvr>
  <mc:AlternateContent xmlns:mc="http://schemas.openxmlformats.org/markup-compatibility/2006" xmlns:p14="http://schemas.microsoft.com/office/powerpoint/2010/main">
    <mc:Choice Requires="p14">
      <p:transition p14:dur="250" advClick="0" advTm="10000">
        <p:fade/>
      </p:transition>
    </mc:Choice>
    <mc:Fallback xmlns="">
      <p:transition advClick="0" advTm="10000">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856C86C-F727-0763-F0A1-E8521175C01D}"/>
              </a:ext>
            </a:extLst>
          </p:cNvPr>
          <p:cNvSpPr>
            <a:spLocks noGrp="1"/>
          </p:cNvSpPr>
          <p:nvPr>
            <p:ph type="title"/>
          </p:nvPr>
        </p:nvSpPr>
        <p:spPr>
          <a:xfrm>
            <a:off x="2231136" y="467418"/>
            <a:ext cx="7729728" cy="1188720"/>
          </a:xfrm>
          <a:solidFill>
            <a:schemeClr val="bg1"/>
          </a:solidFill>
        </p:spPr>
        <p:txBody>
          <a:bodyPr>
            <a:normAutofit/>
          </a:bodyPr>
          <a:lstStyle/>
          <a:p>
            <a:r>
              <a:rPr lang="en-US" dirty="0"/>
              <a:t>What to do when </a:t>
            </a:r>
            <a:br>
              <a:rPr lang="en-US" dirty="0"/>
            </a:br>
            <a:r>
              <a:rPr lang="en-US" dirty="0"/>
              <a:t>student is Absent</a:t>
            </a:r>
          </a:p>
        </p:txBody>
      </p:sp>
      <p:sp>
        <p:nvSpPr>
          <p:cNvPr id="3" name="Content Placeholder 2">
            <a:extLst>
              <a:ext uri="{FF2B5EF4-FFF2-40B4-BE49-F238E27FC236}">
                <a16:creationId xmlns:a16="http://schemas.microsoft.com/office/drawing/2014/main" id="{7D9E1872-9C6A-F2F6-E3D2-A05F010C752C}"/>
              </a:ext>
            </a:extLst>
          </p:cNvPr>
          <p:cNvSpPr>
            <a:spLocks noGrp="1"/>
          </p:cNvSpPr>
          <p:nvPr>
            <p:ph idx="1"/>
          </p:nvPr>
        </p:nvSpPr>
        <p:spPr>
          <a:xfrm>
            <a:off x="1706062" y="2291262"/>
            <a:ext cx="8779512" cy="2879256"/>
          </a:xfrm>
        </p:spPr>
        <p:txBody>
          <a:bodyPr>
            <a:normAutofit fontScale="92500" lnSpcReduction="10000"/>
          </a:bodyPr>
          <a:lstStyle/>
          <a:p>
            <a:pPr>
              <a:lnSpc>
                <a:spcPct val="90000"/>
              </a:lnSpc>
            </a:pPr>
            <a:r>
              <a:rPr lang="en-US" dirty="0">
                <a:solidFill>
                  <a:srgbClr val="404040"/>
                </a:solidFill>
              </a:rPr>
              <a:t>Check Canvas</a:t>
            </a:r>
          </a:p>
          <a:p>
            <a:pPr lvl="1">
              <a:lnSpc>
                <a:spcPct val="90000"/>
              </a:lnSpc>
            </a:pPr>
            <a:r>
              <a:rPr lang="en-US" dirty="0">
                <a:solidFill>
                  <a:srgbClr val="404040"/>
                </a:solidFill>
              </a:rPr>
              <a:t>Most instructions for the day will be posted on Canvas</a:t>
            </a:r>
          </a:p>
          <a:p>
            <a:pPr lvl="1">
              <a:lnSpc>
                <a:spcPct val="90000"/>
              </a:lnSpc>
            </a:pPr>
            <a:r>
              <a:rPr lang="en-US" dirty="0">
                <a:solidFill>
                  <a:srgbClr val="404040"/>
                </a:solidFill>
              </a:rPr>
              <a:t>Check the Class Calendar to find out what will be happening in class</a:t>
            </a:r>
          </a:p>
          <a:p>
            <a:pPr lvl="1">
              <a:lnSpc>
                <a:spcPct val="90000"/>
              </a:lnSpc>
            </a:pPr>
            <a:r>
              <a:rPr lang="en-US" dirty="0">
                <a:solidFill>
                  <a:srgbClr val="404040"/>
                </a:solidFill>
              </a:rPr>
              <a:t>Students should email Mrs. Hoy with questions</a:t>
            </a:r>
          </a:p>
          <a:p>
            <a:pPr lvl="2">
              <a:lnSpc>
                <a:spcPct val="90000"/>
              </a:lnSpc>
            </a:pPr>
            <a:r>
              <a:rPr lang="en-US" dirty="0">
                <a:solidFill>
                  <a:srgbClr val="404040"/>
                </a:solidFill>
              </a:rPr>
              <a:t>If your student is missing a Class Discussion, they should do the following</a:t>
            </a:r>
          </a:p>
          <a:p>
            <a:pPr lvl="3">
              <a:lnSpc>
                <a:spcPct val="90000"/>
              </a:lnSpc>
            </a:pPr>
            <a:r>
              <a:rPr lang="en-US" dirty="0">
                <a:solidFill>
                  <a:srgbClr val="404040"/>
                </a:solidFill>
              </a:rPr>
              <a:t>Reader Response will be posted on Canvas</a:t>
            </a:r>
          </a:p>
          <a:p>
            <a:pPr lvl="3">
              <a:lnSpc>
                <a:spcPct val="90000"/>
              </a:lnSpc>
            </a:pPr>
            <a:r>
              <a:rPr lang="en-US" dirty="0">
                <a:solidFill>
                  <a:srgbClr val="404040"/>
                </a:solidFill>
              </a:rPr>
              <a:t>Reading Notes in place of Discussion Notes</a:t>
            </a:r>
          </a:p>
          <a:p>
            <a:pPr lvl="3">
              <a:lnSpc>
                <a:spcPct val="90000"/>
              </a:lnSpc>
            </a:pPr>
            <a:r>
              <a:rPr lang="en-US" dirty="0">
                <a:solidFill>
                  <a:srgbClr val="404040"/>
                </a:solidFill>
              </a:rPr>
              <a:t>Complete Vocabulary as usual</a:t>
            </a:r>
          </a:p>
          <a:p>
            <a:pPr marL="685800" lvl="3" indent="0">
              <a:lnSpc>
                <a:spcPct val="90000"/>
              </a:lnSpc>
              <a:buNone/>
            </a:pPr>
            <a:r>
              <a:rPr lang="en-US" dirty="0">
                <a:solidFill>
                  <a:srgbClr val="404040"/>
                </a:solidFill>
              </a:rPr>
              <a:t> </a:t>
            </a:r>
          </a:p>
        </p:txBody>
      </p:sp>
    </p:spTree>
    <p:extLst>
      <p:ext uri="{BB962C8B-B14F-4D97-AF65-F5344CB8AC3E}">
        <p14:creationId xmlns:p14="http://schemas.microsoft.com/office/powerpoint/2010/main" val="12615679"/>
      </p:ext>
    </p:extLst>
  </p:cSld>
  <p:clrMapOvr>
    <a:masterClrMapping/>
  </p:clrMapOvr>
  <mc:AlternateContent xmlns:mc="http://schemas.openxmlformats.org/markup-compatibility/2006" xmlns:p14="http://schemas.microsoft.com/office/powerpoint/2010/main">
    <mc:Choice Requires="p14">
      <p:transition p14:dur="250" advClick="0" advTm="10000">
        <p:fade/>
      </p:transition>
    </mc:Choice>
    <mc:Fallback xmlns="">
      <p:transition advClick="0" advTm="10000">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4B53BE1-D2E2-4E46-987E-211A9D5002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738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717052F-D5A8-7FA1-38E4-7DAF5CEBCAC6}"/>
              </a:ext>
            </a:extLst>
          </p:cNvPr>
          <p:cNvSpPr>
            <a:spLocks noGrp="1"/>
          </p:cNvSpPr>
          <p:nvPr>
            <p:ph type="title"/>
          </p:nvPr>
        </p:nvSpPr>
        <p:spPr>
          <a:xfrm>
            <a:off x="640080" y="2530227"/>
            <a:ext cx="3401568" cy="1495794"/>
          </a:xfrm>
          <a:noFill/>
          <a:ln>
            <a:solidFill>
              <a:srgbClr val="FFFFFF"/>
            </a:solidFill>
          </a:ln>
        </p:spPr>
        <p:txBody>
          <a:bodyPr>
            <a:normAutofit/>
          </a:bodyPr>
          <a:lstStyle/>
          <a:p>
            <a:r>
              <a:rPr lang="en-US">
                <a:solidFill>
                  <a:srgbClr val="FFFFFF"/>
                </a:solidFill>
              </a:rPr>
              <a:t>8</a:t>
            </a:r>
            <a:r>
              <a:rPr lang="en-US" baseline="30000">
                <a:solidFill>
                  <a:srgbClr val="FFFFFF"/>
                </a:solidFill>
              </a:rPr>
              <a:t>th</a:t>
            </a:r>
            <a:r>
              <a:rPr lang="en-US">
                <a:solidFill>
                  <a:srgbClr val="FFFFFF"/>
                </a:solidFill>
              </a:rPr>
              <a:t> Grade Field Trips</a:t>
            </a:r>
          </a:p>
        </p:txBody>
      </p:sp>
      <p:sp useBgFill="1">
        <p:nvSpPr>
          <p:cNvPr id="11" name="Rectangle 10">
            <a:extLst>
              <a:ext uri="{FF2B5EF4-FFF2-40B4-BE49-F238E27FC236}">
                <a16:creationId xmlns:a16="http://schemas.microsoft.com/office/drawing/2014/main" id="{FFB9713E-9F53-4A50-BDAA-CEB2A263BF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3278" y="0"/>
            <a:ext cx="7438722"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EF386DB0-02C3-7CFB-16DE-D039126930A6}"/>
              </a:ext>
            </a:extLst>
          </p:cNvPr>
          <p:cNvGraphicFramePr>
            <a:graphicFrameLocks noGrp="1"/>
          </p:cNvGraphicFramePr>
          <p:nvPr>
            <p:ph idx="1"/>
            <p:extLst>
              <p:ext uri="{D42A27DB-BD31-4B8C-83A1-F6EECF244321}">
                <p14:modId xmlns:p14="http://schemas.microsoft.com/office/powerpoint/2010/main" val="315244674"/>
              </p:ext>
            </p:extLst>
          </p:nvPr>
        </p:nvGraphicFramePr>
        <p:xfrm>
          <a:off x="5397500" y="639763"/>
          <a:ext cx="6151563" cy="52768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87258371"/>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250" advClick="0" advTm="10000">
        <p:fade/>
      </p:transition>
    </mc:Choice>
    <mc:Fallback xmlns="">
      <p:transition advClick="0" advTm="10000">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34B53BE1-D2E2-4E46-987E-211A9D5002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738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2935997-285C-10F1-F4E2-B0B63DC5F6F3}"/>
              </a:ext>
            </a:extLst>
          </p:cNvPr>
          <p:cNvSpPr>
            <a:spLocks noGrp="1"/>
          </p:cNvSpPr>
          <p:nvPr>
            <p:ph type="title"/>
          </p:nvPr>
        </p:nvSpPr>
        <p:spPr>
          <a:xfrm>
            <a:off x="640080" y="2530227"/>
            <a:ext cx="3401568" cy="1495794"/>
          </a:xfrm>
          <a:noFill/>
          <a:ln>
            <a:solidFill>
              <a:srgbClr val="FFFFFF"/>
            </a:solidFill>
          </a:ln>
        </p:spPr>
        <p:txBody>
          <a:bodyPr>
            <a:normAutofit/>
          </a:bodyPr>
          <a:lstStyle/>
          <a:p>
            <a:r>
              <a:rPr lang="en-US">
                <a:solidFill>
                  <a:srgbClr val="FFFFFF"/>
                </a:solidFill>
              </a:rPr>
              <a:t>Calendar Alert</a:t>
            </a:r>
          </a:p>
        </p:txBody>
      </p:sp>
      <p:sp useBgFill="1">
        <p:nvSpPr>
          <p:cNvPr id="18" name="Rectangle 17">
            <a:extLst>
              <a:ext uri="{FF2B5EF4-FFF2-40B4-BE49-F238E27FC236}">
                <a16:creationId xmlns:a16="http://schemas.microsoft.com/office/drawing/2014/main" id="{FFB9713E-9F53-4A50-BDAA-CEB2A263BF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3278" y="0"/>
            <a:ext cx="7438722"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AFBC574C-A945-B26D-0709-C56540A2DC81}"/>
              </a:ext>
            </a:extLst>
          </p:cNvPr>
          <p:cNvGraphicFramePr>
            <a:graphicFrameLocks noGrp="1"/>
          </p:cNvGraphicFramePr>
          <p:nvPr>
            <p:ph idx="1"/>
            <p:extLst>
              <p:ext uri="{D42A27DB-BD31-4B8C-83A1-F6EECF244321}">
                <p14:modId xmlns:p14="http://schemas.microsoft.com/office/powerpoint/2010/main" val="3101177954"/>
              </p:ext>
            </p:extLst>
          </p:nvPr>
        </p:nvGraphicFramePr>
        <p:xfrm>
          <a:off x="5397500" y="639763"/>
          <a:ext cx="6151563" cy="52768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29753105"/>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250" advClick="0" advTm="10000">
        <p:fade/>
      </p:transition>
    </mc:Choice>
    <mc:Fallback xmlns="">
      <p:transition advClick="0" advTm="10000">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4B53BE1-D2E2-4E46-987E-211A9D5002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738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E8489BE-70A4-9867-63E5-000AAA896234}"/>
              </a:ext>
            </a:extLst>
          </p:cNvPr>
          <p:cNvSpPr>
            <a:spLocks noGrp="1"/>
          </p:cNvSpPr>
          <p:nvPr>
            <p:ph type="title"/>
          </p:nvPr>
        </p:nvSpPr>
        <p:spPr>
          <a:xfrm>
            <a:off x="424580" y="2356607"/>
            <a:ext cx="3401568" cy="1495794"/>
          </a:xfrm>
          <a:noFill/>
          <a:ln>
            <a:solidFill>
              <a:srgbClr val="FFFFFF"/>
            </a:solidFill>
          </a:ln>
        </p:spPr>
        <p:txBody>
          <a:bodyPr>
            <a:normAutofit/>
          </a:bodyPr>
          <a:lstStyle/>
          <a:p>
            <a:r>
              <a:rPr lang="en-US" b="1" dirty="0">
                <a:solidFill>
                  <a:srgbClr val="FFFFFF"/>
                </a:solidFill>
              </a:rPr>
              <a:t>College Night</a:t>
            </a:r>
          </a:p>
        </p:txBody>
      </p:sp>
      <p:sp useBgFill="1">
        <p:nvSpPr>
          <p:cNvPr id="11" name="Rectangle 10">
            <a:extLst>
              <a:ext uri="{FF2B5EF4-FFF2-40B4-BE49-F238E27FC236}">
                <a16:creationId xmlns:a16="http://schemas.microsoft.com/office/drawing/2014/main" id="{FFB9713E-9F53-4A50-BDAA-CEB2A263BF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3278" y="0"/>
            <a:ext cx="7438722"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723778D5-7868-2F80-9576-50EB0A72A57F}"/>
              </a:ext>
            </a:extLst>
          </p:cNvPr>
          <p:cNvGraphicFramePr>
            <a:graphicFrameLocks noGrp="1"/>
          </p:cNvGraphicFramePr>
          <p:nvPr>
            <p:ph idx="1"/>
            <p:extLst>
              <p:ext uri="{D42A27DB-BD31-4B8C-83A1-F6EECF244321}">
                <p14:modId xmlns:p14="http://schemas.microsoft.com/office/powerpoint/2010/main" val="1200821703"/>
              </p:ext>
            </p:extLst>
          </p:nvPr>
        </p:nvGraphicFramePr>
        <p:xfrm>
          <a:off x="5397500" y="639763"/>
          <a:ext cx="6151563" cy="52768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a:extLst>
              <a:ext uri="{FF2B5EF4-FFF2-40B4-BE49-F238E27FC236}">
                <a16:creationId xmlns:a16="http://schemas.microsoft.com/office/drawing/2014/main" id="{F18A0B0B-E1C5-C691-BE27-05791C15AB2D}"/>
              </a:ext>
            </a:extLst>
          </p:cNvPr>
          <p:cNvSpPr txBox="1"/>
          <p:nvPr/>
        </p:nvSpPr>
        <p:spPr>
          <a:xfrm>
            <a:off x="474562" y="475059"/>
            <a:ext cx="1944547" cy="369332"/>
          </a:xfrm>
          <a:prstGeom prst="rect">
            <a:avLst/>
          </a:prstGeom>
          <a:noFill/>
        </p:spPr>
        <p:txBody>
          <a:bodyPr wrap="square" rtlCol="0">
            <a:spAutoFit/>
          </a:bodyPr>
          <a:lstStyle/>
          <a:p>
            <a:r>
              <a:rPr lang="en-US" dirty="0"/>
              <a:t>Calendar Alert!</a:t>
            </a:r>
          </a:p>
        </p:txBody>
      </p:sp>
    </p:spTree>
    <p:extLst>
      <p:ext uri="{BB962C8B-B14F-4D97-AF65-F5344CB8AC3E}">
        <p14:creationId xmlns:p14="http://schemas.microsoft.com/office/powerpoint/2010/main" val="1740384720"/>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250" advClick="0" advTm="10000">
        <p:fade/>
      </p:transition>
    </mc:Choice>
    <mc:Fallback xmlns="">
      <p:transition advClick="0" advTm="10000">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798A0DA-F012-280B-3FAB-D701AC60CE74}"/>
              </a:ext>
            </a:extLst>
          </p:cNvPr>
          <p:cNvSpPr>
            <a:spLocks noGrp="1"/>
          </p:cNvSpPr>
          <p:nvPr>
            <p:ph type="title"/>
          </p:nvPr>
        </p:nvSpPr>
        <p:spPr>
          <a:xfrm>
            <a:off x="2231136" y="467418"/>
            <a:ext cx="7729728" cy="1188720"/>
          </a:xfrm>
          <a:solidFill>
            <a:schemeClr val="bg1"/>
          </a:solidFill>
        </p:spPr>
        <p:txBody>
          <a:bodyPr>
            <a:normAutofit/>
          </a:bodyPr>
          <a:lstStyle/>
          <a:p>
            <a:r>
              <a:rPr lang="en-US" dirty="0"/>
              <a:t>Online Health Class</a:t>
            </a:r>
          </a:p>
        </p:txBody>
      </p:sp>
      <p:sp>
        <p:nvSpPr>
          <p:cNvPr id="7" name="Content Placeholder 2">
            <a:extLst>
              <a:ext uri="{FF2B5EF4-FFF2-40B4-BE49-F238E27FC236}">
                <a16:creationId xmlns:a16="http://schemas.microsoft.com/office/drawing/2014/main" id="{F88CA0A0-FCEE-A8EA-060E-28A4AD8C658F}"/>
              </a:ext>
            </a:extLst>
          </p:cNvPr>
          <p:cNvSpPr>
            <a:spLocks noGrp="1"/>
          </p:cNvSpPr>
          <p:nvPr>
            <p:ph idx="1"/>
          </p:nvPr>
        </p:nvSpPr>
        <p:spPr>
          <a:xfrm>
            <a:off x="1706062" y="2291262"/>
            <a:ext cx="8779512" cy="2879256"/>
          </a:xfrm>
        </p:spPr>
        <p:txBody>
          <a:bodyPr>
            <a:normAutofit/>
          </a:bodyPr>
          <a:lstStyle/>
          <a:p>
            <a:r>
              <a:rPr lang="en-US">
                <a:solidFill>
                  <a:srgbClr val="404040"/>
                </a:solidFill>
              </a:rPr>
              <a:t>This is Self-Paced Online Health Class</a:t>
            </a:r>
          </a:p>
          <a:p>
            <a:r>
              <a:rPr lang="en-US">
                <a:solidFill>
                  <a:srgbClr val="404040"/>
                </a:solidFill>
              </a:rPr>
              <a:t>It is Pass/Fail Course for High School Credit</a:t>
            </a:r>
          </a:p>
          <a:p>
            <a:r>
              <a:rPr lang="en-US">
                <a:solidFill>
                  <a:srgbClr val="404040"/>
                </a:solidFill>
              </a:rPr>
              <a:t>Time in class is dedicated exclusively for your child to work towards completion of the class.  </a:t>
            </a:r>
          </a:p>
          <a:p>
            <a:pPr lvl="1"/>
            <a:r>
              <a:rPr lang="en-US">
                <a:solidFill>
                  <a:srgbClr val="404040"/>
                </a:solidFill>
              </a:rPr>
              <a:t>I do not have any control over the content, pacing, or grading of the class, it is all through the online class.  </a:t>
            </a:r>
          </a:p>
          <a:p>
            <a:pPr lvl="1"/>
            <a:r>
              <a:rPr lang="en-US">
                <a:solidFill>
                  <a:srgbClr val="404040"/>
                </a:solidFill>
              </a:rPr>
              <a:t>Your child is expected to work during class according to the assignments and content as presented.  </a:t>
            </a:r>
          </a:p>
          <a:p>
            <a:pPr lvl="1"/>
            <a:endParaRPr lang="en-US">
              <a:solidFill>
                <a:srgbClr val="404040"/>
              </a:solidFill>
            </a:endParaRPr>
          </a:p>
        </p:txBody>
      </p:sp>
    </p:spTree>
    <p:extLst>
      <p:ext uri="{BB962C8B-B14F-4D97-AF65-F5344CB8AC3E}">
        <p14:creationId xmlns:p14="http://schemas.microsoft.com/office/powerpoint/2010/main" val="2190776274"/>
      </p:ext>
    </p:extLst>
  </p:cSld>
  <p:clrMapOvr>
    <a:masterClrMapping/>
  </p:clrMapOvr>
  <mc:AlternateContent xmlns:mc="http://schemas.openxmlformats.org/markup-compatibility/2006" xmlns:p14="http://schemas.microsoft.com/office/powerpoint/2010/main">
    <mc:Choice Requires="p14">
      <p:transition p14:dur="250" advClick="0" advTm="10000">
        <p:fade/>
      </p:transition>
    </mc:Choice>
    <mc:Fallback xmlns="">
      <p:transition advClick="0" advTm="10000">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3530FE0-C542-45A1-BCD8-935787009C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351" y="640080"/>
            <a:ext cx="8924024" cy="5200996"/>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0543" y="825096"/>
            <a:ext cx="8549640" cy="4830965"/>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76718" y="1443035"/>
            <a:ext cx="3971932" cy="3971930"/>
          </a:xfrm>
          <a:prstGeom prst="ellipse">
            <a:avLst/>
          </a:prstGeom>
          <a:solidFill>
            <a:srgbClr val="FFFFFF"/>
          </a:solidFill>
          <a:ln w="317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2BB2046-1A5D-A19C-177B-169A7F31EA00}"/>
              </a:ext>
            </a:extLst>
          </p:cNvPr>
          <p:cNvSpPr>
            <a:spLocks noGrp="1"/>
          </p:cNvSpPr>
          <p:nvPr>
            <p:ph type="title"/>
          </p:nvPr>
        </p:nvSpPr>
        <p:spPr>
          <a:xfrm>
            <a:off x="7720168" y="1586484"/>
            <a:ext cx="3685032" cy="3685032"/>
          </a:xfrm>
          <a:prstGeom prst="ellipse">
            <a:avLst/>
          </a:prstGeom>
          <a:solidFill>
            <a:schemeClr val="accent2"/>
          </a:solidFill>
          <a:ln>
            <a:noFill/>
          </a:ln>
        </p:spPr>
        <p:txBody>
          <a:bodyPr>
            <a:normAutofit/>
          </a:bodyPr>
          <a:lstStyle/>
          <a:p>
            <a:r>
              <a:rPr lang="en-US" sz="3000">
                <a:solidFill>
                  <a:srgbClr val="FFFFFF"/>
                </a:solidFill>
              </a:rPr>
              <a:t>Meet Mrs. Hoy</a:t>
            </a:r>
          </a:p>
        </p:txBody>
      </p:sp>
      <p:sp>
        <p:nvSpPr>
          <p:cNvPr id="7" name="Content Placeholder 2">
            <a:extLst>
              <a:ext uri="{FF2B5EF4-FFF2-40B4-BE49-F238E27FC236}">
                <a16:creationId xmlns:a16="http://schemas.microsoft.com/office/drawing/2014/main" id="{CF7B8D39-5A34-4FAA-DBEB-EE460D4B95D2}"/>
              </a:ext>
            </a:extLst>
          </p:cNvPr>
          <p:cNvSpPr>
            <a:spLocks noGrp="1"/>
          </p:cNvSpPr>
          <p:nvPr>
            <p:ph idx="1"/>
          </p:nvPr>
        </p:nvSpPr>
        <p:spPr>
          <a:xfrm>
            <a:off x="1316984" y="1283546"/>
            <a:ext cx="5715917" cy="3914063"/>
          </a:xfrm>
        </p:spPr>
        <p:txBody>
          <a:bodyPr anchor="ctr">
            <a:normAutofit fontScale="77500" lnSpcReduction="20000"/>
          </a:bodyPr>
          <a:lstStyle/>
          <a:p>
            <a:pPr>
              <a:lnSpc>
                <a:spcPct val="90000"/>
              </a:lnSpc>
            </a:pPr>
            <a:r>
              <a:rPr lang="en-US" sz="1000" b="0" i="0" u="none" strike="noStrike" dirty="0">
                <a:solidFill>
                  <a:srgbClr val="404040"/>
                </a:solidFill>
                <a:effectLst/>
              </a:rPr>
              <a:t>BS Business Administration, University of Nevada, 1985</a:t>
            </a:r>
          </a:p>
          <a:p>
            <a:pPr>
              <a:lnSpc>
                <a:spcPct val="90000"/>
              </a:lnSpc>
            </a:pPr>
            <a:r>
              <a:rPr lang="en-US" sz="1000" b="0" i="0" u="none" strike="noStrike" dirty="0">
                <a:solidFill>
                  <a:srgbClr val="404040"/>
                </a:solidFill>
                <a:effectLst/>
              </a:rPr>
              <a:t>Teacher Certification Program, Sierra Nevada College, 2001</a:t>
            </a:r>
          </a:p>
          <a:p>
            <a:pPr>
              <a:lnSpc>
                <a:spcPct val="90000"/>
              </a:lnSpc>
            </a:pPr>
            <a:r>
              <a:rPr lang="en-US" sz="1000" dirty="0">
                <a:solidFill>
                  <a:srgbClr val="404040"/>
                </a:solidFill>
              </a:rPr>
              <a:t>10 Years Teaching in a Title I School</a:t>
            </a:r>
            <a:endParaRPr lang="en-US" sz="1000" b="0" i="0" u="none" strike="noStrike" dirty="0">
              <a:solidFill>
                <a:srgbClr val="404040"/>
              </a:solidFill>
              <a:effectLst/>
            </a:endParaRPr>
          </a:p>
          <a:p>
            <a:pPr>
              <a:lnSpc>
                <a:spcPct val="90000"/>
              </a:lnSpc>
            </a:pPr>
            <a:r>
              <a:rPr lang="en-US" sz="1000" dirty="0">
                <a:solidFill>
                  <a:srgbClr val="404040"/>
                </a:solidFill>
              </a:rPr>
              <a:t>GT Endorsement, 2009</a:t>
            </a:r>
          </a:p>
          <a:p>
            <a:pPr>
              <a:lnSpc>
                <a:spcPct val="90000"/>
              </a:lnSpc>
            </a:pPr>
            <a:r>
              <a:rPr lang="en-US" sz="1000" dirty="0">
                <a:solidFill>
                  <a:srgbClr val="404040"/>
                </a:solidFill>
              </a:rPr>
              <a:t>Joined the WCSD  GT Magnet Program, 2011 (the inaugural year of the Magnet program)</a:t>
            </a:r>
          </a:p>
          <a:p>
            <a:pPr>
              <a:lnSpc>
                <a:spcPct val="90000"/>
              </a:lnSpc>
            </a:pPr>
            <a:r>
              <a:rPr lang="en-US" sz="1000" b="0" i="0" u="none" strike="noStrike" dirty="0">
                <a:solidFill>
                  <a:srgbClr val="404040"/>
                </a:solidFill>
                <a:effectLst/>
              </a:rPr>
              <a:t>Joined Swope GT Magnet, 2012</a:t>
            </a:r>
          </a:p>
          <a:p>
            <a:pPr>
              <a:lnSpc>
                <a:spcPct val="90000"/>
              </a:lnSpc>
            </a:pPr>
            <a:r>
              <a:rPr lang="en-US" sz="1000" b="0" i="0" u="none" strike="noStrike" dirty="0">
                <a:solidFill>
                  <a:srgbClr val="404040"/>
                </a:solidFill>
                <a:effectLst/>
              </a:rPr>
              <a:t>2014 WCSD Middle School Teacher of the Year</a:t>
            </a:r>
          </a:p>
          <a:p>
            <a:pPr>
              <a:lnSpc>
                <a:spcPct val="90000"/>
              </a:lnSpc>
            </a:pPr>
            <a:r>
              <a:rPr lang="en-US" sz="1000" b="0" i="0" u="none" strike="noStrike" dirty="0">
                <a:solidFill>
                  <a:srgbClr val="404040"/>
                </a:solidFill>
                <a:effectLst/>
              </a:rPr>
              <a:t>Past Chairman, Advisory Council for Family Engagement, State of Nevada</a:t>
            </a:r>
          </a:p>
          <a:p>
            <a:pPr lvl="1">
              <a:lnSpc>
                <a:spcPct val="90000"/>
              </a:lnSpc>
            </a:pPr>
            <a:r>
              <a:rPr lang="en-US" sz="800" b="0" i="0" u="none" strike="noStrike" dirty="0">
                <a:solidFill>
                  <a:srgbClr val="404040"/>
                </a:solidFill>
                <a:effectLst/>
              </a:rPr>
              <a:t>Advisory Council member, 2015-2021; Chairman, 2017-2021</a:t>
            </a:r>
          </a:p>
          <a:p>
            <a:pPr>
              <a:lnSpc>
                <a:spcPct val="90000"/>
              </a:lnSpc>
            </a:pPr>
            <a:r>
              <a:rPr lang="en-US" sz="1000" b="0" i="0" u="none" strike="noStrike" dirty="0">
                <a:solidFill>
                  <a:srgbClr val="404040"/>
                </a:solidFill>
                <a:effectLst/>
              </a:rPr>
              <a:t>Past Member, Nevada Department of Education Superintendent's Teachers Advisory Cabinet</a:t>
            </a:r>
          </a:p>
          <a:p>
            <a:pPr lvl="1">
              <a:lnSpc>
                <a:spcPct val="90000"/>
              </a:lnSpc>
            </a:pPr>
            <a:r>
              <a:rPr lang="en-US" sz="800" b="0" i="0" u="none" strike="noStrike" dirty="0">
                <a:solidFill>
                  <a:srgbClr val="404040"/>
                </a:solidFill>
                <a:effectLst/>
              </a:rPr>
              <a:t>Member 2018-2022</a:t>
            </a:r>
          </a:p>
          <a:p>
            <a:pPr>
              <a:lnSpc>
                <a:spcPct val="90000"/>
              </a:lnSpc>
            </a:pPr>
            <a:r>
              <a:rPr lang="en-US" sz="1000" b="0" i="0" u="none" strike="noStrike" dirty="0">
                <a:solidFill>
                  <a:srgbClr val="404040"/>
                </a:solidFill>
                <a:effectLst/>
              </a:rPr>
              <a:t>National Board Certified Teacher </a:t>
            </a:r>
          </a:p>
          <a:p>
            <a:pPr lvl="1">
              <a:lnSpc>
                <a:spcPct val="90000"/>
              </a:lnSpc>
            </a:pPr>
            <a:r>
              <a:rPr lang="en-US" sz="800" b="0" i="0" u="none" strike="noStrike" dirty="0">
                <a:solidFill>
                  <a:srgbClr val="404040"/>
                </a:solidFill>
                <a:effectLst/>
              </a:rPr>
              <a:t>Earned Certification December 2022</a:t>
            </a:r>
          </a:p>
          <a:p>
            <a:pPr>
              <a:lnSpc>
                <a:spcPct val="90000"/>
              </a:lnSpc>
            </a:pPr>
            <a:r>
              <a:rPr lang="en-US" sz="1000" dirty="0">
                <a:solidFill>
                  <a:srgbClr val="404040"/>
                </a:solidFill>
              </a:rPr>
              <a:t>3</a:t>
            </a:r>
            <a:r>
              <a:rPr lang="en-US" sz="1000" baseline="30000" dirty="0">
                <a:solidFill>
                  <a:srgbClr val="404040"/>
                </a:solidFill>
              </a:rPr>
              <a:t>rd</a:t>
            </a:r>
            <a:r>
              <a:rPr lang="en-US" sz="1000" dirty="0">
                <a:solidFill>
                  <a:srgbClr val="404040"/>
                </a:solidFill>
              </a:rPr>
              <a:t> Generation Educator</a:t>
            </a:r>
            <a:endParaRPr lang="en-US" sz="1000" b="0" i="0" u="none" strike="noStrike" dirty="0">
              <a:solidFill>
                <a:srgbClr val="404040"/>
              </a:solidFill>
              <a:effectLst/>
            </a:endParaRPr>
          </a:p>
          <a:p>
            <a:pPr>
              <a:lnSpc>
                <a:spcPct val="90000"/>
              </a:lnSpc>
            </a:pPr>
            <a:r>
              <a:rPr lang="en-US" sz="1000" b="0" i="0" u="none" strike="noStrike" dirty="0">
                <a:solidFill>
                  <a:srgbClr val="404040"/>
                </a:solidFill>
                <a:effectLst/>
              </a:rPr>
              <a:t>In my free time, I enjoy reading, writing, taking photos of my animals, traveling to exotic places, playing golf, and working out. </a:t>
            </a:r>
          </a:p>
          <a:p>
            <a:pPr>
              <a:lnSpc>
                <a:spcPct val="90000"/>
              </a:lnSpc>
            </a:pPr>
            <a:r>
              <a:rPr lang="en-US" sz="1000" b="0" i="0" u="none" strike="noStrike" dirty="0">
                <a:solidFill>
                  <a:srgbClr val="404040"/>
                </a:solidFill>
                <a:effectLst/>
              </a:rPr>
              <a:t>I have two daughters (both proud graduates of Swope MS!) who have graduated from </a:t>
            </a:r>
            <a:r>
              <a:rPr lang="en-US" sz="1000" b="0" i="0" u="none" strike="noStrike">
                <a:solidFill>
                  <a:srgbClr val="404040"/>
                </a:solidFill>
                <a:effectLst/>
              </a:rPr>
              <a:t>amazing universities </a:t>
            </a:r>
            <a:r>
              <a:rPr lang="en-US" sz="1000" b="0" i="0" u="none" strike="noStrike" dirty="0">
                <a:solidFill>
                  <a:srgbClr val="404040"/>
                </a:solidFill>
                <a:effectLst/>
              </a:rPr>
              <a:t>and are now successfully navigating their post-grad school adventures in Reno and Seattle.  </a:t>
            </a:r>
          </a:p>
          <a:p>
            <a:pPr>
              <a:lnSpc>
                <a:spcPct val="90000"/>
              </a:lnSpc>
            </a:pPr>
            <a:r>
              <a:rPr lang="en-US" sz="1000" dirty="0">
                <a:solidFill>
                  <a:srgbClr val="404040"/>
                </a:solidFill>
              </a:rPr>
              <a:t>M</a:t>
            </a:r>
            <a:r>
              <a:rPr lang="en-US" sz="1000" b="0" i="0" u="none" strike="noStrike" dirty="0">
                <a:solidFill>
                  <a:srgbClr val="404040"/>
                </a:solidFill>
                <a:effectLst/>
              </a:rPr>
              <a:t>y husband and I share our home with our delightful and lovable Paw Patrol--Kennedy, a Golden Retriever, and Scout and Finch, our resident Burmese cats.  </a:t>
            </a:r>
            <a:endParaRPr lang="en-US" sz="1000" dirty="0">
              <a:solidFill>
                <a:srgbClr val="404040"/>
              </a:solidFill>
            </a:endParaRPr>
          </a:p>
          <a:p>
            <a:pPr>
              <a:lnSpc>
                <a:spcPct val="90000"/>
              </a:lnSpc>
            </a:pPr>
            <a:endParaRPr lang="en-US" sz="1000" dirty="0">
              <a:solidFill>
                <a:srgbClr val="404040"/>
              </a:solidFill>
            </a:endParaRPr>
          </a:p>
        </p:txBody>
      </p:sp>
    </p:spTree>
    <p:extLst>
      <p:ext uri="{BB962C8B-B14F-4D97-AF65-F5344CB8AC3E}">
        <p14:creationId xmlns:p14="http://schemas.microsoft.com/office/powerpoint/2010/main" val="909260648"/>
      </p:ext>
    </p:extLst>
  </p:cSld>
  <p:clrMapOvr>
    <a:masterClrMapping/>
  </p:clrMapOvr>
  <mc:AlternateContent xmlns:mc="http://schemas.openxmlformats.org/markup-compatibility/2006" xmlns:p14="http://schemas.microsoft.com/office/powerpoint/2010/main">
    <mc:Choice Requires="p14">
      <p:transition p14:dur="250" advClick="0" advTm="10000">
        <p:fade/>
      </p:transition>
    </mc:Choice>
    <mc:Fallback xmlns="">
      <p:transition advClick="0" advTm="10000">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9D79F51-F048-4043-978D-55E2F86DE1D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5200" y="958898"/>
            <a:ext cx="10259738" cy="4933902"/>
          </a:xfrm>
          <a:prstGeom prst="rect">
            <a:avLst/>
          </a:prstGeom>
          <a:solidFill>
            <a:schemeClr val="bg1">
              <a:alpha val="15000"/>
            </a:schemeClr>
          </a:solid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1" name="Rectangle 10">
            <a:extLst>
              <a:ext uri="{FF2B5EF4-FFF2-40B4-BE49-F238E27FC236}">
                <a16:creationId xmlns:a16="http://schemas.microsoft.com/office/drawing/2014/main" id="{3DD4274B-061B-4412-BE8A-253EBB0E82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9877" y="1121561"/>
            <a:ext cx="9930384" cy="46085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EBE95D2-ABFF-B8E7-0A8D-997BB184BC7A}"/>
              </a:ext>
            </a:extLst>
          </p:cNvPr>
          <p:cNvSpPr>
            <a:spLocks noGrp="1"/>
          </p:cNvSpPr>
          <p:nvPr>
            <p:ph type="title"/>
          </p:nvPr>
        </p:nvSpPr>
        <p:spPr>
          <a:xfrm>
            <a:off x="1451610" y="1246909"/>
            <a:ext cx="9307312" cy="903895"/>
          </a:xfrm>
          <a:noFill/>
          <a:ln>
            <a:noFill/>
          </a:ln>
        </p:spPr>
        <p:txBody>
          <a:bodyPr>
            <a:normAutofit/>
          </a:bodyPr>
          <a:lstStyle/>
          <a:p>
            <a:r>
              <a:rPr lang="en-US" dirty="0"/>
              <a:t>Class Motto</a:t>
            </a:r>
          </a:p>
        </p:txBody>
      </p:sp>
      <p:graphicFrame>
        <p:nvGraphicFramePr>
          <p:cNvPr id="7" name="Content Placeholder 2">
            <a:extLst>
              <a:ext uri="{FF2B5EF4-FFF2-40B4-BE49-F238E27FC236}">
                <a16:creationId xmlns:a16="http://schemas.microsoft.com/office/drawing/2014/main" id="{944BFA2B-6542-9B3B-0455-F8446417271A}"/>
              </a:ext>
            </a:extLst>
          </p:cNvPr>
          <p:cNvGraphicFramePr>
            <a:graphicFrameLocks noGrp="1"/>
          </p:cNvGraphicFramePr>
          <p:nvPr>
            <p:ph idx="1"/>
            <p:extLst>
              <p:ext uri="{D42A27DB-BD31-4B8C-83A1-F6EECF244321}">
                <p14:modId xmlns:p14="http://schemas.microsoft.com/office/powerpoint/2010/main" val="2016403007"/>
              </p:ext>
            </p:extLst>
          </p:nvPr>
        </p:nvGraphicFramePr>
        <p:xfrm>
          <a:off x="1450975" y="2497138"/>
          <a:ext cx="9277350" cy="29225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45507276"/>
      </p:ext>
    </p:extLst>
  </p:cSld>
  <p:clrMapOvr>
    <a:masterClrMapping/>
  </p:clrMapOvr>
  <mc:AlternateContent xmlns:mc="http://schemas.openxmlformats.org/markup-compatibility/2006" xmlns:p14="http://schemas.microsoft.com/office/powerpoint/2010/main">
    <mc:Choice Requires="p14">
      <p:transition p14:dur="250" advClick="0" advTm="10000">
        <p:fade/>
      </p:transition>
    </mc:Choice>
    <mc:Fallback xmlns="">
      <p:transition advClick="0" advTm="10000">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34B53BE1-D2E2-4E46-987E-211A9D5002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738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867DA14-05B9-6AD0-993C-534FEA9D17B0}"/>
              </a:ext>
            </a:extLst>
          </p:cNvPr>
          <p:cNvSpPr>
            <a:spLocks noGrp="1"/>
          </p:cNvSpPr>
          <p:nvPr>
            <p:ph type="title"/>
          </p:nvPr>
        </p:nvSpPr>
        <p:spPr>
          <a:xfrm>
            <a:off x="640080" y="2530227"/>
            <a:ext cx="3401568" cy="1495794"/>
          </a:xfrm>
          <a:noFill/>
          <a:ln>
            <a:solidFill>
              <a:srgbClr val="FFFFFF"/>
            </a:solidFill>
          </a:ln>
        </p:spPr>
        <p:txBody>
          <a:bodyPr>
            <a:normAutofit/>
          </a:bodyPr>
          <a:lstStyle/>
          <a:p>
            <a:r>
              <a:rPr lang="en-US" sz="2600">
                <a:solidFill>
                  <a:srgbClr val="FFFFFF"/>
                </a:solidFill>
              </a:rPr>
              <a:t>Major Focus for Each Class</a:t>
            </a:r>
          </a:p>
        </p:txBody>
      </p:sp>
      <p:sp useBgFill="1">
        <p:nvSpPr>
          <p:cNvPr id="18" name="Rectangle 17">
            <a:extLst>
              <a:ext uri="{FF2B5EF4-FFF2-40B4-BE49-F238E27FC236}">
                <a16:creationId xmlns:a16="http://schemas.microsoft.com/office/drawing/2014/main" id="{FFB9713E-9F53-4A50-BDAA-CEB2A263BF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3278" y="0"/>
            <a:ext cx="7438722"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3C0B58B3-950F-989B-2064-C1A53D9831BB}"/>
              </a:ext>
            </a:extLst>
          </p:cNvPr>
          <p:cNvGraphicFramePr>
            <a:graphicFrameLocks noGrp="1"/>
          </p:cNvGraphicFramePr>
          <p:nvPr>
            <p:ph idx="1"/>
            <p:extLst>
              <p:ext uri="{D42A27DB-BD31-4B8C-83A1-F6EECF244321}">
                <p14:modId xmlns:p14="http://schemas.microsoft.com/office/powerpoint/2010/main" val="805371266"/>
              </p:ext>
            </p:extLst>
          </p:nvPr>
        </p:nvGraphicFramePr>
        <p:xfrm>
          <a:off x="5397500" y="639763"/>
          <a:ext cx="6151563" cy="52768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70880736"/>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250" advClick="0" advTm="10000">
        <p:fade/>
      </p:transition>
    </mc:Choice>
    <mc:Fallback xmlns="">
      <p:transition advClick="0" advTm="10000">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7AA1B2-B68A-EAA4-DAD2-8FC1B49F2924}"/>
              </a:ext>
            </a:extLst>
          </p:cNvPr>
          <p:cNvSpPr>
            <a:spLocks noGrp="1"/>
          </p:cNvSpPr>
          <p:nvPr>
            <p:ph type="title"/>
          </p:nvPr>
        </p:nvSpPr>
        <p:spPr>
          <a:xfrm>
            <a:off x="2231136" y="964692"/>
            <a:ext cx="7729728" cy="1188720"/>
          </a:xfrm>
        </p:spPr>
        <p:txBody>
          <a:bodyPr>
            <a:normAutofit/>
          </a:bodyPr>
          <a:lstStyle/>
          <a:p>
            <a:r>
              <a:rPr lang="en-US" dirty="0"/>
              <a:t>Homework Expectations</a:t>
            </a:r>
          </a:p>
        </p:txBody>
      </p:sp>
      <p:graphicFrame>
        <p:nvGraphicFramePr>
          <p:cNvPr id="5" name="Content Placeholder 2">
            <a:extLst>
              <a:ext uri="{FF2B5EF4-FFF2-40B4-BE49-F238E27FC236}">
                <a16:creationId xmlns:a16="http://schemas.microsoft.com/office/drawing/2014/main" id="{430FAC06-6489-0680-C946-76F0E67C1E6D}"/>
              </a:ext>
            </a:extLst>
          </p:cNvPr>
          <p:cNvGraphicFramePr>
            <a:graphicFrameLocks noGrp="1"/>
          </p:cNvGraphicFramePr>
          <p:nvPr>
            <p:ph idx="1"/>
            <p:extLst>
              <p:ext uri="{D42A27DB-BD31-4B8C-83A1-F6EECF244321}">
                <p14:modId xmlns:p14="http://schemas.microsoft.com/office/powerpoint/2010/main" val="878751028"/>
              </p:ext>
            </p:extLst>
          </p:nvPr>
        </p:nvGraphicFramePr>
        <p:xfrm>
          <a:off x="946984" y="2638425"/>
          <a:ext cx="10298034" cy="31019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8830130"/>
      </p:ext>
    </p:extLst>
  </p:cSld>
  <p:clrMapOvr>
    <a:masterClrMapping/>
  </p:clrMapOvr>
  <mc:AlternateContent xmlns:mc="http://schemas.openxmlformats.org/markup-compatibility/2006" xmlns:p14="http://schemas.microsoft.com/office/powerpoint/2010/main">
    <mc:Choice Requires="p14">
      <p:transition p14:dur="250" advClick="0" advTm="10000">
        <p:fade/>
      </p:transition>
    </mc:Choice>
    <mc:Fallback xmlns="">
      <p:transition advClick="0" advTm="10000">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4B53BE1-D2E2-4E46-987E-211A9D5002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738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856C86C-F727-0763-F0A1-E8521175C01D}"/>
              </a:ext>
            </a:extLst>
          </p:cNvPr>
          <p:cNvSpPr>
            <a:spLocks noGrp="1"/>
          </p:cNvSpPr>
          <p:nvPr>
            <p:ph type="title"/>
          </p:nvPr>
        </p:nvSpPr>
        <p:spPr>
          <a:xfrm>
            <a:off x="640080" y="2530227"/>
            <a:ext cx="3401568" cy="1495794"/>
          </a:xfrm>
          <a:noFill/>
          <a:ln>
            <a:solidFill>
              <a:srgbClr val="FFFFFF"/>
            </a:solidFill>
          </a:ln>
        </p:spPr>
        <p:txBody>
          <a:bodyPr>
            <a:normAutofit/>
          </a:bodyPr>
          <a:lstStyle/>
          <a:p>
            <a:r>
              <a:rPr lang="en-US">
                <a:solidFill>
                  <a:srgbClr val="FFFFFF"/>
                </a:solidFill>
              </a:rPr>
              <a:t>Grading</a:t>
            </a:r>
          </a:p>
        </p:txBody>
      </p:sp>
      <p:sp useBgFill="1">
        <p:nvSpPr>
          <p:cNvPr id="11" name="Rectangle 10">
            <a:extLst>
              <a:ext uri="{FF2B5EF4-FFF2-40B4-BE49-F238E27FC236}">
                <a16:creationId xmlns:a16="http://schemas.microsoft.com/office/drawing/2014/main" id="{FFB9713E-9F53-4A50-BDAA-CEB2A263BF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3278" y="0"/>
            <a:ext cx="7438722"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A2488523-EF3A-F0CF-DF83-0A21E05E5BBC}"/>
              </a:ext>
            </a:extLst>
          </p:cNvPr>
          <p:cNvGraphicFramePr>
            <a:graphicFrameLocks noGrp="1"/>
          </p:cNvGraphicFramePr>
          <p:nvPr>
            <p:ph idx="1"/>
            <p:extLst>
              <p:ext uri="{D42A27DB-BD31-4B8C-83A1-F6EECF244321}">
                <p14:modId xmlns:p14="http://schemas.microsoft.com/office/powerpoint/2010/main" val="2721681523"/>
              </p:ext>
            </p:extLst>
          </p:nvPr>
        </p:nvGraphicFramePr>
        <p:xfrm>
          <a:off x="5397500" y="639763"/>
          <a:ext cx="6151563" cy="52768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49810229"/>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250" advClick="0" advTm="10000">
        <p:fade/>
      </p:transition>
    </mc:Choice>
    <mc:Fallback xmlns="">
      <p:transition advClick="0" advTm="10000">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9A3764AE-D7B7-4CB5-A0E1-2885E4598A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BADBD16-6F75-7C53-C837-060743C85A03}"/>
              </a:ext>
            </a:extLst>
          </p:cNvPr>
          <p:cNvSpPr>
            <a:spLocks noGrp="1"/>
          </p:cNvSpPr>
          <p:nvPr>
            <p:ph type="title"/>
          </p:nvPr>
        </p:nvSpPr>
        <p:spPr>
          <a:xfrm>
            <a:off x="537563" y="2900210"/>
            <a:ext cx="3610691" cy="1071062"/>
          </a:xfrm>
          <a:noFill/>
          <a:ln>
            <a:solidFill>
              <a:schemeClr val="tx1">
                <a:lumMod val="85000"/>
                <a:lumOff val="15000"/>
              </a:schemeClr>
            </a:solidFill>
          </a:ln>
        </p:spPr>
        <p:txBody>
          <a:bodyPr>
            <a:normAutofit/>
          </a:bodyPr>
          <a:lstStyle/>
          <a:p>
            <a:r>
              <a:rPr lang="en-US" sz="2400">
                <a:solidFill>
                  <a:schemeClr val="tx1">
                    <a:lumMod val="95000"/>
                    <a:lumOff val="5000"/>
                  </a:schemeClr>
                </a:solidFill>
              </a:rPr>
              <a:t>Independent Reading</a:t>
            </a:r>
          </a:p>
        </p:txBody>
      </p:sp>
      <p:sp useBgFill="1">
        <p:nvSpPr>
          <p:cNvPr id="10" name="Rectangle 9">
            <a:extLst>
              <a:ext uri="{FF2B5EF4-FFF2-40B4-BE49-F238E27FC236}">
                <a16:creationId xmlns:a16="http://schemas.microsoft.com/office/drawing/2014/main" id="{329C095C-3AB6-49D8-9436-3672566FEE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296" y="0"/>
            <a:ext cx="753770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D17C5A29-6678-BB26-E5A6-74C4259BBBDF}"/>
              </a:ext>
            </a:extLst>
          </p:cNvPr>
          <p:cNvSpPr>
            <a:spLocks noGrp="1"/>
          </p:cNvSpPr>
          <p:nvPr>
            <p:ph idx="1"/>
          </p:nvPr>
        </p:nvSpPr>
        <p:spPr>
          <a:xfrm>
            <a:off x="5297763" y="973600"/>
            <a:ext cx="5826919" cy="4924280"/>
          </a:xfrm>
        </p:spPr>
        <p:txBody>
          <a:bodyPr anchor="ctr">
            <a:normAutofit/>
          </a:bodyPr>
          <a:lstStyle/>
          <a:p>
            <a:r>
              <a:rPr lang="en-US" dirty="0">
                <a:solidFill>
                  <a:schemeClr val="tx1"/>
                </a:solidFill>
              </a:rPr>
              <a:t>This is YOUR opportunity to create family book conversations</a:t>
            </a:r>
          </a:p>
          <a:p>
            <a:pPr lvl="1"/>
            <a:r>
              <a:rPr lang="en-US" dirty="0">
                <a:solidFill>
                  <a:schemeClr val="tx1"/>
                </a:solidFill>
              </a:rPr>
              <a:t>Tell your child what you are reading</a:t>
            </a:r>
          </a:p>
          <a:p>
            <a:pPr lvl="1"/>
            <a:r>
              <a:rPr lang="en-US" dirty="0">
                <a:solidFill>
                  <a:schemeClr val="tx1"/>
                </a:solidFill>
              </a:rPr>
              <a:t>Recommend books to your child</a:t>
            </a:r>
          </a:p>
          <a:p>
            <a:pPr lvl="1"/>
            <a:r>
              <a:rPr lang="en-US" dirty="0">
                <a:solidFill>
                  <a:schemeClr val="tx1"/>
                </a:solidFill>
              </a:rPr>
              <a:t>Have family reading time</a:t>
            </a:r>
          </a:p>
          <a:p>
            <a:pPr lvl="1"/>
            <a:r>
              <a:rPr lang="en-US" dirty="0">
                <a:solidFill>
                  <a:schemeClr val="tx1"/>
                </a:solidFill>
              </a:rPr>
              <a:t>The more you talk about books and are seen reading books, the more your child will read </a:t>
            </a:r>
          </a:p>
          <a:p>
            <a:pPr lvl="1"/>
            <a:endParaRPr lang="en-US" dirty="0">
              <a:solidFill>
                <a:schemeClr val="tx1"/>
              </a:solidFill>
            </a:endParaRPr>
          </a:p>
        </p:txBody>
      </p:sp>
    </p:spTree>
    <p:extLst>
      <p:ext uri="{BB962C8B-B14F-4D97-AF65-F5344CB8AC3E}">
        <p14:creationId xmlns:p14="http://schemas.microsoft.com/office/powerpoint/2010/main" val="741469476"/>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250" advClick="0" advTm="10000">
        <p:fade/>
      </p:transition>
    </mc:Choice>
    <mc:Fallback xmlns="">
      <p:transition advClick="0" advTm="10000">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ED4035AB-4FCC-433C-A7B2-8C850484C6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636F67B8-0936-46F0-8111-1F45B579BF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37704" y="0"/>
            <a:ext cx="4654296"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1640497-F69D-CA1D-51B0-54DEACC1FD11}"/>
              </a:ext>
            </a:extLst>
          </p:cNvPr>
          <p:cNvSpPr>
            <a:spLocks noGrp="1"/>
          </p:cNvSpPr>
          <p:nvPr>
            <p:ph type="title"/>
          </p:nvPr>
        </p:nvSpPr>
        <p:spPr>
          <a:xfrm>
            <a:off x="8181171" y="2681103"/>
            <a:ext cx="3363974" cy="1495794"/>
          </a:xfrm>
          <a:noFill/>
          <a:ln>
            <a:solidFill>
              <a:srgbClr val="FFFFFF"/>
            </a:solidFill>
          </a:ln>
        </p:spPr>
        <p:txBody>
          <a:bodyPr wrap="square">
            <a:normAutofit/>
          </a:bodyPr>
          <a:lstStyle/>
          <a:p>
            <a:r>
              <a:rPr lang="en-US" sz="2200">
                <a:solidFill>
                  <a:srgbClr val="FFFFFF"/>
                </a:solidFill>
              </a:rPr>
              <a:t>Electronic Communications</a:t>
            </a:r>
          </a:p>
        </p:txBody>
      </p:sp>
      <p:graphicFrame>
        <p:nvGraphicFramePr>
          <p:cNvPr id="7" name="Content Placeholder 2">
            <a:extLst>
              <a:ext uri="{FF2B5EF4-FFF2-40B4-BE49-F238E27FC236}">
                <a16:creationId xmlns:a16="http://schemas.microsoft.com/office/drawing/2014/main" id="{A730FDA3-83FB-1190-C47D-D66B15ABBB68}"/>
              </a:ext>
            </a:extLst>
          </p:cNvPr>
          <p:cNvGraphicFramePr>
            <a:graphicFrameLocks noGrp="1"/>
          </p:cNvGraphicFramePr>
          <p:nvPr>
            <p:ph idx="1"/>
            <p:extLst>
              <p:ext uri="{D42A27DB-BD31-4B8C-83A1-F6EECF244321}">
                <p14:modId xmlns:p14="http://schemas.microsoft.com/office/powerpoint/2010/main" val="2793678693"/>
              </p:ext>
            </p:extLst>
          </p:nvPr>
        </p:nvGraphicFramePr>
        <p:xfrm>
          <a:off x="920750" y="965200"/>
          <a:ext cx="5651500" cy="49688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73815737"/>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250" advClick="0" advTm="10000">
        <p:fade/>
      </p:transition>
    </mc:Choice>
    <mc:Fallback xmlns="">
      <p:transition advClick="0" advTm="10000">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1" name="Rectangle 7">
            <a:extLst>
              <a:ext uri="{FF2B5EF4-FFF2-40B4-BE49-F238E27FC236}">
                <a16:creationId xmlns:a16="http://schemas.microsoft.com/office/drawing/2014/main" id="{6AD85578-1E4B-4014-9D52-E768947503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438656" cy="6858000"/>
          </a:xfrm>
          <a:prstGeom prst="rect">
            <a:avLst/>
          </a:prstGeom>
          <a:solidFill>
            <a:schemeClr val="accent2">
              <a:alpha val="5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a:solidFill>
                <a:schemeClr val="accent2"/>
              </a:solidFill>
            </a:endParaRPr>
          </a:p>
        </p:txBody>
      </p:sp>
      <p:sp>
        <p:nvSpPr>
          <p:cNvPr id="10" name="Rectangle 9">
            <a:extLst>
              <a:ext uri="{FF2B5EF4-FFF2-40B4-BE49-F238E27FC236}">
                <a16:creationId xmlns:a16="http://schemas.microsoft.com/office/drawing/2014/main" id="{48550B3F-9390-4CA1-B3C8-91529289DC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38656" y="0"/>
            <a:ext cx="4653776"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B24BBCB-12D9-F4F3-C717-5E43882998A9}"/>
              </a:ext>
            </a:extLst>
          </p:cNvPr>
          <p:cNvSpPr>
            <a:spLocks noGrp="1"/>
          </p:cNvSpPr>
          <p:nvPr>
            <p:ph type="title"/>
          </p:nvPr>
        </p:nvSpPr>
        <p:spPr>
          <a:xfrm>
            <a:off x="1949518" y="1059838"/>
            <a:ext cx="3632052" cy="4738324"/>
          </a:xfrm>
          <a:noFill/>
          <a:ln>
            <a:noFill/>
          </a:ln>
        </p:spPr>
        <p:txBody>
          <a:bodyPr>
            <a:normAutofit/>
          </a:bodyPr>
          <a:lstStyle/>
          <a:p>
            <a:r>
              <a:rPr lang="en-US" sz="2500">
                <a:solidFill>
                  <a:schemeClr val="bg1"/>
                </a:solidFill>
              </a:rPr>
              <a:t>Electronic Communications Continued</a:t>
            </a:r>
          </a:p>
        </p:txBody>
      </p:sp>
      <p:sp>
        <p:nvSpPr>
          <p:cNvPr id="3" name="Content Placeholder 2">
            <a:extLst>
              <a:ext uri="{FF2B5EF4-FFF2-40B4-BE49-F238E27FC236}">
                <a16:creationId xmlns:a16="http://schemas.microsoft.com/office/drawing/2014/main" id="{90C12A31-24CB-9910-B6C4-3C70CD969400}"/>
              </a:ext>
            </a:extLst>
          </p:cNvPr>
          <p:cNvSpPr>
            <a:spLocks noGrp="1"/>
          </p:cNvSpPr>
          <p:nvPr>
            <p:ph idx="1"/>
          </p:nvPr>
        </p:nvSpPr>
        <p:spPr>
          <a:xfrm>
            <a:off x="6679109" y="1059838"/>
            <a:ext cx="4665397" cy="4738323"/>
          </a:xfrm>
        </p:spPr>
        <p:txBody>
          <a:bodyPr anchor="ctr">
            <a:normAutofit/>
          </a:bodyPr>
          <a:lstStyle/>
          <a:p>
            <a:r>
              <a:rPr lang="en-US" dirty="0"/>
              <a:t>Email: </a:t>
            </a:r>
            <a:r>
              <a:rPr lang="en-US" dirty="0">
                <a:hlinkClick r:id="rId2"/>
              </a:rPr>
              <a:t>jhoy@washoeschools.net</a:t>
            </a:r>
            <a:endParaRPr lang="en-US" dirty="0"/>
          </a:p>
          <a:p>
            <a:pPr lvl="1"/>
            <a:r>
              <a:rPr lang="en-US" dirty="0"/>
              <a:t>Emails from students will be responded to as quickly as I can</a:t>
            </a:r>
          </a:p>
          <a:p>
            <a:pPr lvl="1"/>
            <a:r>
              <a:rPr lang="en-US" dirty="0"/>
              <a:t>Emails from parents will be responded to by the end of the next school day</a:t>
            </a:r>
          </a:p>
          <a:p>
            <a:pPr lvl="2"/>
            <a:r>
              <a:rPr lang="en-US" dirty="0"/>
              <a:t>Hint: I’m trying to give students the experience of working and communicating with their teachers instead of relying on their parents</a:t>
            </a:r>
          </a:p>
          <a:p>
            <a:r>
              <a:rPr lang="en-US" dirty="0"/>
              <a:t>Social Media: </a:t>
            </a:r>
          </a:p>
          <a:p>
            <a:pPr lvl="1"/>
            <a:r>
              <a:rPr lang="en-US" dirty="0"/>
              <a:t>Students and Parents can follow Instagram @SwopeGTReminders for updates and reminders</a:t>
            </a:r>
          </a:p>
        </p:txBody>
      </p:sp>
    </p:spTree>
    <p:extLst>
      <p:ext uri="{BB962C8B-B14F-4D97-AF65-F5344CB8AC3E}">
        <p14:creationId xmlns:p14="http://schemas.microsoft.com/office/powerpoint/2010/main" val="774355659"/>
      </p:ext>
    </p:extLst>
  </p:cSld>
  <p:clrMapOvr>
    <a:masterClrMapping/>
  </p:clrMapOvr>
  <mc:AlternateContent xmlns:mc="http://schemas.openxmlformats.org/markup-compatibility/2006" xmlns:p14="http://schemas.microsoft.com/office/powerpoint/2010/main">
    <mc:Choice Requires="p14">
      <p:transition p14:dur="250" advClick="0" advTm="10000">
        <p:fade/>
      </p:transition>
    </mc:Choice>
    <mc:Fallback xmlns="">
      <p:transition advClick="0" advTm="10000">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3530FE0-C542-45A1-BCD8-935787009C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351" y="640080"/>
            <a:ext cx="8924024" cy="5200996"/>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0543" y="825096"/>
            <a:ext cx="8549640" cy="4830965"/>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76718" y="1443035"/>
            <a:ext cx="3971932" cy="3971930"/>
          </a:xfrm>
          <a:prstGeom prst="ellipse">
            <a:avLst/>
          </a:prstGeom>
          <a:solidFill>
            <a:srgbClr val="FFFFFF"/>
          </a:solidFill>
          <a:ln w="317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1D80297-82CF-70BB-68C0-1EC548C16F0B}"/>
              </a:ext>
            </a:extLst>
          </p:cNvPr>
          <p:cNvSpPr>
            <a:spLocks noGrp="1"/>
          </p:cNvSpPr>
          <p:nvPr>
            <p:ph type="title"/>
          </p:nvPr>
        </p:nvSpPr>
        <p:spPr>
          <a:xfrm>
            <a:off x="7720168" y="1586484"/>
            <a:ext cx="3685032" cy="3685032"/>
          </a:xfrm>
          <a:prstGeom prst="ellipse">
            <a:avLst/>
          </a:prstGeom>
          <a:solidFill>
            <a:schemeClr val="accent2"/>
          </a:solidFill>
          <a:ln>
            <a:noFill/>
          </a:ln>
        </p:spPr>
        <p:txBody>
          <a:bodyPr>
            <a:normAutofit/>
          </a:bodyPr>
          <a:lstStyle/>
          <a:p>
            <a:r>
              <a:rPr lang="en-US" sz="3000" dirty="0">
                <a:solidFill>
                  <a:srgbClr val="FFFFFF"/>
                </a:solidFill>
              </a:rPr>
              <a:t>Canvas</a:t>
            </a:r>
          </a:p>
        </p:txBody>
      </p:sp>
      <p:sp>
        <p:nvSpPr>
          <p:cNvPr id="3" name="Content Placeholder 2">
            <a:extLst>
              <a:ext uri="{FF2B5EF4-FFF2-40B4-BE49-F238E27FC236}">
                <a16:creationId xmlns:a16="http://schemas.microsoft.com/office/drawing/2014/main" id="{FA2B9FFF-05FE-6FD5-232A-D57E2C023228}"/>
              </a:ext>
            </a:extLst>
          </p:cNvPr>
          <p:cNvSpPr>
            <a:spLocks noGrp="1"/>
          </p:cNvSpPr>
          <p:nvPr>
            <p:ph idx="1"/>
          </p:nvPr>
        </p:nvSpPr>
        <p:spPr>
          <a:xfrm>
            <a:off x="1316984" y="1283546"/>
            <a:ext cx="5715917" cy="3914063"/>
          </a:xfrm>
        </p:spPr>
        <p:txBody>
          <a:bodyPr anchor="ctr">
            <a:normAutofit/>
          </a:bodyPr>
          <a:lstStyle/>
          <a:p>
            <a:r>
              <a:rPr lang="en-US" dirty="0">
                <a:solidFill>
                  <a:srgbClr val="404040"/>
                </a:solidFill>
              </a:rPr>
              <a:t>Most of the Class Materials can be found on Canvas</a:t>
            </a:r>
          </a:p>
          <a:p>
            <a:pPr lvl="1"/>
            <a:r>
              <a:rPr lang="en-US" dirty="0">
                <a:solidFill>
                  <a:srgbClr val="404040"/>
                </a:solidFill>
              </a:rPr>
              <a:t>All Documents are shared with students on Canvas</a:t>
            </a:r>
          </a:p>
          <a:p>
            <a:pPr lvl="1"/>
            <a:r>
              <a:rPr lang="en-US" dirty="0">
                <a:solidFill>
                  <a:srgbClr val="404040"/>
                </a:solidFill>
              </a:rPr>
              <a:t>Absent work will be posted on Canvas</a:t>
            </a:r>
          </a:p>
          <a:p>
            <a:pPr lvl="1"/>
            <a:r>
              <a:rPr lang="en-US" dirty="0">
                <a:solidFill>
                  <a:srgbClr val="404040"/>
                </a:solidFill>
              </a:rPr>
              <a:t>Updates and Information can be found on Canvas</a:t>
            </a:r>
          </a:p>
        </p:txBody>
      </p:sp>
    </p:spTree>
    <p:extLst>
      <p:ext uri="{BB962C8B-B14F-4D97-AF65-F5344CB8AC3E}">
        <p14:creationId xmlns:p14="http://schemas.microsoft.com/office/powerpoint/2010/main" val="1773340325"/>
      </p:ext>
    </p:extLst>
  </p:cSld>
  <p:clrMapOvr>
    <a:masterClrMapping/>
  </p:clrMapOvr>
  <mc:AlternateContent xmlns:mc="http://schemas.openxmlformats.org/markup-compatibility/2006" xmlns:p14="http://schemas.microsoft.com/office/powerpoint/2010/main">
    <mc:Choice Requires="p14">
      <p:transition p14:dur="250" advClick="0" advTm="10000">
        <p:fade/>
      </p:transition>
    </mc:Choice>
    <mc:Fallback xmlns="">
      <p:transition advClick="0" advTm="10000">
        <p:fade/>
      </p:transition>
    </mc:Fallback>
  </mc:AlternateContent>
</p:sld>
</file>

<file path=ppt/theme/theme1.xml><?xml version="1.0" encoding="utf-8"?>
<a:theme xmlns:a="http://schemas.openxmlformats.org/drawingml/2006/main" name="Parcel">
  <a:themeElements>
    <a:clrScheme name="Parcel">
      <a:dk1>
        <a:srgbClr val="000000"/>
      </a:dk1>
      <a:lt1>
        <a:sysClr val="window" lastClr="FFFFFF"/>
      </a:lt1>
      <a:dk2>
        <a:srgbClr val="5E5E5E"/>
      </a:dk2>
      <a:lt2>
        <a:srgbClr val="DDDDDD"/>
      </a:lt2>
      <a:accent1>
        <a:srgbClr val="A6B727"/>
      </a:accent1>
      <a:accent2>
        <a:srgbClr val="418AB3"/>
      </a:accent2>
      <a:accent3>
        <a:srgbClr val="F69200"/>
      </a:accent3>
      <a:accent4>
        <a:srgbClr val="838383"/>
      </a:accent4>
      <a:accent5>
        <a:srgbClr val="FEC306"/>
      </a:accent5>
      <a:accent6>
        <a:srgbClr val="DF5327"/>
      </a:accent6>
      <a:hlink>
        <a:srgbClr val="F59E00"/>
      </a:hlink>
      <a:folHlink>
        <a:srgbClr val="B2B2B2"/>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A425FB89-E954-4A2A-81DC-D90804A94DBA}"/>
    </a:ext>
  </a:extLst>
</a:theme>
</file>

<file path=docProps/app.xml><?xml version="1.0" encoding="utf-8"?>
<Properties xmlns="http://schemas.openxmlformats.org/officeDocument/2006/extended-properties" xmlns:vt="http://schemas.openxmlformats.org/officeDocument/2006/docPropsVTypes">
  <Template>{88DE6051-F412-4A42-90F4-0B748F8716F3}tf10001120</Template>
  <TotalTime>3303</TotalTime>
  <Words>1018</Words>
  <Application>Microsoft Macintosh PowerPoint</Application>
  <PresentationFormat>Widescreen</PresentationFormat>
  <Paragraphs>124</Paragraphs>
  <Slides>15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Gill Sans MT</vt:lpstr>
      <vt:lpstr>Parcel</vt:lpstr>
      <vt:lpstr>Welcome to Room W113</vt:lpstr>
      <vt:lpstr>Class Motto</vt:lpstr>
      <vt:lpstr>Major Focus for Each Class</vt:lpstr>
      <vt:lpstr>Homework Expectations</vt:lpstr>
      <vt:lpstr>Grading</vt:lpstr>
      <vt:lpstr>Independent Reading</vt:lpstr>
      <vt:lpstr>Electronic Communications</vt:lpstr>
      <vt:lpstr>Electronic Communications Continued</vt:lpstr>
      <vt:lpstr>Canvas</vt:lpstr>
      <vt:lpstr>What to do when  student is Absent</vt:lpstr>
      <vt:lpstr>8th Grade Field Trips</vt:lpstr>
      <vt:lpstr>Calendar Alert</vt:lpstr>
      <vt:lpstr>College Night</vt:lpstr>
      <vt:lpstr>Online Health Class</vt:lpstr>
      <vt:lpstr>Meet Mrs. Hoy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Room W113</dc:title>
  <dc:creator>Hoy, Jennifer</dc:creator>
  <cp:lastModifiedBy>Hoy, Jennifer</cp:lastModifiedBy>
  <cp:revision>9</cp:revision>
  <dcterms:created xsi:type="dcterms:W3CDTF">2022-09-20T16:10:05Z</dcterms:created>
  <dcterms:modified xsi:type="dcterms:W3CDTF">2024-08-08T21:41:15Z</dcterms:modified>
</cp:coreProperties>
</file>