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E668-C76E-4600-B041-8F2FBF4D8F5C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47B6-8320-4911-85E3-CF481EC32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4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E668-C76E-4600-B041-8F2FBF4D8F5C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47B6-8320-4911-85E3-CF481EC32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34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E668-C76E-4600-B041-8F2FBF4D8F5C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47B6-8320-4911-85E3-CF481EC32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36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E668-C76E-4600-B041-8F2FBF4D8F5C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47B6-8320-4911-85E3-CF481EC32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4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E668-C76E-4600-B041-8F2FBF4D8F5C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47B6-8320-4911-85E3-CF481EC32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9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E668-C76E-4600-B041-8F2FBF4D8F5C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47B6-8320-4911-85E3-CF481EC32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5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E668-C76E-4600-B041-8F2FBF4D8F5C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47B6-8320-4911-85E3-CF481EC32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17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E668-C76E-4600-B041-8F2FBF4D8F5C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47B6-8320-4911-85E3-CF481EC32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32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E668-C76E-4600-B041-8F2FBF4D8F5C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47B6-8320-4911-85E3-CF481EC32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64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E668-C76E-4600-B041-8F2FBF4D8F5C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47B6-8320-4911-85E3-CF481EC32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42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E668-C76E-4600-B041-8F2FBF4D8F5C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47B6-8320-4911-85E3-CF481EC32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16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CE668-C76E-4600-B041-8F2FBF4D8F5C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B47B6-8320-4911-85E3-CF481EC32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9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19909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Global Prehistory</a:t>
            </a:r>
            <a:br>
              <a:rPr lang="en-US" sz="6000" dirty="0" smtClean="0"/>
            </a:br>
            <a:r>
              <a:rPr lang="en-US" sz="4000" dirty="0" smtClean="0"/>
              <a:t>30,000-500 BCE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2169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53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err="1" smtClean="0"/>
              <a:t>Ambum</a:t>
            </a:r>
            <a:r>
              <a:rPr lang="en-US" sz="2400" dirty="0" smtClean="0"/>
              <a:t> Stone</a:t>
            </a:r>
            <a:endParaRPr lang="en-US" sz="2400" dirty="0"/>
          </a:p>
        </p:txBody>
      </p:sp>
      <p:pic>
        <p:nvPicPr>
          <p:cNvPr id="9218" name="Picture 2" descr="http://2.bp.blogspot.com/-JoAyU8AH4FI/VFzeF4-tLpI/AAAAAAAAEPc/Y5uutwF9DGA/s1600/Ambu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518" y="702824"/>
            <a:ext cx="4332964" cy="542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5310" y="5470634"/>
            <a:ext cx="3499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Setting; </a:t>
            </a:r>
            <a:r>
              <a:rPr lang="en-US" dirty="0" err="1" smtClean="0"/>
              <a:t>Ambum</a:t>
            </a:r>
            <a:r>
              <a:rPr lang="en-US" dirty="0"/>
              <a:t> </a:t>
            </a:r>
            <a:r>
              <a:rPr lang="en-US" dirty="0" smtClean="0"/>
              <a:t>Valley, </a:t>
            </a:r>
            <a:r>
              <a:rPr lang="en-US" dirty="0" err="1" smtClean="0"/>
              <a:t>Enga</a:t>
            </a:r>
            <a:r>
              <a:rPr lang="en-US" dirty="0" smtClean="0"/>
              <a:t> Province, Papua New Guinea</a:t>
            </a:r>
          </a:p>
          <a:p>
            <a:r>
              <a:rPr lang="en-US" dirty="0" smtClean="0"/>
              <a:t>Medium: Greywacke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544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0806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Tlatilco</a:t>
            </a:r>
            <a:r>
              <a:rPr lang="en-US" sz="2400" dirty="0" smtClean="0"/>
              <a:t> female figurine </a:t>
            </a:r>
            <a:endParaRPr lang="en-US" sz="2400" dirty="0"/>
          </a:p>
        </p:txBody>
      </p:sp>
      <p:pic>
        <p:nvPicPr>
          <p:cNvPr id="10244" name="Picture 4" descr="http://artimage.princeton.edu/files/ProductionJpegs/1999-2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439" y="945932"/>
            <a:ext cx="3999122" cy="523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6841" y="5186855"/>
            <a:ext cx="3626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Setting: Central </a:t>
            </a:r>
            <a:r>
              <a:rPr lang="en-US" dirty="0"/>
              <a:t>M</a:t>
            </a:r>
            <a:r>
              <a:rPr lang="en-US" dirty="0" smtClean="0"/>
              <a:t>exico</a:t>
            </a:r>
          </a:p>
          <a:p>
            <a:r>
              <a:rPr lang="en-US" dirty="0" smtClean="0"/>
              <a:t>Medium: Ceramic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149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080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Terra </a:t>
            </a:r>
            <a:r>
              <a:rPr lang="en-US" sz="2400" dirty="0"/>
              <a:t>c</a:t>
            </a:r>
            <a:r>
              <a:rPr lang="en-US" sz="2400" dirty="0" smtClean="0"/>
              <a:t>otta fragment </a:t>
            </a:r>
            <a:endParaRPr lang="en-US" sz="2400" dirty="0"/>
          </a:p>
        </p:txBody>
      </p:sp>
      <p:pic>
        <p:nvPicPr>
          <p:cNvPr id="11266" name="Picture 2" descr="http://magic.lbr.auckland.ac.nz/anthpd/images/general/lapita-we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055" y="945932"/>
            <a:ext cx="5319890" cy="503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9090" y="5044966"/>
            <a:ext cx="3168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Setting: </a:t>
            </a:r>
            <a:r>
              <a:rPr lang="en-US" dirty="0" err="1" smtClean="0"/>
              <a:t>Soloman</a:t>
            </a:r>
            <a:r>
              <a:rPr lang="en-US" dirty="0" smtClean="0"/>
              <a:t> Islands, Reef Islands</a:t>
            </a:r>
          </a:p>
          <a:p>
            <a:r>
              <a:rPr lang="en-US" dirty="0" smtClean="0"/>
              <a:t>Medium: </a:t>
            </a:r>
            <a:r>
              <a:rPr lang="en-US" smtClean="0"/>
              <a:t>Terra cotta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07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657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Apollo 11 Stones</a:t>
            </a:r>
            <a:endParaRPr lang="en-US" sz="2400" dirty="0"/>
          </a:p>
        </p:txBody>
      </p:sp>
      <p:pic>
        <p:nvPicPr>
          <p:cNvPr id="1026" name="Picture 2" descr="https://s-media-cache-ak0.pinimg.com/originals/51/0d/10/510d108bd3da047577d26c72d1024e4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84646"/>
            <a:ext cx="521718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visual-arts-cork.com/images-prehistoric/apollo-11-rock-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608" y="1589334"/>
            <a:ext cx="4092179" cy="384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3324" y="5435984"/>
            <a:ext cx="575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Setting: Namibia</a:t>
            </a:r>
          </a:p>
          <a:p>
            <a:r>
              <a:rPr lang="en-US" dirty="0" smtClean="0"/>
              <a:t>Medium: Charcoal on Stone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559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575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Great Hall of the Bulls</a:t>
            </a:r>
            <a:endParaRPr lang="en-US" sz="2400" dirty="0"/>
          </a:p>
        </p:txBody>
      </p:sp>
      <p:pic>
        <p:nvPicPr>
          <p:cNvPr id="2050" name="Picture 2" descr="http://praxis.wynja.com/images7/lascauxmenageri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164" y="4433085"/>
            <a:ext cx="6966636" cy="168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rolfgross.dreamhosters.com/CavePainting/Lascaux/Lascaux_html_m71420d7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2" y="1150885"/>
            <a:ext cx="4272457" cy="319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redicecreations.com/ul_img/7330lascaux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482" y="1557037"/>
            <a:ext cx="2286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9902" y="4951886"/>
            <a:ext cx="3767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Setting: Lascaux, France</a:t>
            </a:r>
          </a:p>
          <a:p>
            <a:r>
              <a:rPr lang="en-US" dirty="0" smtClean="0"/>
              <a:t>Medium: Rock painting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738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5758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Camelid</a:t>
            </a:r>
            <a:r>
              <a:rPr lang="en-US" sz="2400" dirty="0" smtClean="0"/>
              <a:t> sacrum in the shape of a canine</a:t>
            </a:r>
            <a:endParaRPr lang="en-US" sz="2400" dirty="0"/>
          </a:p>
        </p:txBody>
      </p:sp>
      <p:pic>
        <p:nvPicPr>
          <p:cNvPr id="3074" name="Picture 2" descr="http://www.mesoweb.com/features/jpl/media2/MNA1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375" y="1368425"/>
            <a:ext cx="650525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26524" y="5864772"/>
            <a:ext cx="5391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Setting: </a:t>
            </a:r>
            <a:r>
              <a:rPr lang="en-US" dirty="0" err="1" smtClean="0"/>
              <a:t>Tequixquiac</a:t>
            </a:r>
            <a:r>
              <a:rPr lang="en-US" dirty="0" smtClean="0"/>
              <a:t>, central Mexico</a:t>
            </a:r>
          </a:p>
          <a:p>
            <a:r>
              <a:rPr lang="en-US" dirty="0" smtClean="0"/>
              <a:t>Medium: Bone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194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116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Running horned woman</a:t>
            </a:r>
            <a:endParaRPr lang="en-US" sz="2400" dirty="0"/>
          </a:p>
        </p:txBody>
      </p:sp>
      <p:pic>
        <p:nvPicPr>
          <p:cNvPr id="4098" name="Picture 2" descr="https://classconnection.s3.amazonaws.com/175/flashcards/317175/jpg/evt110216142100591132077490297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6103"/>
            <a:ext cx="3824944" cy="444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-media-cache-ak0.pinimg.com/236x/9f/94/46/9f944638c6153e87381bff0a24a51cd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644" y="1296103"/>
            <a:ext cx="3533555" cy="451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5743712"/>
            <a:ext cx="3824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Setting: </a:t>
            </a:r>
            <a:r>
              <a:rPr lang="en-US" dirty="0" err="1" smtClean="0"/>
              <a:t>Tassili</a:t>
            </a:r>
            <a:r>
              <a:rPr lang="en-US" dirty="0" smtClean="0"/>
              <a:t> </a:t>
            </a:r>
            <a:r>
              <a:rPr lang="en-US" dirty="0" err="1" smtClean="0"/>
              <a:t>n’Ajjer</a:t>
            </a:r>
            <a:r>
              <a:rPr lang="en-US" dirty="0" smtClean="0"/>
              <a:t>, Algeria</a:t>
            </a:r>
          </a:p>
          <a:p>
            <a:r>
              <a:rPr lang="en-US" dirty="0" smtClean="0"/>
              <a:t>Medium: Pigment on rock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021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963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Bushel with ibex motifs</a:t>
            </a:r>
            <a:endParaRPr lang="en-US" sz="2400" dirty="0"/>
          </a:p>
        </p:txBody>
      </p:sp>
      <p:pic>
        <p:nvPicPr>
          <p:cNvPr id="5122" name="Picture 2" descr="https://s-media-cache-ak0.pinimg.com/236x/59/bd/72/59bd72a547a55832fe00db93f36c06b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742" y="1024760"/>
            <a:ext cx="3732702" cy="488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crypted-tbn1.gstatic.com/images?q=tbn:ANd9GcSP2zD00MR4hwiRcWtS4IxnMu5kDRffbTIilVVlMhx7vcwxy_Wyy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2320"/>
            <a:ext cx="4964387" cy="284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5171090"/>
            <a:ext cx="4348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Setting: Susa, Iran</a:t>
            </a:r>
          </a:p>
          <a:p>
            <a:r>
              <a:rPr lang="en-US" dirty="0" smtClean="0"/>
              <a:t>Medium: Painted terra cotta</a:t>
            </a:r>
          </a:p>
        </p:txBody>
      </p:sp>
    </p:spTree>
    <p:extLst>
      <p:ext uri="{BB962C8B-B14F-4D97-AF65-F5344CB8AC3E}">
        <p14:creationId xmlns:p14="http://schemas.microsoft.com/office/powerpoint/2010/main" val="727971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233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Anthropomorphic stele</a:t>
            </a:r>
            <a:endParaRPr lang="en-US" sz="2400" dirty="0"/>
          </a:p>
        </p:txBody>
      </p:sp>
      <p:pic>
        <p:nvPicPr>
          <p:cNvPr id="6146" name="Picture 2" descr="http://www.roadsofarabia.com/image/119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910" y="470308"/>
            <a:ext cx="3650108" cy="638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6386" y="5265683"/>
            <a:ext cx="3216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Setting: Arabian Peninsula</a:t>
            </a:r>
          </a:p>
          <a:p>
            <a:r>
              <a:rPr lang="en-US" dirty="0" smtClean="0"/>
              <a:t>Medium: Sandstone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711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386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Jade </a:t>
            </a:r>
            <a:r>
              <a:rPr lang="en-US" sz="2400" i="1" dirty="0" err="1" smtClean="0"/>
              <a:t>cong</a:t>
            </a:r>
            <a:endParaRPr lang="en-US" sz="2400" i="1" dirty="0"/>
          </a:p>
        </p:txBody>
      </p:sp>
      <p:pic>
        <p:nvPicPr>
          <p:cNvPr id="7170" name="Picture 2" descr="http://www.zhejiangmuseum.com/en/images/sq/yz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545" y="1008994"/>
            <a:ext cx="6258910" cy="443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3324" y="5596759"/>
            <a:ext cx="3941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Setting: </a:t>
            </a:r>
            <a:r>
              <a:rPr lang="en-US" dirty="0" err="1" smtClean="0"/>
              <a:t>Liangzhu</a:t>
            </a:r>
            <a:r>
              <a:rPr lang="en-US" dirty="0" smtClean="0"/>
              <a:t>, China</a:t>
            </a:r>
          </a:p>
          <a:p>
            <a:r>
              <a:rPr lang="en-US" dirty="0" smtClean="0"/>
              <a:t>Medium: Carved jade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458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810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Stonehenge</a:t>
            </a:r>
            <a:endParaRPr lang="en-US" sz="2400" dirty="0"/>
          </a:p>
        </p:txBody>
      </p:sp>
      <p:pic>
        <p:nvPicPr>
          <p:cNvPr id="8194" name="Picture 2" descr="http://www.windrushvalleyschool.co.uk/wp-content/uploads/2014/10/Stonehen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3228"/>
            <a:ext cx="6096000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upload.wikimedia.org/wikipedia/commons/3/35/Stonehenge_on_27.01.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683" y="1464654"/>
            <a:ext cx="4394364" cy="329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5470634"/>
            <a:ext cx="4049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Setting: Wiltshire, UK</a:t>
            </a:r>
          </a:p>
          <a:p>
            <a:r>
              <a:rPr lang="en-US" dirty="0" smtClean="0"/>
              <a:t>Medium: Sandstone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712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142</Words>
  <Application>Microsoft Office PowerPoint</Application>
  <PresentationFormat>Widescreen</PresentationFormat>
  <Paragraphs>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Global Prehistory 30,000-500 BCE</vt:lpstr>
      <vt:lpstr>Apollo 11 Stones</vt:lpstr>
      <vt:lpstr>Great Hall of the Bulls</vt:lpstr>
      <vt:lpstr>Camelid sacrum in the shape of a canine</vt:lpstr>
      <vt:lpstr>Running horned woman</vt:lpstr>
      <vt:lpstr>Bushel with ibex motifs</vt:lpstr>
      <vt:lpstr>Anthropomorphic stele</vt:lpstr>
      <vt:lpstr>Jade cong</vt:lpstr>
      <vt:lpstr>Stonehenge</vt:lpstr>
      <vt:lpstr>The Ambum Stone</vt:lpstr>
      <vt:lpstr>Tlatilco female figurine </vt:lpstr>
      <vt:lpstr>Terra cotta fragment </vt:lpstr>
    </vt:vector>
  </TitlesOfParts>
  <Company>Washoe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History Summary</dc:title>
  <dc:creator>Barry, Brett</dc:creator>
  <cp:lastModifiedBy>Barry, Brett</cp:lastModifiedBy>
  <cp:revision>8</cp:revision>
  <dcterms:created xsi:type="dcterms:W3CDTF">2015-03-10T16:57:26Z</dcterms:created>
  <dcterms:modified xsi:type="dcterms:W3CDTF">2015-03-10T18:09:27Z</dcterms:modified>
</cp:coreProperties>
</file>