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15" r:id="rId2"/>
    <p:sldId id="317" r:id="rId3"/>
    <p:sldId id="321" r:id="rId4"/>
    <p:sldId id="316" r:id="rId5"/>
    <p:sldId id="258" r:id="rId6"/>
    <p:sldId id="322" r:id="rId7"/>
    <p:sldId id="382" r:id="rId8"/>
    <p:sldId id="383" r:id="rId9"/>
    <p:sldId id="384" r:id="rId10"/>
    <p:sldId id="385" r:id="rId11"/>
    <p:sldId id="260" r:id="rId12"/>
    <p:sldId id="380" r:id="rId13"/>
    <p:sldId id="276" r:id="rId14"/>
    <p:sldId id="381" r:id="rId15"/>
    <p:sldId id="340" r:id="rId16"/>
    <p:sldId id="379" r:id="rId17"/>
    <p:sldId id="256" r:id="rId18"/>
    <p:sldId id="259" r:id="rId19"/>
    <p:sldId id="257" r:id="rId20"/>
    <p:sldId id="277" r:id="rId21"/>
    <p:sldId id="386" r:id="rId22"/>
    <p:sldId id="291" r:id="rId23"/>
    <p:sldId id="292" r:id="rId24"/>
    <p:sldId id="289" r:id="rId25"/>
    <p:sldId id="290" r:id="rId26"/>
    <p:sldId id="27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B2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9"/>
  </p:normalViewPr>
  <p:slideViewPr>
    <p:cSldViewPr snapToGrid="0">
      <p:cViewPr varScale="1">
        <p:scale>
          <a:sx n="103" d="100"/>
          <a:sy n="103"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8A0B81-5CD5-E449-B2D8-2AA57EB0C5F0}" type="doc">
      <dgm:prSet loTypeId="urn:microsoft.com/office/officeart/2008/layout/LinedList" loCatId="list" qsTypeId="urn:microsoft.com/office/officeart/2005/8/quickstyle/simple2" qsCatId="simple" csTypeId="urn:microsoft.com/office/officeart/2005/8/colors/accent1_4" csCatId="accent1" phldr="1"/>
      <dgm:spPr/>
      <dgm:t>
        <a:bodyPr/>
        <a:lstStyle/>
        <a:p>
          <a:endParaRPr lang="en-US"/>
        </a:p>
      </dgm:t>
    </dgm:pt>
    <dgm:pt modelId="{362CFD70-2499-1B40-9CFE-FC59D0C012A5}">
      <dgm:prSet custT="1"/>
      <dgm:spPr/>
      <dgm:t>
        <a:bodyPr/>
        <a:lstStyle/>
        <a:p>
          <a:r>
            <a:rPr lang="en-US" sz="2300" b="1" i="0">
              <a:latin typeface="+mn-lt"/>
              <a:cs typeface="Futura Medium" panose="020B0602020204020303" pitchFamily="34" charset="-79"/>
            </a:rPr>
            <a:t>Annual Title I Parent Meeting</a:t>
          </a:r>
        </a:p>
      </dgm:t>
    </dgm:pt>
    <dgm:pt modelId="{61E9B41A-BEF7-5143-9BBC-D606E1F8474C}" type="parTrans" cxnId="{4C47821E-DE29-4C4E-9BBD-92AC19B76216}">
      <dgm:prSet/>
      <dgm:spPr/>
      <dgm:t>
        <a:bodyPr/>
        <a:lstStyle/>
        <a:p>
          <a:endParaRPr lang="en-US"/>
        </a:p>
      </dgm:t>
    </dgm:pt>
    <dgm:pt modelId="{040D9649-5DA5-4144-B6BB-0BD884F6501D}" type="sibTrans" cxnId="{4C47821E-DE29-4C4E-9BBD-92AC19B76216}">
      <dgm:prSet/>
      <dgm:spPr/>
      <dgm:t>
        <a:bodyPr/>
        <a:lstStyle/>
        <a:p>
          <a:endParaRPr lang="en-US"/>
        </a:p>
      </dgm:t>
    </dgm:pt>
    <dgm:pt modelId="{A1877309-8DB2-7C49-B8B9-326C1F1438C5}">
      <dgm:prSet custT="1"/>
      <dgm:spPr/>
      <dgm:t>
        <a:bodyPr/>
        <a:lstStyle/>
        <a:p>
          <a:r>
            <a:rPr lang="en-US" sz="2300" b="1" i="0">
              <a:latin typeface="+mn-lt"/>
              <a:cs typeface="Futura Medium" panose="020B0602020204020303" pitchFamily="34" charset="-79"/>
            </a:rPr>
            <a:t>High Quality Curriculum</a:t>
          </a:r>
          <a:br>
            <a:rPr lang="en-US" sz="2300" b="1" i="0">
              <a:latin typeface="+mn-lt"/>
              <a:cs typeface="Futura Medium" panose="020B0602020204020303" pitchFamily="34" charset="-79"/>
            </a:rPr>
          </a:br>
          <a:endParaRPr lang="en-US" sz="2300" b="1" i="0">
            <a:latin typeface="+mn-lt"/>
            <a:cs typeface="Futura Medium" panose="020B0602020204020303" pitchFamily="34" charset="-79"/>
          </a:endParaRPr>
        </a:p>
      </dgm:t>
    </dgm:pt>
    <dgm:pt modelId="{1C7EC105-8FFE-E741-9A0A-CBA305D8893A}" type="parTrans" cxnId="{8B594CA5-01F3-6840-86B5-27BC350E38DF}">
      <dgm:prSet/>
      <dgm:spPr/>
      <dgm:t>
        <a:bodyPr/>
        <a:lstStyle/>
        <a:p>
          <a:endParaRPr lang="en-US"/>
        </a:p>
      </dgm:t>
    </dgm:pt>
    <dgm:pt modelId="{F50CAE14-A535-C749-BDF0-6B19FB64BD6F}" type="sibTrans" cxnId="{8B594CA5-01F3-6840-86B5-27BC350E38DF}">
      <dgm:prSet/>
      <dgm:spPr/>
      <dgm:t>
        <a:bodyPr/>
        <a:lstStyle/>
        <a:p>
          <a:endParaRPr lang="en-US"/>
        </a:p>
      </dgm:t>
    </dgm:pt>
    <dgm:pt modelId="{B7876437-FB87-2742-9B84-990A60E5F5F5}">
      <dgm:prSet custT="1"/>
      <dgm:spPr/>
      <dgm:t>
        <a:bodyPr/>
        <a:lstStyle/>
        <a:p>
          <a:r>
            <a:rPr lang="en-US" sz="2300" b="1" i="0">
              <a:solidFill>
                <a:schemeClr val="tx1"/>
              </a:solidFill>
              <a:latin typeface="+mn-lt"/>
              <a:cs typeface="Futura Medium" panose="020B0602020204020303" pitchFamily="34" charset="-79"/>
            </a:rPr>
            <a:t>Academic Assistance to Students</a:t>
          </a:r>
          <a:br>
            <a:rPr lang="en-US" sz="2300" b="1" i="0">
              <a:solidFill>
                <a:schemeClr val="tx1"/>
              </a:solidFill>
              <a:latin typeface="+mn-lt"/>
              <a:cs typeface="Futura Medium" panose="020B0602020204020303" pitchFamily="34" charset="-79"/>
            </a:rPr>
          </a:br>
          <a:endParaRPr lang="en-US" sz="2300" b="1" i="0">
            <a:solidFill>
              <a:schemeClr val="tx1"/>
            </a:solidFill>
            <a:latin typeface="+mn-lt"/>
            <a:cs typeface="Futura Medium" panose="020B0602020204020303" pitchFamily="34" charset="-79"/>
          </a:endParaRPr>
        </a:p>
      </dgm:t>
    </dgm:pt>
    <dgm:pt modelId="{C7E3F568-42E8-C546-B83B-4A0E26AFCF1C}" type="parTrans" cxnId="{96AA4504-1339-1A4A-AD14-9D2FA50936EC}">
      <dgm:prSet/>
      <dgm:spPr/>
      <dgm:t>
        <a:bodyPr/>
        <a:lstStyle/>
        <a:p>
          <a:endParaRPr lang="en-US"/>
        </a:p>
      </dgm:t>
    </dgm:pt>
    <dgm:pt modelId="{CD56238A-462E-E24A-9286-C50D3C82A458}" type="sibTrans" cxnId="{96AA4504-1339-1A4A-AD14-9D2FA50936EC}">
      <dgm:prSet/>
      <dgm:spPr/>
      <dgm:t>
        <a:bodyPr/>
        <a:lstStyle/>
        <a:p>
          <a:endParaRPr lang="en-US"/>
        </a:p>
      </dgm:t>
    </dgm:pt>
    <dgm:pt modelId="{29A77FF6-653D-5B43-8255-86EA47182F84}">
      <dgm:prSet custT="1"/>
      <dgm:spPr/>
      <dgm:t>
        <a:bodyPr/>
        <a:lstStyle/>
        <a:p>
          <a:r>
            <a:rPr lang="en-US" sz="2300" b="1" i="0">
              <a:solidFill>
                <a:schemeClr val="tx1"/>
              </a:solidFill>
              <a:latin typeface="+mn-lt"/>
              <a:cs typeface="Futura Medium" panose="020B0602020204020303" pitchFamily="34" charset="-79"/>
            </a:rPr>
            <a:t>Family Engagement and Input</a:t>
          </a:r>
          <a:br>
            <a:rPr lang="en-US" sz="2300" b="1" i="0">
              <a:solidFill>
                <a:schemeClr val="tx1"/>
              </a:solidFill>
              <a:latin typeface="+mn-lt"/>
              <a:cs typeface="Futura Medium" panose="020B0602020204020303" pitchFamily="34" charset="-79"/>
            </a:rPr>
          </a:br>
          <a:endParaRPr lang="en-US" sz="2300" b="1" i="0">
            <a:solidFill>
              <a:schemeClr val="tx1"/>
            </a:solidFill>
            <a:latin typeface="+mn-lt"/>
            <a:cs typeface="Futura Medium" panose="020B0602020204020303" pitchFamily="34" charset="-79"/>
          </a:endParaRPr>
        </a:p>
      </dgm:t>
    </dgm:pt>
    <dgm:pt modelId="{F63C4B67-7A09-0D4E-BAB5-019010B1B7FE}" type="parTrans" cxnId="{0856DCE1-8D48-534C-A6A2-C1D58A7D5396}">
      <dgm:prSet/>
      <dgm:spPr/>
      <dgm:t>
        <a:bodyPr/>
        <a:lstStyle/>
        <a:p>
          <a:endParaRPr lang="en-US"/>
        </a:p>
      </dgm:t>
    </dgm:pt>
    <dgm:pt modelId="{6864428F-AC5B-904A-BF2F-6C1BCDD6FE15}" type="sibTrans" cxnId="{0856DCE1-8D48-534C-A6A2-C1D58A7D5396}">
      <dgm:prSet/>
      <dgm:spPr/>
      <dgm:t>
        <a:bodyPr/>
        <a:lstStyle/>
        <a:p>
          <a:endParaRPr lang="en-US"/>
        </a:p>
      </dgm:t>
    </dgm:pt>
    <dgm:pt modelId="{72EA0478-68C3-AA4E-B9AA-A13900ED6910}">
      <dgm:prSet custT="1"/>
      <dgm:spPr/>
      <dgm:t>
        <a:bodyPr/>
        <a:lstStyle/>
        <a:p>
          <a:r>
            <a:rPr lang="en-US" sz="2300" b="1" i="0">
              <a:solidFill>
                <a:schemeClr val="tx1"/>
              </a:solidFill>
              <a:latin typeface="+mn-lt"/>
              <a:cs typeface="Futura Medium" panose="020B0602020204020303" pitchFamily="34" charset="-79"/>
            </a:rPr>
            <a:t>Annual Survey of Title I Program</a:t>
          </a:r>
          <a:br>
            <a:rPr lang="en-US" sz="2300" b="0" i="0">
              <a:latin typeface="+mn-lt"/>
              <a:cs typeface="Futura Medium" panose="020B0602020204020303" pitchFamily="34" charset="-79"/>
            </a:rPr>
          </a:br>
          <a:endParaRPr lang="en-US" sz="2300" b="0" i="0">
            <a:latin typeface="+mn-lt"/>
            <a:cs typeface="Futura Medium" panose="020B0602020204020303" pitchFamily="34" charset="-79"/>
          </a:endParaRPr>
        </a:p>
      </dgm:t>
    </dgm:pt>
    <dgm:pt modelId="{7DD5750F-2BA1-284F-8E04-35C61DA48392}" type="parTrans" cxnId="{EDFBDEB6-75C5-2547-9C28-5674A6A6BFBE}">
      <dgm:prSet/>
      <dgm:spPr/>
      <dgm:t>
        <a:bodyPr/>
        <a:lstStyle/>
        <a:p>
          <a:endParaRPr lang="en-US"/>
        </a:p>
      </dgm:t>
    </dgm:pt>
    <dgm:pt modelId="{E9BF8D48-2901-A242-94AD-F407B945DC22}" type="sibTrans" cxnId="{EDFBDEB6-75C5-2547-9C28-5674A6A6BFBE}">
      <dgm:prSet/>
      <dgm:spPr/>
      <dgm:t>
        <a:bodyPr/>
        <a:lstStyle/>
        <a:p>
          <a:endParaRPr lang="en-US"/>
        </a:p>
      </dgm:t>
    </dgm:pt>
    <dgm:pt modelId="{53E4765D-F14F-1149-8550-51154AA29A1A}">
      <dgm:prSet custT="1"/>
      <dgm:spPr/>
      <dgm:t>
        <a:bodyPr/>
        <a:lstStyle/>
        <a:p>
          <a:r>
            <a:rPr lang="en-US" sz="2300" b="1" i="0">
              <a:latin typeface="+mn-lt"/>
              <a:cs typeface="Futura Medium" panose="020B0602020204020303" pitchFamily="34" charset="-79"/>
            </a:rPr>
            <a:t>Timely Communication to Parents</a:t>
          </a:r>
        </a:p>
      </dgm:t>
    </dgm:pt>
    <dgm:pt modelId="{77BFEBE9-C79F-DA4C-A0FF-AD8D153F4BFB}" type="parTrans" cxnId="{400EEFFA-69DA-804E-89A2-887EE401C5DE}">
      <dgm:prSet/>
      <dgm:spPr/>
      <dgm:t>
        <a:bodyPr/>
        <a:lstStyle/>
        <a:p>
          <a:endParaRPr lang="en-US"/>
        </a:p>
      </dgm:t>
    </dgm:pt>
    <dgm:pt modelId="{33A19C0E-F4D2-0644-BBE5-5A502C3BF810}" type="sibTrans" cxnId="{400EEFFA-69DA-804E-89A2-887EE401C5DE}">
      <dgm:prSet/>
      <dgm:spPr/>
      <dgm:t>
        <a:bodyPr/>
        <a:lstStyle/>
        <a:p>
          <a:endParaRPr lang="en-US"/>
        </a:p>
      </dgm:t>
    </dgm:pt>
    <dgm:pt modelId="{571DD44C-3BE1-432F-B2B8-90BC9FDB55B6}" type="pres">
      <dgm:prSet presAssocID="{1C8A0B81-5CD5-E449-B2D8-2AA57EB0C5F0}" presName="vert0" presStyleCnt="0">
        <dgm:presLayoutVars>
          <dgm:dir/>
          <dgm:animOne val="branch"/>
          <dgm:animLvl val="lvl"/>
        </dgm:presLayoutVars>
      </dgm:prSet>
      <dgm:spPr/>
    </dgm:pt>
    <dgm:pt modelId="{469E9567-5027-42D6-80B9-408C8D539720}" type="pres">
      <dgm:prSet presAssocID="{362CFD70-2499-1B40-9CFE-FC59D0C012A5}" presName="thickLine" presStyleLbl="alignNode1" presStyleIdx="0" presStyleCnt="6"/>
      <dgm:spPr/>
    </dgm:pt>
    <dgm:pt modelId="{9E674032-8725-47F0-9892-420DE05E67BE}" type="pres">
      <dgm:prSet presAssocID="{362CFD70-2499-1B40-9CFE-FC59D0C012A5}" presName="horz1" presStyleCnt="0"/>
      <dgm:spPr/>
    </dgm:pt>
    <dgm:pt modelId="{137A8F98-BD56-4AAD-81B9-A2A788D9E569}" type="pres">
      <dgm:prSet presAssocID="{362CFD70-2499-1B40-9CFE-FC59D0C012A5}" presName="tx1" presStyleLbl="revTx" presStyleIdx="0" presStyleCnt="6"/>
      <dgm:spPr/>
    </dgm:pt>
    <dgm:pt modelId="{3A1226F5-E2E9-473C-AB74-C3C30A03FD93}" type="pres">
      <dgm:prSet presAssocID="{362CFD70-2499-1B40-9CFE-FC59D0C012A5}" presName="vert1" presStyleCnt="0"/>
      <dgm:spPr/>
    </dgm:pt>
    <dgm:pt modelId="{E7B8CA2A-A91B-4BAF-8AEC-CE905F28D880}" type="pres">
      <dgm:prSet presAssocID="{A1877309-8DB2-7C49-B8B9-326C1F1438C5}" presName="thickLine" presStyleLbl="alignNode1" presStyleIdx="1" presStyleCnt="6"/>
      <dgm:spPr/>
    </dgm:pt>
    <dgm:pt modelId="{1A446AD2-B095-4504-9A43-298CAB666FD9}" type="pres">
      <dgm:prSet presAssocID="{A1877309-8DB2-7C49-B8B9-326C1F1438C5}" presName="horz1" presStyleCnt="0"/>
      <dgm:spPr/>
    </dgm:pt>
    <dgm:pt modelId="{615286F2-A19B-4DB3-B4A6-983418171F32}" type="pres">
      <dgm:prSet presAssocID="{A1877309-8DB2-7C49-B8B9-326C1F1438C5}" presName="tx1" presStyleLbl="revTx" presStyleIdx="1" presStyleCnt="6"/>
      <dgm:spPr/>
    </dgm:pt>
    <dgm:pt modelId="{F02B22A8-3BFF-4832-9719-3FF6DF2FD4FC}" type="pres">
      <dgm:prSet presAssocID="{A1877309-8DB2-7C49-B8B9-326C1F1438C5}" presName="vert1" presStyleCnt="0"/>
      <dgm:spPr/>
    </dgm:pt>
    <dgm:pt modelId="{74106E8D-DFC6-4E6A-9E79-7BB65B51BC4E}" type="pres">
      <dgm:prSet presAssocID="{B7876437-FB87-2742-9B84-990A60E5F5F5}" presName="thickLine" presStyleLbl="alignNode1" presStyleIdx="2" presStyleCnt="6"/>
      <dgm:spPr/>
    </dgm:pt>
    <dgm:pt modelId="{A14FA564-CE7D-4A2C-8FC1-6B01E9B5B165}" type="pres">
      <dgm:prSet presAssocID="{B7876437-FB87-2742-9B84-990A60E5F5F5}" presName="horz1" presStyleCnt="0"/>
      <dgm:spPr/>
    </dgm:pt>
    <dgm:pt modelId="{4C9040B3-E01E-415C-ADD0-E782E9DF56E2}" type="pres">
      <dgm:prSet presAssocID="{B7876437-FB87-2742-9B84-990A60E5F5F5}" presName="tx1" presStyleLbl="revTx" presStyleIdx="2" presStyleCnt="6"/>
      <dgm:spPr/>
    </dgm:pt>
    <dgm:pt modelId="{7F464BD9-D3F3-431A-87BE-41176DB37D1F}" type="pres">
      <dgm:prSet presAssocID="{B7876437-FB87-2742-9B84-990A60E5F5F5}" presName="vert1" presStyleCnt="0"/>
      <dgm:spPr/>
    </dgm:pt>
    <dgm:pt modelId="{CC9CBCBA-A714-464C-B5B0-2AEFEB9F206E}" type="pres">
      <dgm:prSet presAssocID="{29A77FF6-653D-5B43-8255-86EA47182F84}" presName="thickLine" presStyleLbl="alignNode1" presStyleIdx="3" presStyleCnt="6"/>
      <dgm:spPr/>
    </dgm:pt>
    <dgm:pt modelId="{942ECF3B-2E94-45A4-85E5-CCCBE390A5B9}" type="pres">
      <dgm:prSet presAssocID="{29A77FF6-653D-5B43-8255-86EA47182F84}" presName="horz1" presStyleCnt="0"/>
      <dgm:spPr/>
    </dgm:pt>
    <dgm:pt modelId="{C25D8761-0CA1-4C99-A1AC-07FC534BAB1A}" type="pres">
      <dgm:prSet presAssocID="{29A77FF6-653D-5B43-8255-86EA47182F84}" presName="tx1" presStyleLbl="revTx" presStyleIdx="3" presStyleCnt="6"/>
      <dgm:spPr/>
    </dgm:pt>
    <dgm:pt modelId="{11706993-3723-4F00-AE28-811784B2F642}" type="pres">
      <dgm:prSet presAssocID="{29A77FF6-653D-5B43-8255-86EA47182F84}" presName="vert1" presStyleCnt="0"/>
      <dgm:spPr/>
    </dgm:pt>
    <dgm:pt modelId="{B11D38B6-E735-490C-8E97-D92EAE146F51}" type="pres">
      <dgm:prSet presAssocID="{72EA0478-68C3-AA4E-B9AA-A13900ED6910}" presName="thickLine" presStyleLbl="alignNode1" presStyleIdx="4" presStyleCnt="6"/>
      <dgm:spPr/>
    </dgm:pt>
    <dgm:pt modelId="{CCDEBDA4-3D8F-4054-986A-5BA4395A1EBE}" type="pres">
      <dgm:prSet presAssocID="{72EA0478-68C3-AA4E-B9AA-A13900ED6910}" presName="horz1" presStyleCnt="0"/>
      <dgm:spPr/>
    </dgm:pt>
    <dgm:pt modelId="{97C43034-A072-48E3-A6D6-4941D34CEEFB}" type="pres">
      <dgm:prSet presAssocID="{72EA0478-68C3-AA4E-B9AA-A13900ED6910}" presName="tx1" presStyleLbl="revTx" presStyleIdx="4" presStyleCnt="6"/>
      <dgm:spPr/>
    </dgm:pt>
    <dgm:pt modelId="{093116B9-0CA3-4C93-9580-D7C4D75D029C}" type="pres">
      <dgm:prSet presAssocID="{72EA0478-68C3-AA4E-B9AA-A13900ED6910}" presName="vert1" presStyleCnt="0"/>
      <dgm:spPr/>
    </dgm:pt>
    <dgm:pt modelId="{614DD4C0-519D-49DD-B0CC-3E1C0BA816DA}" type="pres">
      <dgm:prSet presAssocID="{53E4765D-F14F-1149-8550-51154AA29A1A}" presName="thickLine" presStyleLbl="alignNode1" presStyleIdx="5" presStyleCnt="6"/>
      <dgm:spPr/>
    </dgm:pt>
    <dgm:pt modelId="{5801783D-1AB5-4432-B714-497991CB188D}" type="pres">
      <dgm:prSet presAssocID="{53E4765D-F14F-1149-8550-51154AA29A1A}" presName="horz1" presStyleCnt="0"/>
      <dgm:spPr/>
    </dgm:pt>
    <dgm:pt modelId="{D03866A3-CFB3-40C8-A1C8-2A43A1BC05E5}" type="pres">
      <dgm:prSet presAssocID="{53E4765D-F14F-1149-8550-51154AA29A1A}" presName="tx1" presStyleLbl="revTx" presStyleIdx="5" presStyleCnt="6"/>
      <dgm:spPr/>
    </dgm:pt>
    <dgm:pt modelId="{7C80CE8F-B802-49AB-95D8-306E72CE930A}" type="pres">
      <dgm:prSet presAssocID="{53E4765D-F14F-1149-8550-51154AA29A1A}" presName="vert1" presStyleCnt="0"/>
      <dgm:spPr/>
    </dgm:pt>
  </dgm:ptLst>
  <dgm:cxnLst>
    <dgm:cxn modelId="{96AA4504-1339-1A4A-AD14-9D2FA50936EC}" srcId="{1C8A0B81-5CD5-E449-B2D8-2AA57EB0C5F0}" destId="{B7876437-FB87-2742-9B84-990A60E5F5F5}" srcOrd="2" destOrd="0" parTransId="{C7E3F568-42E8-C546-B83B-4A0E26AFCF1C}" sibTransId="{CD56238A-462E-E24A-9286-C50D3C82A458}"/>
    <dgm:cxn modelId="{4C47821E-DE29-4C4E-9BBD-92AC19B76216}" srcId="{1C8A0B81-5CD5-E449-B2D8-2AA57EB0C5F0}" destId="{362CFD70-2499-1B40-9CFE-FC59D0C012A5}" srcOrd="0" destOrd="0" parTransId="{61E9B41A-BEF7-5143-9BBC-D606E1F8474C}" sibTransId="{040D9649-5DA5-4144-B6BB-0BD884F6501D}"/>
    <dgm:cxn modelId="{C082366E-8038-4D33-98EA-CAEEC3D6CC67}" type="presOf" srcId="{29A77FF6-653D-5B43-8255-86EA47182F84}" destId="{C25D8761-0CA1-4C99-A1AC-07FC534BAB1A}" srcOrd="0" destOrd="0" presId="urn:microsoft.com/office/officeart/2008/layout/LinedList"/>
    <dgm:cxn modelId="{9C9DFC77-20B5-4601-99A2-242AAF9298A3}" type="presOf" srcId="{53E4765D-F14F-1149-8550-51154AA29A1A}" destId="{D03866A3-CFB3-40C8-A1C8-2A43A1BC05E5}" srcOrd="0" destOrd="0" presId="urn:microsoft.com/office/officeart/2008/layout/LinedList"/>
    <dgm:cxn modelId="{092ED789-84E5-4DBE-AF3D-225B19C2104F}" type="presOf" srcId="{B7876437-FB87-2742-9B84-990A60E5F5F5}" destId="{4C9040B3-E01E-415C-ADD0-E782E9DF56E2}" srcOrd="0" destOrd="0" presId="urn:microsoft.com/office/officeart/2008/layout/LinedList"/>
    <dgm:cxn modelId="{8B594CA5-01F3-6840-86B5-27BC350E38DF}" srcId="{1C8A0B81-5CD5-E449-B2D8-2AA57EB0C5F0}" destId="{A1877309-8DB2-7C49-B8B9-326C1F1438C5}" srcOrd="1" destOrd="0" parTransId="{1C7EC105-8FFE-E741-9A0A-CBA305D8893A}" sibTransId="{F50CAE14-A535-C749-BDF0-6B19FB64BD6F}"/>
    <dgm:cxn modelId="{EDFBDEB6-75C5-2547-9C28-5674A6A6BFBE}" srcId="{1C8A0B81-5CD5-E449-B2D8-2AA57EB0C5F0}" destId="{72EA0478-68C3-AA4E-B9AA-A13900ED6910}" srcOrd="4" destOrd="0" parTransId="{7DD5750F-2BA1-284F-8E04-35C61DA48392}" sibTransId="{E9BF8D48-2901-A242-94AD-F407B945DC22}"/>
    <dgm:cxn modelId="{4AB32BCD-9BB3-48A8-8B9E-694BF55426C5}" type="presOf" srcId="{72EA0478-68C3-AA4E-B9AA-A13900ED6910}" destId="{97C43034-A072-48E3-A6D6-4941D34CEEFB}" srcOrd="0" destOrd="0" presId="urn:microsoft.com/office/officeart/2008/layout/LinedList"/>
    <dgm:cxn modelId="{71E679D3-A94A-4B3C-84FE-3938DA2A6624}" type="presOf" srcId="{1C8A0B81-5CD5-E449-B2D8-2AA57EB0C5F0}" destId="{571DD44C-3BE1-432F-B2B8-90BC9FDB55B6}" srcOrd="0" destOrd="0" presId="urn:microsoft.com/office/officeart/2008/layout/LinedList"/>
    <dgm:cxn modelId="{0856DCE1-8D48-534C-A6A2-C1D58A7D5396}" srcId="{1C8A0B81-5CD5-E449-B2D8-2AA57EB0C5F0}" destId="{29A77FF6-653D-5B43-8255-86EA47182F84}" srcOrd="3" destOrd="0" parTransId="{F63C4B67-7A09-0D4E-BAB5-019010B1B7FE}" sibTransId="{6864428F-AC5B-904A-BF2F-6C1BCDD6FE15}"/>
    <dgm:cxn modelId="{CD56C3E5-ADD1-4FD5-B529-8945C4B93BF4}" type="presOf" srcId="{A1877309-8DB2-7C49-B8B9-326C1F1438C5}" destId="{615286F2-A19B-4DB3-B4A6-983418171F32}" srcOrd="0" destOrd="0" presId="urn:microsoft.com/office/officeart/2008/layout/LinedList"/>
    <dgm:cxn modelId="{552A70F4-F28B-4016-A4CA-D421C8ED718E}" type="presOf" srcId="{362CFD70-2499-1B40-9CFE-FC59D0C012A5}" destId="{137A8F98-BD56-4AAD-81B9-A2A788D9E569}" srcOrd="0" destOrd="0" presId="urn:microsoft.com/office/officeart/2008/layout/LinedList"/>
    <dgm:cxn modelId="{400EEFFA-69DA-804E-89A2-887EE401C5DE}" srcId="{1C8A0B81-5CD5-E449-B2D8-2AA57EB0C5F0}" destId="{53E4765D-F14F-1149-8550-51154AA29A1A}" srcOrd="5" destOrd="0" parTransId="{77BFEBE9-C79F-DA4C-A0FF-AD8D153F4BFB}" sibTransId="{33A19C0E-F4D2-0644-BBE5-5A502C3BF810}"/>
    <dgm:cxn modelId="{E292F8F6-F980-47A7-8311-7C6809C63090}" type="presParOf" srcId="{571DD44C-3BE1-432F-B2B8-90BC9FDB55B6}" destId="{469E9567-5027-42D6-80B9-408C8D539720}" srcOrd="0" destOrd="0" presId="urn:microsoft.com/office/officeart/2008/layout/LinedList"/>
    <dgm:cxn modelId="{C85F9FCC-54B7-447A-9352-16536370436A}" type="presParOf" srcId="{571DD44C-3BE1-432F-B2B8-90BC9FDB55B6}" destId="{9E674032-8725-47F0-9892-420DE05E67BE}" srcOrd="1" destOrd="0" presId="urn:microsoft.com/office/officeart/2008/layout/LinedList"/>
    <dgm:cxn modelId="{69FA505D-6FD1-4AFC-A690-5FA0623F4FCE}" type="presParOf" srcId="{9E674032-8725-47F0-9892-420DE05E67BE}" destId="{137A8F98-BD56-4AAD-81B9-A2A788D9E569}" srcOrd="0" destOrd="0" presId="urn:microsoft.com/office/officeart/2008/layout/LinedList"/>
    <dgm:cxn modelId="{6317C4DF-BCA6-4864-B2E4-4D46605D75ED}" type="presParOf" srcId="{9E674032-8725-47F0-9892-420DE05E67BE}" destId="{3A1226F5-E2E9-473C-AB74-C3C30A03FD93}" srcOrd="1" destOrd="0" presId="urn:microsoft.com/office/officeart/2008/layout/LinedList"/>
    <dgm:cxn modelId="{DBCEA6C0-5222-432E-B900-0BD799E703C9}" type="presParOf" srcId="{571DD44C-3BE1-432F-B2B8-90BC9FDB55B6}" destId="{E7B8CA2A-A91B-4BAF-8AEC-CE905F28D880}" srcOrd="2" destOrd="0" presId="urn:microsoft.com/office/officeart/2008/layout/LinedList"/>
    <dgm:cxn modelId="{943ABD01-30F0-44AF-91A0-965A1B1AE37D}" type="presParOf" srcId="{571DD44C-3BE1-432F-B2B8-90BC9FDB55B6}" destId="{1A446AD2-B095-4504-9A43-298CAB666FD9}" srcOrd="3" destOrd="0" presId="urn:microsoft.com/office/officeart/2008/layout/LinedList"/>
    <dgm:cxn modelId="{E6A96440-6689-48F5-8F30-26BF6156173F}" type="presParOf" srcId="{1A446AD2-B095-4504-9A43-298CAB666FD9}" destId="{615286F2-A19B-4DB3-B4A6-983418171F32}" srcOrd="0" destOrd="0" presId="urn:microsoft.com/office/officeart/2008/layout/LinedList"/>
    <dgm:cxn modelId="{32F77199-524D-4C04-BF14-BA5372266018}" type="presParOf" srcId="{1A446AD2-B095-4504-9A43-298CAB666FD9}" destId="{F02B22A8-3BFF-4832-9719-3FF6DF2FD4FC}" srcOrd="1" destOrd="0" presId="urn:microsoft.com/office/officeart/2008/layout/LinedList"/>
    <dgm:cxn modelId="{9344D54C-0A80-43D5-9082-691F8C3E4CA7}" type="presParOf" srcId="{571DD44C-3BE1-432F-B2B8-90BC9FDB55B6}" destId="{74106E8D-DFC6-4E6A-9E79-7BB65B51BC4E}" srcOrd="4" destOrd="0" presId="urn:microsoft.com/office/officeart/2008/layout/LinedList"/>
    <dgm:cxn modelId="{BC39D08A-F22A-4CB7-9B34-6DF140F0A15B}" type="presParOf" srcId="{571DD44C-3BE1-432F-B2B8-90BC9FDB55B6}" destId="{A14FA564-CE7D-4A2C-8FC1-6B01E9B5B165}" srcOrd="5" destOrd="0" presId="urn:microsoft.com/office/officeart/2008/layout/LinedList"/>
    <dgm:cxn modelId="{A9B82650-845C-454B-AE34-2E415F00B8CB}" type="presParOf" srcId="{A14FA564-CE7D-4A2C-8FC1-6B01E9B5B165}" destId="{4C9040B3-E01E-415C-ADD0-E782E9DF56E2}" srcOrd="0" destOrd="0" presId="urn:microsoft.com/office/officeart/2008/layout/LinedList"/>
    <dgm:cxn modelId="{BDDB5F07-7A18-4219-A9FD-16794ECCAB89}" type="presParOf" srcId="{A14FA564-CE7D-4A2C-8FC1-6B01E9B5B165}" destId="{7F464BD9-D3F3-431A-87BE-41176DB37D1F}" srcOrd="1" destOrd="0" presId="urn:microsoft.com/office/officeart/2008/layout/LinedList"/>
    <dgm:cxn modelId="{2198419C-54BF-4A8F-9A8C-F19498E9531D}" type="presParOf" srcId="{571DD44C-3BE1-432F-B2B8-90BC9FDB55B6}" destId="{CC9CBCBA-A714-464C-B5B0-2AEFEB9F206E}" srcOrd="6" destOrd="0" presId="urn:microsoft.com/office/officeart/2008/layout/LinedList"/>
    <dgm:cxn modelId="{4DF25AA4-CCFE-4414-9005-675A15EB05BB}" type="presParOf" srcId="{571DD44C-3BE1-432F-B2B8-90BC9FDB55B6}" destId="{942ECF3B-2E94-45A4-85E5-CCCBE390A5B9}" srcOrd="7" destOrd="0" presId="urn:microsoft.com/office/officeart/2008/layout/LinedList"/>
    <dgm:cxn modelId="{03926681-CAAD-42B3-AF09-F20012507593}" type="presParOf" srcId="{942ECF3B-2E94-45A4-85E5-CCCBE390A5B9}" destId="{C25D8761-0CA1-4C99-A1AC-07FC534BAB1A}" srcOrd="0" destOrd="0" presId="urn:microsoft.com/office/officeart/2008/layout/LinedList"/>
    <dgm:cxn modelId="{DA3B1B62-3BCC-4631-B76E-F657CD5CEB2B}" type="presParOf" srcId="{942ECF3B-2E94-45A4-85E5-CCCBE390A5B9}" destId="{11706993-3723-4F00-AE28-811784B2F642}" srcOrd="1" destOrd="0" presId="urn:microsoft.com/office/officeart/2008/layout/LinedList"/>
    <dgm:cxn modelId="{01770B21-EE62-48DD-98A4-3483F51A6CF6}" type="presParOf" srcId="{571DD44C-3BE1-432F-B2B8-90BC9FDB55B6}" destId="{B11D38B6-E735-490C-8E97-D92EAE146F51}" srcOrd="8" destOrd="0" presId="urn:microsoft.com/office/officeart/2008/layout/LinedList"/>
    <dgm:cxn modelId="{346852B2-5FCC-4860-8C37-344EB7B745D3}" type="presParOf" srcId="{571DD44C-3BE1-432F-B2B8-90BC9FDB55B6}" destId="{CCDEBDA4-3D8F-4054-986A-5BA4395A1EBE}" srcOrd="9" destOrd="0" presId="urn:microsoft.com/office/officeart/2008/layout/LinedList"/>
    <dgm:cxn modelId="{687B2902-15C2-463C-98DB-414CBA8CCFD6}" type="presParOf" srcId="{CCDEBDA4-3D8F-4054-986A-5BA4395A1EBE}" destId="{97C43034-A072-48E3-A6D6-4941D34CEEFB}" srcOrd="0" destOrd="0" presId="urn:microsoft.com/office/officeart/2008/layout/LinedList"/>
    <dgm:cxn modelId="{F2DCE63E-3D9F-48F5-9FAF-863BBF1EC3F0}" type="presParOf" srcId="{CCDEBDA4-3D8F-4054-986A-5BA4395A1EBE}" destId="{093116B9-0CA3-4C93-9580-D7C4D75D029C}" srcOrd="1" destOrd="0" presId="urn:microsoft.com/office/officeart/2008/layout/LinedList"/>
    <dgm:cxn modelId="{5B9868CE-7979-4E28-95F5-9C2A23BC87DA}" type="presParOf" srcId="{571DD44C-3BE1-432F-B2B8-90BC9FDB55B6}" destId="{614DD4C0-519D-49DD-B0CC-3E1C0BA816DA}" srcOrd="10" destOrd="0" presId="urn:microsoft.com/office/officeart/2008/layout/LinedList"/>
    <dgm:cxn modelId="{7264BD24-A8C3-46FE-B2BE-63B88014F41F}" type="presParOf" srcId="{571DD44C-3BE1-432F-B2B8-90BC9FDB55B6}" destId="{5801783D-1AB5-4432-B714-497991CB188D}" srcOrd="11" destOrd="0" presId="urn:microsoft.com/office/officeart/2008/layout/LinedList"/>
    <dgm:cxn modelId="{06A64D63-9C44-46DD-B297-B62AAF69F1C3}" type="presParOf" srcId="{5801783D-1AB5-4432-B714-497991CB188D}" destId="{D03866A3-CFB3-40C8-A1C8-2A43A1BC05E5}" srcOrd="0" destOrd="0" presId="urn:microsoft.com/office/officeart/2008/layout/LinedList"/>
    <dgm:cxn modelId="{379E5A18-1F26-4E0B-8190-81DA9C4CC483}" type="presParOf" srcId="{5801783D-1AB5-4432-B714-497991CB188D}" destId="{7C80CE8F-B802-49AB-95D8-306E72CE930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8B7C67-8043-4D42-8BB6-C5F908E1963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0363A7F-6BB4-4E75-BDFB-59E5E61A925B}">
      <dgm:prSet custT="1"/>
      <dgm:spPr/>
      <dgm:t>
        <a:bodyPr/>
        <a:lstStyle/>
        <a:p>
          <a:r>
            <a:rPr lang="es-MX" sz="2300" b="1"/>
            <a:t>Reunión Anual de Padres del Título I</a:t>
          </a:r>
          <a:endParaRPr lang="en-US" sz="2300" b="1"/>
        </a:p>
      </dgm:t>
    </dgm:pt>
    <dgm:pt modelId="{9A943611-AE06-4102-9EEA-02C957A2D777}" type="parTrans" cxnId="{F874CB6D-664E-48B0-92CC-053E9DDB9B90}">
      <dgm:prSet/>
      <dgm:spPr/>
      <dgm:t>
        <a:bodyPr/>
        <a:lstStyle/>
        <a:p>
          <a:endParaRPr lang="en-US"/>
        </a:p>
      </dgm:t>
    </dgm:pt>
    <dgm:pt modelId="{BDFDBBCB-D37A-4379-A586-8A446E838505}" type="sibTrans" cxnId="{F874CB6D-664E-48B0-92CC-053E9DDB9B90}">
      <dgm:prSet/>
      <dgm:spPr/>
      <dgm:t>
        <a:bodyPr/>
        <a:lstStyle/>
        <a:p>
          <a:endParaRPr lang="en-US"/>
        </a:p>
      </dgm:t>
    </dgm:pt>
    <dgm:pt modelId="{D7C77E54-28AC-435F-B355-FA7A7A43CE56}">
      <dgm:prSet custT="1"/>
      <dgm:spPr/>
      <dgm:t>
        <a:bodyPr/>
        <a:lstStyle/>
        <a:p>
          <a:r>
            <a:rPr lang="es-MX" sz="2300" b="1" dirty="0"/>
            <a:t>Plan de Estudios de Alta Calidad</a:t>
          </a:r>
          <a:endParaRPr lang="en-US" sz="2300" b="1" dirty="0"/>
        </a:p>
      </dgm:t>
    </dgm:pt>
    <dgm:pt modelId="{C7DE7C4E-4B31-47CE-B202-34FE1C60EAF0}" type="parTrans" cxnId="{AD66B9E9-D861-4C0A-9EF0-F7986E131ED3}">
      <dgm:prSet/>
      <dgm:spPr/>
      <dgm:t>
        <a:bodyPr/>
        <a:lstStyle/>
        <a:p>
          <a:endParaRPr lang="en-US"/>
        </a:p>
      </dgm:t>
    </dgm:pt>
    <dgm:pt modelId="{12B45018-54E8-4F13-9A12-2535FD11E8A4}" type="sibTrans" cxnId="{AD66B9E9-D861-4C0A-9EF0-F7986E131ED3}">
      <dgm:prSet/>
      <dgm:spPr/>
      <dgm:t>
        <a:bodyPr/>
        <a:lstStyle/>
        <a:p>
          <a:endParaRPr lang="en-US"/>
        </a:p>
      </dgm:t>
    </dgm:pt>
    <dgm:pt modelId="{320E65B7-1D8F-41E4-8DB6-D2D2E8E3F8E9}">
      <dgm:prSet custT="1"/>
      <dgm:spPr/>
      <dgm:t>
        <a:bodyPr/>
        <a:lstStyle/>
        <a:p>
          <a:r>
            <a:rPr lang="es-MX" sz="2300" b="1"/>
            <a:t>Asistencia Académica a Estudiantes</a:t>
          </a:r>
          <a:endParaRPr lang="en-US" sz="2300" b="1"/>
        </a:p>
      </dgm:t>
    </dgm:pt>
    <dgm:pt modelId="{B627B57D-C0DA-4E47-922F-9A9F8833BB15}" type="parTrans" cxnId="{F22C75EE-F687-4D6D-AC95-EF4577DA7892}">
      <dgm:prSet/>
      <dgm:spPr/>
      <dgm:t>
        <a:bodyPr/>
        <a:lstStyle/>
        <a:p>
          <a:endParaRPr lang="en-US"/>
        </a:p>
      </dgm:t>
    </dgm:pt>
    <dgm:pt modelId="{6B1AD6B2-A19D-48DA-8EDD-88A600050200}" type="sibTrans" cxnId="{F22C75EE-F687-4D6D-AC95-EF4577DA7892}">
      <dgm:prSet/>
      <dgm:spPr/>
      <dgm:t>
        <a:bodyPr/>
        <a:lstStyle/>
        <a:p>
          <a:endParaRPr lang="en-US"/>
        </a:p>
      </dgm:t>
    </dgm:pt>
    <dgm:pt modelId="{97113162-DBAE-4BB1-9761-A0CE4BAC8CA5}">
      <dgm:prSet custT="1"/>
      <dgm:spPr/>
      <dgm:t>
        <a:bodyPr/>
        <a:lstStyle/>
        <a:p>
          <a:r>
            <a:rPr lang="es-MX" sz="2300" b="1" dirty="0"/>
            <a:t>Participación y Aportes de la Familia</a:t>
          </a:r>
          <a:endParaRPr lang="en-US" sz="2300" b="1" dirty="0"/>
        </a:p>
      </dgm:t>
    </dgm:pt>
    <dgm:pt modelId="{BB1A3ADF-F71C-4513-906A-F06BC7FA212E}" type="parTrans" cxnId="{B5F8CEF2-2FF7-4BE5-84C3-8F0593B95DB0}">
      <dgm:prSet/>
      <dgm:spPr/>
      <dgm:t>
        <a:bodyPr/>
        <a:lstStyle/>
        <a:p>
          <a:endParaRPr lang="en-US"/>
        </a:p>
      </dgm:t>
    </dgm:pt>
    <dgm:pt modelId="{60CBB9C7-C16E-4611-AB24-E13056E225BB}" type="sibTrans" cxnId="{B5F8CEF2-2FF7-4BE5-84C3-8F0593B95DB0}">
      <dgm:prSet/>
      <dgm:spPr/>
      <dgm:t>
        <a:bodyPr/>
        <a:lstStyle/>
        <a:p>
          <a:endParaRPr lang="en-US"/>
        </a:p>
      </dgm:t>
    </dgm:pt>
    <dgm:pt modelId="{19D6AE6C-7CD8-4607-AAD1-698A3E8D8C7F}">
      <dgm:prSet custT="1"/>
      <dgm:spPr/>
      <dgm:t>
        <a:bodyPr/>
        <a:lstStyle/>
        <a:p>
          <a:r>
            <a:rPr lang="es-MX" sz="2300" b="1" dirty="0"/>
            <a:t>Encuesta Anual del Programa </a:t>
          </a:r>
          <a:r>
            <a:rPr lang="es-MX" sz="2300" b="1" dirty="0" err="1"/>
            <a:t>deTítulo</a:t>
          </a:r>
          <a:r>
            <a:rPr lang="es-MX" sz="2300" b="1" dirty="0"/>
            <a:t> I</a:t>
          </a:r>
          <a:endParaRPr lang="en-US" sz="2300" b="1" dirty="0"/>
        </a:p>
      </dgm:t>
    </dgm:pt>
    <dgm:pt modelId="{0EA8035B-A120-4E91-9EB5-EF110AF17816}" type="parTrans" cxnId="{82557B81-9124-40F5-8CFF-95EB77153229}">
      <dgm:prSet/>
      <dgm:spPr/>
      <dgm:t>
        <a:bodyPr/>
        <a:lstStyle/>
        <a:p>
          <a:endParaRPr lang="en-US"/>
        </a:p>
      </dgm:t>
    </dgm:pt>
    <dgm:pt modelId="{211CF067-0D32-4480-9AB0-519B722095C2}" type="sibTrans" cxnId="{82557B81-9124-40F5-8CFF-95EB77153229}">
      <dgm:prSet/>
      <dgm:spPr/>
      <dgm:t>
        <a:bodyPr/>
        <a:lstStyle/>
        <a:p>
          <a:endParaRPr lang="en-US"/>
        </a:p>
      </dgm:t>
    </dgm:pt>
    <dgm:pt modelId="{9AF3D904-C7BF-433B-9D95-BE175923954C}">
      <dgm:prSet custT="1"/>
      <dgm:spPr/>
      <dgm:t>
        <a:bodyPr/>
        <a:lstStyle/>
        <a:p>
          <a:r>
            <a:rPr lang="es-MX" sz="2300" b="1" dirty="0"/>
            <a:t>Comunicación Oportuna a los Padres</a:t>
          </a:r>
          <a:endParaRPr lang="en-US" sz="2300" b="1" dirty="0"/>
        </a:p>
      </dgm:t>
    </dgm:pt>
    <dgm:pt modelId="{7D3796DB-1BB9-4478-A825-8E0B1E36DA4C}" type="parTrans" cxnId="{6A40CB03-1547-4AB6-894F-B90CF5A0527F}">
      <dgm:prSet/>
      <dgm:spPr/>
      <dgm:t>
        <a:bodyPr/>
        <a:lstStyle/>
        <a:p>
          <a:endParaRPr lang="en-US"/>
        </a:p>
      </dgm:t>
    </dgm:pt>
    <dgm:pt modelId="{C3966AB1-638B-4212-B244-DC7AB6D1CB36}" type="sibTrans" cxnId="{6A40CB03-1547-4AB6-894F-B90CF5A0527F}">
      <dgm:prSet/>
      <dgm:spPr/>
      <dgm:t>
        <a:bodyPr/>
        <a:lstStyle/>
        <a:p>
          <a:endParaRPr lang="en-US"/>
        </a:p>
      </dgm:t>
    </dgm:pt>
    <dgm:pt modelId="{7CEA8B4B-094E-4AC9-B161-B1D3556849F5}" type="pres">
      <dgm:prSet presAssocID="{498B7C67-8043-4D42-8BB6-C5F908E19638}" presName="vert0" presStyleCnt="0">
        <dgm:presLayoutVars>
          <dgm:dir/>
          <dgm:animOne val="branch"/>
          <dgm:animLvl val="lvl"/>
        </dgm:presLayoutVars>
      </dgm:prSet>
      <dgm:spPr/>
    </dgm:pt>
    <dgm:pt modelId="{732ADD9D-3B95-489B-A7A5-AAD67A1E75B3}" type="pres">
      <dgm:prSet presAssocID="{70363A7F-6BB4-4E75-BDFB-59E5E61A925B}" presName="thickLine" presStyleLbl="alignNode1" presStyleIdx="0" presStyleCnt="6"/>
      <dgm:spPr/>
    </dgm:pt>
    <dgm:pt modelId="{2348EB26-4E22-42E4-9C2E-27F001C0BF0F}" type="pres">
      <dgm:prSet presAssocID="{70363A7F-6BB4-4E75-BDFB-59E5E61A925B}" presName="horz1" presStyleCnt="0"/>
      <dgm:spPr/>
    </dgm:pt>
    <dgm:pt modelId="{F25EB133-3767-4D34-86AC-C555D43BA099}" type="pres">
      <dgm:prSet presAssocID="{70363A7F-6BB4-4E75-BDFB-59E5E61A925B}" presName="tx1" presStyleLbl="revTx" presStyleIdx="0" presStyleCnt="6"/>
      <dgm:spPr/>
    </dgm:pt>
    <dgm:pt modelId="{82AB89FB-6585-4518-BCB5-C3669FA55904}" type="pres">
      <dgm:prSet presAssocID="{70363A7F-6BB4-4E75-BDFB-59E5E61A925B}" presName="vert1" presStyleCnt="0"/>
      <dgm:spPr/>
    </dgm:pt>
    <dgm:pt modelId="{39726D0B-0C57-4952-A5C7-9939F139CFFE}" type="pres">
      <dgm:prSet presAssocID="{D7C77E54-28AC-435F-B355-FA7A7A43CE56}" presName="thickLine" presStyleLbl="alignNode1" presStyleIdx="1" presStyleCnt="6"/>
      <dgm:spPr/>
    </dgm:pt>
    <dgm:pt modelId="{7893C9D8-6B86-4E2B-9140-A7FF6E23E46C}" type="pres">
      <dgm:prSet presAssocID="{D7C77E54-28AC-435F-B355-FA7A7A43CE56}" presName="horz1" presStyleCnt="0"/>
      <dgm:spPr/>
    </dgm:pt>
    <dgm:pt modelId="{324AFF9D-27FD-4B58-8A0D-B97D2937A1D7}" type="pres">
      <dgm:prSet presAssocID="{D7C77E54-28AC-435F-B355-FA7A7A43CE56}" presName="tx1" presStyleLbl="revTx" presStyleIdx="1" presStyleCnt="6"/>
      <dgm:spPr/>
    </dgm:pt>
    <dgm:pt modelId="{FA21E02E-D6BD-4311-9BD7-C9639E9EBB59}" type="pres">
      <dgm:prSet presAssocID="{D7C77E54-28AC-435F-B355-FA7A7A43CE56}" presName="vert1" presStyleCnt="0"/>
      <dgm:spPr/>
    </dgm:pt>
    <dgm:pt modelId="{D2BA64BE-154D-41C2-A2D0-956597003FC7}" type="pres">
      <dgm:prSet presAssocID="{320E65B7-1D8F-41E4-8DB6-D2D2E8E3F8E9}" presName="thickLine" presStyleLbl="alignNode1" presStyleIdx="2" presStyleCnt="6"/>
      <dgm:spPr/>
    </dgm:pt>
    <dgm:pt modelId="{75925A57-C100-4401-9856-4E261DACEF5A}" type="pres">
      <dgm:prSet presAssocID="{320E65B7-1D8F-41E4-8DB6-D2D2E8E3F8E9}" presName="horz1" presStyleCnt="0"/>
      <dgm:spPr/>
    </dgm:pt>
    <dgm:pt modelId="{B2F5F332-4078-4049-892D-DE7F513C6750}" type="pres">
      <dgm:prSet presAssocID="{320E65B7-1D8F-41E4-8DB6-D2D2E8E3F8E9}" presName="tx1" presStyleLbl="revTx" presStyleIdx="2" presStyleCnt="6"/>
      <dgm:spPr/>
    </dgm:pt>
    <dgm:pt modelId="{76D63B82-9988-4BF5-A0A1-3F76481306F2}" type="pres">
      <dgm:prSet presAssocID="{320E65B7-1D8F-41E4-8DB6-D2D2E8E3F8E9}" presName="vert1" presStyleCnt="0"/>
      <dgm:spPr/>
    </dgm:pt>
    <dgm:pt modelId="{821C3CB4-9AA6-4CC0-9699-560529AB47D1}" type="pres">
      <dgm:prSet presAssocID="{97113162-DBAE-4BB1-9761-A0CE4BAC8CA5}" presName="thickLine" presStyleLbl="alignNode1" presStyleIdx="3" presStyleCnt="6"/>
      <dgm:spPr/>
    </dgm:pt>
    <dgm:pt modelId="{97BD85F5-B2D3-41A6-8866-C5D4DFCF364D}" type="pres">
      <dgm:prSet presAssocID="{97113162-DBAE-4BB1-9761-A0CE4BAC8CA5}" presName="horz1" presStyleCnt="0"/>
      <dgm:spPr/>
    </dgm:pt>
    <dgm:pt modelId="{0A56FDF0-84CA-45C7-ADAC-04FD450FBF4E}" type="pres">
      <dgm:prSet presAssocID="{97113162-DBAE-4BB1-9761-A0CE4BAC8CA5}" presName="tx1" presStyleLbl="revTx" presStyleIdx="3" presStyleCnt="6"/>
      <dgm:spPr/>
    </dgm:pt>
    <dgm:pt modelId="{07699B61-2550-44A3-B642-30D3C413173D}" type="pres">
      <dgm:prSet presAssocID="{97113162-DBAE-4BB1-9761-A0CE4BAC8CA5}" presName="vert1" presStyleCnt="0"/>
      <dgm:spPr/>
    </dgm:pt>
    <dgm:pt modelId="{5FCFEB26-C2AE-48F6-B68B-A853B45A5C29}" type="pres">
      <dgm:prSet presAssocID="{19D6AE6C-7CD8-4607-AAD1-698A3E8D8C7F}" presName="thickLine" presStyleLbl="alignNode1" presStyleIdx="4" presStyleCnt="6"/>
      <dgm:spPr/>
    </dgm:pt>
    <dgm:pt modelId="{A9A72F7F-61C4-4514-A05D-7440DDC5ABA5}" type="pres">
      <dgm:prSet presAssocID="{19D6AE6C-7CD8-4607-AAD1-698A3E8D8C7F}" presName="horz1" presStyleCnt="0"/>
      <dgm:spPr/>
    </dgm:pt>
    <dgm:pt modelId="{32222809-3D57-480B-AD9C-FF5BB9234CE3}" type="pres">
      <dgm:prSet presAssocID="{19D6AE6C-7CD8-4607-AAD1-698A3E8D8C7F}" presName="tx1" presStyleLbl="revTx" presStyleIdx="4" presStyleCnt="6"/>
      <dgm:spPr/>
    </dgm:pt>
    <dgm:pt modelId="{B605FAAB-F195-45CE-BACB-C0FBE8CA8F3C}" type="pres">
      <dgm:prSet presAssocID="{19D6AE6C-7CD8-4607-AAD1-698A3E8D8C7F}" presName="vert1" presStyleCnt="0"/>
      <dgm:spPr/>
    </dgm:pt>
    <dgm:pt modelId="{47FA2C57-A74E-4894-81FA-390BD2FEB529}" type="pres">
      <dgm:prSet presAssocID="{9AF3D904-C7BF-433B-9D95-BE175923954C}" presName="thickLine" presStyleLbl="alignNode1" presStyleIdx="5" presStyleCnt="6"/>
      <dgm:spPr/>
    </dgm:pt>
    <dgm:pt modelId="{442518FA-16D9-47EF-8392-C35B22EA004E}" type="pres">
      <dgm:prSet presAssocID="{9AF3D904-C7BF-433B-9D95-BE175923954C}" presName="horz1" presStyleCnt="0"/>
      <dgm:spPr/>
    </dgm:pt>
    <dgm:pt modelId="{80116892-A7FC-49F9-AD31-70EE0B1E20A8}" type="pres">
      <dgm:prSet presAssocID="{9AF3D904-C7BF-433B-9D95-BE175923954C}" presName="tx1" presStyleLbl="revTx" presStyleIdx="5" presStyleCnt="6"/>
      <dgm:spPr/>
    </dgm:pt>
    <dgm:pt modelId="{4CF4F0F8-3B09-49E2-960F-16B9863AB00B}" type="pres">
      <dgm:prSet presAssocID="{9AF3D904-C7BF-433B-9D95-BE175923954C}" presName="vert1" presStyleCnt="0"/>
      <dgm:spPr/>
    </dgm:pt>
  </dgm:ptLst>
  <dgm:cxnLst>
    <dgm:cxn modelId="{6A40CB03-1547-4AB6-894F-B90CF5A0527F}" srcId="{498B7C67-8043-4D42-8BB6-C5F908E19638}" destId="{9AF3D904-C7BF-433B-9D95-BE175923954C}" srcOrd="5" destOrd="0" parTransId="{7D3796DB-1BB9-4478-A825-8E0B1E36DA4C}" sibTransId="{C3966AB1-638B-4212-B244-DC7AB6D1CB36}"/>
    <dgm:cxn modelId="{0C2AA945-A5DB-4007-B522-9B91DD03819F}" type="presOf" srcId="{19D6AE6C-7CD8-4607-AAD1-698A3E8D8C7F}" destId="{32222809-3D57-480B-AD9C-FF5BB9234CE3}" srcOrd="0" destOrd="0" presId="urn:microsoft.com/office/officeart/2008/layout/LinedList"/>
    <dgm:cxn modelId="{4D9A0F52-533D-4BB8-AD63-B94D64EF1CC6}" type="presOf" srcId="{97113162-DBAE-4BB1-9761-A0CE4BAC8CA5}" destId="{0A56FDF0-84CA-45C7-ADAC-04FD450FBF4E}" srcOrd="0" destOrd="0" presId="urn:microsoft.com/office/officeart/2008/layout/LinedList"/>
    <dgm:cxn modelId="{F874CB6D-664E-48B0-92CC-053E9DDB9B90}" srcId="{498B7C67-8043-4D42-8BB6-C5F908E19638}" destId="{70363A7F-6BB4-4E75-BDFB-59E5E61A925B}" srcOrd="0" destOrd="0" parTransId="{9A943611-AE06-4102-9EEA-02C957A2D777}" sibTransId="{BDFDBBCB-D37A-4379-A586-8A446E838505}"/>
    <dgm:cxn modelId="{82557B81-9124-40F5-8CFF-95EB77153229}" srcId="{498B7C67-8043-4D42-8BB6-C5F908E19638}" destId="{19D6AE6C-7CD8-4607-AAD1-698A3E8D8C7F}" srcOrd="4" destOrd="0" parTransId="{0EA8035B-A120-4E91-9EB5-EF110AF17816}" sibTransId="{211CF067-0D32-4480-9AB0-519B722095C2}"/>
    <dgm:cxn modelId="{4F92728A-A968-4B6F-A64E-B3DBB40FF7EE}" type="presOf" srcId="{70363A7F-6BB4-4E75-BDFB-59E5E61A925B}" destId="{F25EB133-3767-4D34-86AC-C555D43BA099}" srcOrd="0" destOrd="0" presId="urn:microsoft.com/office/officeart/2008/layout/LinedList"/>
    <dgm:cxn modelId="{F59FBEA2-65AF-428B-86EB-5C4BED238690}" type="presOf" srcId="{320E65B7-1D8F-41E4-8DB6-D2D2E8E3F8E9}" destId="{B2F5F332-4078-4049-892D-DE7F513C6750}" srcOrd="0" destOrd="0" presId="urn:microsoft.com/office/officeart/2008/layout/LinedList"/>
    <dgm:cxn modelId="{D9F03BC4-D104-47AA-B5CF-53467CA72750}" type="presOf" srcId="{D7C77E54-28AC-435F-B355-FA7A7A43CE56}" destId="{324AFF9D-27FD-4B58-8A0D-B97D2937A1D7}" srcOrd="0" destOrd="0" presId="urn:microsoft.com/office/officeart/2008/layout/LinedList"/>
    <dgm:cxn modelId="{2DC015E8-56EA-42D8-93E1-C39CA4F29108}" type="presOf" srcId="{9AF3D904-C7BF-433B-9D95-BE175923954C}" destId="{80116892-A7FC-49F9-AD31-70EE0B1E20A8}" srcOrd="0" destOrd="0" presId="urn:microsoft.com/office/officeart/2008/layout/LinedList"/>
    <dgm:cxn modelId="{AD66B9E9-D861-4C0A-9EF0-F7986E131ED3}" srcId="{498B7C67-8043-4D42-8BB6-C5F908E19638}" destId="{D7C77E54-28AC-435F-B355-FA7A7A43CE56}" srcOrd="1" destOrd="0" parTransId="{C7DE7C4E-4B31-47CE-B202-34FE1C60EAF0}" sibTransId="{12B45018-54E8-4F13-9A12-2535FD11E8A4}"/>
    <dgm:cxn modelId="{F22C75EE-F687-4D6D-AC95-EF4577DA7892}" srcId="{498B7C67-8043-4D42-8BB6-C5F908E19638}" destId="{320E65B7-1D8F-41E4-8DB6-D2D2E8E3F8E9}" srcOrd="2" destOrd="0" parTransId="{B627B57D-C0DA-4E47-922F-9A9F8833BB15}" sibTransId="{6B1AD6B2-A19D-48DA-8EDD-88A600050200}"/>
    <dgm:cxn modelId="{B5F8CEF2-2FF7-4BE5-84C3-8F0593B95DB0}" srcId="{498B7C67-8043-4D42-8BB6-C5F908E19638}" destId="{97113162-DBAE-4BB1-9761-A0CE4BAC8CA5}" srcOrd="3" destOrd="0" parTransId="{BB1A3ADF-F71C-4513-906A-F06BC7FA212E}" sibTransId="{60CBB9C7-C16E-4611-AB24-E13056E225BB}"/>
    <dgm:cxn modelId="{C103BDFD-F796-480F-97B5-B0F094EA0D69}" type="presOf" srcId="{498B7C67-8043-4D42-8BB6-C5F908E19638}" destId="{7CEA8B4B-094E-4AC9-B161-B1D3556849F5}" srcOrd="0" destOrd="0" presId="urn:microsoft.com/office/officeart/2008/layout/LinedList"/>
    <dgm:cxn modelId="{D6C3048A-6F6B-4FEF-B69D-159982326DC6}" type="presParOf" srcId="{7CEA8B4B-094E-4AC9-B161-B1D3556849F5}" destId="{732ADD9D-3B95-489B-A7A5-AAD67A1E75B3}" srcOrd="0" destOrd="0" presId="urn:microsoft.com/office/officeart/2008/layout/LinedList"/>
    <dgm:cxn modelId="{89446EEA-3314-4D69-936F-8DC81D7FCA61}" type="presParOf" srcId="{7CEA8B4B-094E-4AC9-B161-B1D3556849F5}" destId="{2348EB26-4E22-42E4-9C2E-27F001C0BF0F}" srcOrd="1" destOrd="0" presId="urn:microsoft.com/office/officeart/2008/layout/LinedList"/>
    <dgm:cxn modelId="{CE0FE8EE-70F6-496A-8C84-28EE6605D340}" type="presParOf" srcId="{2348EB26-4E22-42E4-9C2E-27F001C0BF0F}" destId="{F25EB133-3767-4D34-86AC-C555D43BA099}" srcOrd="0" destOrd="0" presId="urn:microsoft.com/office/officeart/2008/layout/LinedList"/>
    <dgm:cxn modelId="{E8C219CF-62F8-43A0-95CC-F48DF695F8A3}" type="presParOf" srcId="{2348EB26-4E22-42E4-9C2E-27F001C0BF0F}" destId="{82AB89FB-6585-4518-BCB5-C3669FA55904}" srcOrd="1" destOrd="0" presId="urn:microsoft.com/office/officeart/2008/layout/LinedList"/>
    <dgm:cxn modelId="{42BF6313-52B2-4ED3-A434-BEEE722D729B}" type="presParOf" srcId="{7CEA8B4B-094E-4AC9-B161-B1D3556849F5}" destId="{39726D0B-0C57-4952-A5C7-9939F139CFFE}" srcOrd="2" destOrd="0" presId="urn:microsoft.com/office/officeart/2008/layout/LinedList"/>
    <dgm:cxn modelId="{EEB16440-5F51-43B0-BCAD-372B765E19D8}" type="presParOf" srcId="{7CEA8B4B-094E-4AC9-B161-B1D3556849F5}" destId="{7893C9D8-6B86-4E2B-9140-A7FF6E23E46C}" srcOrd="3" destOrd="0" presId="urn:microsoft.com/office/officeart/2008/layout/LinedList"/>
    <dgm:cxn modelId="{68C07313-2806-4FB2-BA0E-8E94ACCA33AF}" type="presParOf" srcId="{7893C9D8-6B86-4E2B-9140-A7FF6E23E46C}" destId="{324AFF9D-27FD-4B58-8A0D-B97D2937A1D7}" srcOrd="0" destOrd="0" presId="urn:microsoft.com/office/officeart/2008/layout/LinedList"/>
    <dgm:cxn modelId="{20AAD7FF-06C1-4E0B-B749-0B364EEF4352}" type="presParOf" srcId="{7893C9D8-6B86-4E2B-9140-A7FF6E23E46C}" destId="{FA21E02E-D6BD-4311-9BD7-C9639E9EBB59}" srcOrd="1" destOrd="0" presId="urn:microsoft.com/office/officeart/2008/layout/LinedList"/>
    <dgm:cxn modelId="{10263B3F-5E51-447C-B7F3-4A8C4044F8C8}" type="presParOf" srcId="{7CEA8B4B-094E-4AC9-B161-B1D3556849F5}" destId="{D2BA64BE-154D-41C2-A2D0-956597003FC7}" srcOrd="4" destOrd="0" presId="urn:microsoft.com/office/officeart/2008/layout/LinedList"/>
    <dgm:cxn modelId="{2BA20E91-B39C-4166-B3BA-6412B4847B2A}" type="presParOf" srcId="{7CEA8B4B-094E-4AC9-B161-B1D3556849F5}" destId="{75925A57-C100-4401-9856-4E261DACEF5A}" srcOrd="5" destOrd="0" presId="urn:microsoft.com/office/officeart/2008/layout/LinedList"/>
    <dgm:cxn modelId="{11F83A3F-7B9E-4F58-B675-DE4B25AAB79D}" type="presParOf" srcId="{75925A57-C100-4401-9856-4E261DACEF5A}" destId="{B2F5F332-4078-4049-892D-DE7F513C6750}" srcOrd="0" destOrd="0" presId="urn:microsoft.com/office/officeart/2008/layout/LinedList"/>
    <dgm:cxn modelId="{BF969FCF-F810-44CF-90CC-7705F128FC9B}" type="presParOf" srcId="{75925A57-C100-4401-9856-4E261DACEF5A}" destId="{76D63B82-9988-4BF5-A0A1-3F76481306F2}" srcOrd="1" destOrd="0" presId="urn:microsoft.com/office/officeart/2008/layout/LinedList"/>
    <dgm:cxn modelId="{5D2A8AAD-F629-4455-B8DE-237AFCF8170D}" type="presParOf" srcId="{7CEA8B4B-094E-4AC9-B161-B1D3556849F5}" destId="{821C3CB4-9AA6-4CC0-9699-560529AB47D1}" srcOrd="6" destOrd="0" presId="urn:microsoft.com/office/officeart/2008/layout/LinedList"/>
    <dgm:cxn modelId="{72952CA8-E5A1-4F86-BEA8-7E6635F7811C}" type="presParOf" srcId="{7CEA8B4B-094E-4AC9-B161-B1D3556849F5}" destId="{97BD85F5-B2D3-41A6-8866-C5D4DFCF364D}" srcOrd="7" destOrd="0" presId="urn:microsoft.com/office/officeart/2008/layout/LinedList"/>
    <dgm:cxn modelId="{DEF69986-5C7C-4D32-9320-3A3B6022323C}" type="presParOf" srcId="{97BD85F5-B2D3-41A6-8866-C5D4DFCF364D}" destId="{0A56FDF0-84CA-45C7-ADAC-04FD450FBF4E}" srcOrd="0" destOrd="0" presId="urn:microsoft.com/office/officeart/2008/layout/LinedList"/>
    <dgm:cxn modelId="{CF671F0E-A2DC-4CC9-86BF-E978EE1159C3}" type="presParOf" srcId="{97BD85F5-B2D3-41A6-8866-C5D4DFCF364D}" destId="{07699B61-2550-44A3-B642-30D3C413173D}" srcOrd="1" destOrd="0" presId="urn:microsoft.com/office/officeart/2008/layout/LinedList"/>
    <dgm:cxn modelId="{9053D440-308C-4129-A358-AB89717A16C8}" type="presParOf" srcId="{7CEA8B4B-094E-4AC9-B161-B1D3556849F5}" destId="{5FCFEB26-C2AE-48F6-B68B-A853B45A5C29}" srcOrd="8" destOrd="0" presId="urn:microsoft.com/office/officeart/2008/layout/LinedList"/>
    <dgm:cxn modelId="{DC065485-E16D-41C2-B017-68756A7599D0}" type="presParOf" srcId="{7CEA8B4B-094E-4AC9-B161-B1D3556849F5}" destId="{A9A72F7F-61C4-4514-A05D-7440DDC5ABA5}" srcOrd="9" destOrd="0" presId="urn:microsoft.com/office/officeart/2008/layout/LinedList"/>
    <dgm:cxn modelId="{E883EF39-538F-42AD-A9EB-A8094CD2EE6B}" type="presParOf" srcId="{A9A72F7F-61C4-4514-A05D-7440DDC5ABA5}" destId="{32222809-3D57-480B-AD9C-FF5BB9234CE3}" srcOrd="0" destOrd="0" presId="urn:microsoft.com/office/officeart/2008/layout/LinedList"/>
    <dgm:cxn modelId="{A3CCA478-156D-42EA-96CB-B00BD319103F}" type="presParOf" srcId="{A9A72F7F-61C4-4514-A05D-7440DDC5ABA5}" destId="{B605FAAB-F195-45CE-BACB-C0FBE8CA8F3C}" srcOrd="1" destOrd="0" presId="urn:microsoft.com/office/officeart/2008/layout/LinedList"/>
    <dgm:cxn modelId="{0B4A0785-6178-4E14-BE68-8E3C670D6512}" type="presParOf" srcId="{7CEA8B4B-094E-4AC9-B161-B1D3556849F5}" destId="{47FA2C57-A74E-4894-81FA-390BD2FEB529}" srcOrd="10" destOrd="0" presId="urn:microsoft.com/office/officeart/2008/layout/LinedList"/>
    <dgm:cxn modelId="{C2599070-50D4-40B3-808D-5DCA5C4F1987}" type="presParOf" srcId="{7CEA8B4B-094E-4AC9-B161-B1D3556849F5}" destId="{442518FA-16D9-47EF-8392-C35B22EA004E}" srcOrd="11" destOrd="0" presId="urn:microsoft.com/office/officeart/2008/layout/LinedList"/>
    <dgm:cxn modelId="{95836631-CFB5-4E73-B56A-993B608743FB}" type="presParOf" srcId="{442518FA-16D9-47EF-8392-C35B22EA004E}" destId="{80116892-A7FC-49F9-AD31-70EE0B1E20A8}" srcOrd="0" destOrd="0" presId="urn:microsoft.com/office/officeart/2008/layout/LinedList"/>
    <dgm:cxn modelId="{8C91C333-12B2-4F63-8D51-AC6306D57709}" type="presParOf" srcId="{442518FA-16D9-47EF-8392-C35B22EA004E}" destId="{4CF4F0F8-3B09-49E2-960F-16B9863AB00B}"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166AF3-62DF-4D94-BA9A-3F62F819A66D}" type="doc">
      <dgm:prSet loTypeId="urn:microsoft.com/office/officeart/2005/8/layout/hChevron3" loCatId="process" qsTypeId="urn:microsoft.com/office/officeart/2005/8/quickstyle/simple4" qsCatId="simple" csTypeId="urn:microsoft.com/office/officeart/2005/8/colors/colorful4" csCatId="colorful" phldr="1"/>
      <dgm:spPr/>
      <dgm:t>
        <a:bodyPr/>
        <a:lstStyle/>
        <a:p>
          <a:endParaRPr lang="en-US"/>
        </a:p>
      </dgm:t>
    </dgm:pt>
    <dgm:pt modelId="{80DAA9E9-E5AD-43CE-93A5-894BDD1C5BE5}">
      <dgm:prSet custT="1"/>
      <dgm:spPr/>
      <dgm:t>
        <a:bodyPr/>
        <a:lstStyle/>
        <a:p>
          <a:pPr algn="l"/>
          <a:r>
            <a:rPr lang="en-US" sz="3200" b="0" i="0">
              <a:solidFill>
                <a:schemeClr val="bg1"/>
              </a:solidFill>
              <a:latin typeface="+mn-lt"/>
              <a:cs typeface="Futura Medium" panose="020B0602020204020303"/>
            </a:rPr>
            <a:t>Schoolwide Basis - Funds used to serve all students in order to increase academic achievement.</a:t>
          </a:r>
        </a:p>
      </dgm:t>
    </dgm:pt>
    <dgm:pt modelId="{D635B999-60C3-419D-B71A-297A5EDCC17F}" type="parTrans" cxnId="{67B9E24D-7BBD-4BF0-BDFC-7F2EB05D5DE3}">
      <dgm:prSet/>
      <dgm:spPr/>
      <dgm:t>
        <a:bodyPr/>
        <a:lstStyle/>
        <a:p>
          <a:endParaRPr lang="en-US"/>
        </a:p>
      </dgm:t>
    </dgm:pt>
    <dgm:pt modelId="{52D72ECA-1E01-4D0B-BEFE-65C3AAC3E14E}" type="sibTrans" cxnId="{67B9E24D-7BBD-4BF0-BDFC-7F2EB05D5DE3}">
      <dgm:prSet/>
      <dgm:spPr/>
      <dgm:t>
        <a:bodyPr/>
        <a:lstStyle/>
        <a:p>
          <a:endParaRPr lang="en-US"/>
        </a:p>
      </dgm:t>
    </dgm:pt>
    <dgm:pt modelId="{5F96D7EE-2054-2740-9A94-DFE27AE8C137}" type="pres">
      <dgm:prSet presAssocID="{AA166AF3-62DF-4D94-BA9A-3F62F819A66D}" presName="Name0" presStyleCnt="0">
        <dgm:presLayoutVars>
          <dgm:dir/>
          <dgm:resizeHandles val="exact"/>
        </dgm:presLayoutVars>
      </dgm:prSet>
      <dgm:spPr/>
    </dgm:pt>
    <dgm:pt modelId="{177D783D-FA90-4C4B-B7FE-3CF48BD7290C}" type="pres">
      <dgm:prSet presAssocID="{80DAA9E9-E5AD-43CE-93A5-894BDD1C5BE5}" presName="parTxOnly" presStyleLbl="node1" presStyleIdx="0" presStyleCnt="1" custScaleX="100000" custLinFactNeighborX="-22471" custLinFactNeighborY="-609">
        <dgm:presLayoutVars>
          <dgm:bulletEnabled val="1"/>
        </dgm:presLayoutVars>
      </dgm:prSet>
      <dgm:spPr/>
    </dgm:pt>
  </dgm:ptLst>
  <dgm:cxnLst>
    <dgm:cxn modelId="{67B9E24D-7BBD-4BF0-BDFC-7F2EB05D5DE3}" srcId="{AA166AF3-62DF-4D94-BA9A-3F62F819A66D}" destId="{80DAA9E9-E5AD-43CE-93A5-894BDD1C5BE5}" srcOrd="0" destOrd="0" parTransId="{D635B999-60C3-419D-B71A-297A5EDCC17F}" sibTransId="{52D72ECA-1E01-4D0B-BEFE-65C3AAC3E14E}"/>
    <dgm:cxn modelId="{4D401F8A-B322-2240-AF7D-59CA90F1E057}" type="presOf" srcId="{AA166AF3-62DF-4D94-BA9A-3F62F819A66D}" destId="{5F96D7EE-2054-2740-9A94-DFE27AE8C137}" srcOrd="0" destOrd="0" presId="urn:microsoft.com/office/officeart/2005/8/layout/hChevron3"/>
    <dgm:cxn modelId="{F01051ED-32A0-8C4D-A2E8-71E81F3AE9C9}" type="presOf" srcId="{80DAA9E9-E5AD-43CE-93A5-894BDD1C5BE5}" destId="{177D783D-FA90-4C4B-B7FE-3CF48BD7290C}" srcOrd="0" destOrd="0" presId="urn:microsoft.com/office/officeart/2005/8/layout/hChevron3"/>
    <dgm:cxn modelId="{D3E44C9A-F591-E94B-99C2-07FEED612B7E}" type="presParOf" srcId="{5F96D7EE-2054-2740-9A94-DFE27AE8C137}" destId="{177D783D-FA90-4C4B-B7FE-3CF48BD7290C}"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DA5FE0-43BB-4C20-B03C-27BBF61E700C}" type="doc">
      <dgm:prSet loTypeId="urn:microsoft.com/office/officeart/2005/8/layout/hChevron3" loCatId="process" qsTypeId="urn:microsoft.com/office/officeart/2005/8/quickstyle/simple1" qsCatId="simple" csTypeId="urn:microsoft.com/office/officeart/2005/8/colors/colorful5" csCatId="colorful" phldr="1"/>
      <dgm:spPr/>
      <dgm:t>
        <a:bodyPr/>
        <a:lstStyle/>
        <a:p>
          <a:endParaRPr lang="en-US"/>
        </a:p>
      </dgm:t>
    </dgm:pt>
    <dgm:pt modelId="{09C35F48-AEAE-4597-A43C-39A23657ED78}">
      <dgm:prSet/>
      <dgm:spPr/>
      <dgm:t>
        <a:bodyPr/>
        <a:lstStyle/>
        <a:p>
          <a:pPr algn="l"/>
          <a:r>
            <a:rPr lang="es-MX" b="0" i="0" dirty="0">
              <a:solidFill>
                <a:schemeClr val="bg1"/>
              </a:solidFill>
            </a:rPr>
            <a:t>Base de toda la Escuela​ - Los fondos solían servir a todos los estudiantes para poder incrementar los logros</a:t>
          </a:r>
          <a:endParaRPr lang="en-US" dirty="0">
            <a:solidFill>
              <a:schemeClr val="bg1"/>
            </a:solidFill>
          </a:endParaRPr>
        </a:p>
      </dgm:t>
    </dgm:pt>
    <dgm:pt modelId="{8B0E835A-02EE-4DB3-8EFD-678C27E4ED66}" type="parTrans" cxnId="{8E500A09-8933-4448-BD9A-A7CD982E9607}">
      <dgm:prSet/>
      <dgm:spPr/>
      <dgm:t>
        <a:bodyPr/>
        <a:lstStyle/>
        <a:p>
          <a:endParaRPr lang="en-US"/>
        </a:p>
      </dgm:t>
    </dgm:pt>
    <dgm:pt modelId="{6CFF3CB7-BB23-4559-95EE-9A8BDF605908}" type="sibTrans" cxnId="{8E500A09-8933-4448-BD9A-A7CD982E9607}">
      <dgm:prSet/>
      <dgm:spPr/>
      <dgm:t>
        <a:bodyPr/>
        <a:lstStyle/>
        <a:p>
          <a:endParaRPr lang="en-US"/>
        </a:p>
      </dgm:t>
    </dgm:pt>
    <dgm:pt modelId="{89DAFAD5-738D-4024-965E-9328D97F6EDE}" type="pres">
      <dgm:prSet presAssocID="{87DA5FE0-43BB-4C20-B03C-27BBF61E700C}" presName="Name0" presStyleCnt="0">
        <dgm:presLayoutVars>
          <dgm:dir/>
          <dgm:resizeHandles val="exact"/>
        </dgm:presLayoutVars>
      </dgm:prSet>
      <dgm:spPr/>
    </dgm:pt>
    <dgm:pt modelId="{F79249E2-ACF3-4586-A26E-A0DC542236F7}" type="pres">
      <dgm:prSet presAssocID="{09C35F48-AEAE-4597-A43C-39A23657ED78}" presName="parTxOnly" presStyleLbl="node1" presStyleIdx="0" presStyleCnt="1">
        <dgm:presLayoutVars>
          <dgm:bulletEnabled val="1"/>
        </dgm:presLayoutVars>
      </dgm:prSet>
      <dgm:spPr/>
    </dgm:pt>
  </dgm:ptLst>
  <dgm:cxnLst>
    <dgm:cxn modelId="{8E500A09-8933-4448-BD9A-A7CD982E9607}" srcId="{87DA5FE0-43BB-4C20-B03C-27BBF61E700C}" destId="{09C35F48-AEAE-4597-A43C-39A23657ED78}" srcOrd="0" destOrd="0" parTransId="{8B0E835A-02EE-4DB3-8EFD-678C27E4ED66}" sibTransId="{6CFF3CB7-BB23-4559-95EE-9A8BDF605908}"/>
    <dgm:cxn modelId="{5CC5F1AE-A582-4ACF-94AA-54589FA8B5CD}" type="presOf" srcId="{87DA5FE0-43BB-4C20-B03C-27BBF61E700C}" destId="{89DAFAD5-738D-4024-965E-9328D97F6EDE}" srcOrd="0" destOrd="0" presId="urn:microsoft.com/office/officeart/2005/8/layout/hChevron3"/>
    <dgm:cxn modelId="{6C0832B7-6BEC-48DB-B089-372B5219D906}" type="presOf" srcId="{09C35F48-AEAE-4597-A43C-39A23657ED78}" destId="{F79249E2-ACF3-4586-A26E-A0DC542236F7}" srcOrd="0" destOrd="0" presId="urn:microsoft.com/office/officeart/2005/8/layout/hChevron3"/>
    <dgm:cxn modelId="{4210EA41-0CD2-4346-A767-BFE47F1E3179}" type="presParOf" srcId="{89DAFAD5-738D-4024-965E-9328D97F6EDE}" destId="{F79249E2-ACF3-4586-A26E-A0DC542236F7}" srcOrd="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26441C-9686-447C-BF80-61EE663F4362}" type="doc">
      <dgm:prSet loTypeId="urn:microsoft.com/office/officeart/2005/8/layout/process1" loCatId="process" qsTypeId="urn:microsoft.com/office/officeart/2005/8/quickstyle/simple4" qsCatId="simple" csTypeId="urn:microsoft.com/office/officeart/2005/8/colors/accent2_2" csCatId="accent2" phldr="1"/>
      <dgm:spPr/>
      <dgm:t>
        <a:bodyPr/>
        <a:lstStyle/>
        <a:p>
          <a:endParaRPr lang="en-US"/>
        </a:p>
      </dgm:t>
    </dgm:pt>
    <dgm:pt modelId="{3D87E758-B45D-439B-A99B-CB9A8A2720A1}">
      <dgm:prSet/>
      <dgm:spPr>
        <a:solidFill>
          <a:schemeClr val="accent1">
            <a:lumMod val="60000"/>
            <a:lumOff val="40000"/>
          </a:schemeClr>
        </a:solidFill>
      </dgm:spPr>
      <dgm:t>
        <a:bodyPr/>
        <a:lstStyle/>
        <a:p>
          <a:pPr rtl="0"/>
          <a:r>
            <a:rPr lang="en-US" b="1" i="0">
              <a:solidFill>
                <a:schemeClr val="tx1"/>
              </a:solidFill>
              <a:latin typeface="+mn-lt"/>
              <a:cs typeface="Futura Medium" panose="020B0602020204020303" pitchFamily="34" charset="-79"/>
            </a:rPr>
            <a:t>Amount of Title I funds available for this year</a:t>
          </a:r>
        </a:p>
      </dgm:t>
    </dgm:pt>
    <dgm:pt modelId="{8C1EB5D8-A60F-4563-B083-947146B4E30C}" type="parTrans" cxnId="{04DAA378-9539-457B-8CE9-606D013A8C0B}">
      <dgm:prSet/>
      <dgm:spPr/>
      <dgm:t>
        <a:bodyPr/>
        <a:lstStyle/>
        <a:p>
          <a:endParaRPr lang="en-US"/>
        </a:p>
      </dgm:t>
    </dgm:pt>
    <dgm:pt modelId="{4C54879B-E04F-4C0C-A1D8-8AD66FC1F0F4}" type="sibTrans" cxnId="{04DAA378-9539-457B-8CE9-606D013A8C0B}">
      <dgm:prSet/>
      <dgm:spPr/>
      <dgm:t>
        <a:bodyPr/>
        <a:lstStyle/>
        <a:p>
          <a:endParaRPr lang="en-US"/>
        </a:p>
      </dgm:t>
    </dgm:pt>
    <dgm:pt modelId="{CCF0326C-62EE-40BE-B449-AE916EE2779E}">
      <dgm:prSet/>
      <dgm:spPr>
        <a:solidFill>
          <a:schemeClr val="accent1">
            <a:lumMod val="60000"/>
            <a:lumOff val="40000"/>
          </a:schemeClr>
        </a:solidFill>
      </dgm:spPr>
      <dgm:t>
        <a:bodyPr/>
        <a:lstStyle/>
        <a:p>
          <a:pPr rtl="0"/>
          <a:r>
            <a:rPr lang="en-US" b="1" i="0" dirty="0">
              <a:solidFill>
                <a:schemeClr val="tx1"/>
              </a:solidFill>
              <a:latin typeface="+mn-lt"/>
              <a:cs typeface="Futura Medium" panose="020B0602020204020303" pitchFamily="34" charset="-79"/>
            </a:rPr>
            <a:t>$1750,150.00</a:t>
          </a:r>
        </a:p>
      </dgm:t>
    </dgm:pt>
    <dgm:pt modelId="{14B65FE2-7FA4-4B16-B55A-9B6536CAA6B0}" type="parTrans" cxnId="{64702A78-5288-41A0-92E3-436D465A278F}">
      <dgm:prSet/>
      <dgm:spPr/>
      <dgm:t>
        <a:bodyPr/>
        <a:lstStyle/>
        <a:p>
          <a:endParaRPr lang="en-US"/>
        </a:p>
      </dgm:t>
    </dgm:pt>
    <dgm:pt modelId="{F684A3C9-8E72-4BBC-A8D8-AA51099B36A0}" type="sibTrans" cxnId="{64702A78-5288-41A0-92E3-436D465A278F}">
      <dgm:prSet/>
      <dgm:spPr/>
      <dgm:t>
        <a:bodyPr/>
        <a:lstStyle/>
        <a:p>
          <a:endParaRPr lang="en-US"/>
        </a:p>
      </dgm:t>
    </dgm:pt>
    <dgm:pt modelId="{A091F94B-39A5-4433-9ECC-861172FE2FDC}">
      <dgm:prSet/>
      <dgm:spPr>
        <a:solidFill>
          <a:schemeClr val="accent1">
            <a:lumMod val="60000"/>
            <a:lumOff val="40000"/>
          </a:schemeClr>
        </a:solidFill>
      </dgm:spPr>
      <dgm:t>
        <a:bodyPr/>
        <a:lstStyle/>
        <a:p>
          <a:pPr rtl="0"/>
          <a:r>
            <a:rPr lang="en-US" b="1" i="0" dirty="0">
              <a:solidFill>
                <a:schemeClr val="tx1"/>
              </a:solidFill>
              <a:latin typeface="+mn-lt"/>
              <a:cs typeface="Futura Medium" panose="020B0602020204020303" pitchFamily="34" charset="-79"/>
            </a:rPr>
            <a:t>Title I budget consists of:</a:t>
          </a:r>
        </a:p>
      </dgm:t>
    </dgm:pt>
    <dgm:pt modelId="{E7979936-C997-4453-91DA-E002DDCA8CA6}" type="parTrans" cxnId="{61FDF0F8-88B7-4A50-A952-50863B21C066}">
      <dgm:prSet/>
      <dgm:spPr/>
      <dgm:t>
        <a:bodyPr/>
        <a:lstStyle/>
        <a:p>
          <a:endParaRPr lang="en-US"/>
        </a:p>
      </dgm:t>
    </dgm:pt>
    <dgm:pt modelId="{2D61C2E9-719F-4251-A278-5C12CB7559C8}" type="sibTrans" cxnId="{61FDF0F8-88B7-4A50-A952-50863B21C066}">
      <dgm:prSet/>
      <dgm:spPr/>
      <dgm:t>
        <a:bodyPr/>
        <a:lstStyle/>
        <a:p>
          <a:endParaRPr lang="en-US"/>
        </a:p>
      </dgm:t>
    </dgm:pt>
    <dgm:pt modelId="{6D05E5A2-8D71-4337-ACCF-6BD2B7A556E8}">
      <dgm:prSet/>
      <dgm:spPr>
        <a:solidFill>
          <a:schemeClr val="accent1">
            <a:lumMod val="60000"/>
            <a:lumOff val="40000"/>
          </a:schemeClr>
        </a:solidFill>
      </dgm:spPr>
      <dgm:t>
        <a:bodyPr/>
        <a:lstStyle/>
        <a:p>
          <a:pPr rtl="0"/>
          <a:r>
            <a:rPr lang="en-US" b="1" i="0" dirty="0">
              <a:solidFill>
                <a:schemeClr val="tx1"/>
              </a:solidFill>
              <a:latin typeface="+mn-lt"/>
              <a:cs typeface="Futura Medium" panose="020B0602020204020303" pitchFamily="34" charset="-79"/>
            </a:rPr>
            <a:t>Dean of Student</a:t>
          </a:r>
        </a:p>
      </dgm:t>
    </dgm:pt>
    <dgm:pt modelId="{81887E17-20A3-471A-A165-4B27A674A241}" type="parTrans" cxnId="{C2F39E26-6954-4E70-AFE3-B2ED108C9F97}">
      <dgm:prSet/>
      <dgm:spPr/>
      <dgm:t>
        <a:bodyPr/>
        <a:lstStyle/>
        <a:p>
          <a:endParaRPr lang="en-US"/>
        </a:p>
      </dgm:t>
    </dgm:pt>
    <dgm:pt modelId="{9C443A41-ED95-430F-B1ED-F7A21068B605}" type="sibTrans" cxnId="{C2F39E26-6954-4E70-AFE3-B2ED108C9F97}">
      <dgm:prSet/>
      <dgm:spPr/>
      <dgm:t>
        <a:bodyPr/>
        <a:lstStyle/>
        <a:p>
          <a:endParaRPr lang="en-US"/>
        </a:p>
      </dgm:t>
    </dgm:pt>
    <dgm:pt modelId="{B58573CA-5692-5040-84F8-BE03BF855729}">
      <dgm:prSet/>
      <dgm:spPr>
        <a:solidFill>
          <a:schemeClr val="accent1">
            <a:lumMod val="60000"/>
            <a:lumOff val="40000"/>
          </a:schemeClr>
        </a:solidFill>
      </dgm:spPr>
      <dgm:t>
        <a:bodyPr/>
        <a:lstStyle/>
        <a:p>
          <a:pPr rtl="0"/>
          <a:r>
            <a:rPr lang="en-US" b="1" i="0" dirty="0">
              <a:solidFill>
                <a:schemeClr val="tx1"/>
              </a:solidFill>
              <a:latin typeface="+mn-lt"/>
              <a:cs typeface="Futura Medium" panose="020B0602020204020303" pitchFamily="34" charset="-79"/>
            </a:rPr>
            <a:t>FACE Liaison</a:t>
          </a:r>
        </a:p>
      </dgm:t>
    </dgm:pt>
    <dgm:pt modelId="{3842F1C1-9CD8-384B-87A3-6697B254B730}" type="parTrans" cxnId="{F48CC16B-C5FA-0D44-83FE-57CFE8A4B8A6}">
      <dgm:prSet/>
      <dgm:spPr/>
      <dgm:t>
        <a:bodyPr/>
        <a:lstStyle/>
        <a:p>
          <a:endParaRPr lang="en-US"/>
        </a:p>
      </dgm:t>
    </dgm:pt>
    <dgm:pt modelId="{CC8ABCAD-8470-874A-A2B9-29EC892F09A5}" type="sibTrans" cxnId="{F48CC16B-C5FA-0D44-83FE-57CFE8A4B8A6}">
      <dgm:prSet/>
      <dgm:spPr/>
      <dgm:t>
        <a:bodyPr/>
        <a:lstStyle/>
        <a:p>
          <a:endParaRPr lang="en-US"/>
        </a:p>
      </dgm:t>
    </dgm:pt>
    <dgm:pt modelId="{62ECA789-7F49-9540-903C-F0BD5076B5FE}">
      <dgm:prSet/>
      <dgm:spPr>
        <a:solidFill>
          <a:schemeClr val="accent1">
            <a:lumMod val="60000"/>
            <a:lumOff val="40000"/>
          </a:schemeClr>
        </a:solidFill>
      </dgm:spPr>
      <dgm:t>
        <a:bodyPr/>
        <a:lstStyle/>
        <a:p>
          <a:pPr rtl="0"/>
          <a:r>
            <a:rPr lang="en-US" b="1" i="0" dirty="0">
              <a:solidFill>
                <a:schemeClr val="tx1"/>
              </a:solidFill>
              <a:latin typeface="+mn-lt"/>
              <a:cs typeface="Futura Medium" panose="020B0602020204020303" pitchFamily="34" charset="-79"/>
            </a:rPr>
            <a:t>Intervention Subs – supporting class sized reduction</a:t>
          </a:r>
        </a:p>
      </dgm:t>
    </dgm:pt>
    <dgm:pt modelId="{867C8701-269A-1142-A53A-602527A02914}" type="parTrans" cxnId="{85A88AF2-23DB-6A43-8374-E6E0B6744208}">
      <dgm:prSet/>
      <dgm:spPr/>
      <dgm:t>
        <a:bodyPr/>
        <a:lstStyle/>
        <a:p>
          <a:endParaRPr lang="en-US"/>
        </a:p>
      </dgm:t>
    </dgm:pt>
    <dgm:pt modelId="{6DCBA28B-21F9-8643-BA59-B5B68782BC61}" type="sibTrans" cxnId="{85A88AF2-23DB-6A43-8374-E6E0B6744208}">
      <dgm:prSet/>
      <dgm:spPr/>
      <dgm:t>
        <a:bodyPr/>
        <a:lstStyle/>
        <a:p>
          <a:endParaRPr lang="en-US"/>
        </a:p>
      </dgm:t>
    </dgm:pt>
    <dgm:pt modelId="{E821E7C2-B906-8845-8C14-E320ED253F50}">
      <dgm:prSet/>
      <dgm:spPr>
        <a:solidFill>
          <a:schemeClr val="accent1">
            <a:lumMod val="60000"/>
            <a:lumOff val="40000"/>
          </a:schemeClr>
        </a:solidFill>
      </dgm:spPr>
      <dgm:t>
        <a:bodyPr/>
        <a:lstStyle/>
        <a:p>
          <a:pPr rtl="0"/>
          <a:r>
            <a:rPr lang="en-US" b="1" i="0" dirty="0">
              <a:solidFill>
                <a:schemeClr val="tx1"/>
              </a:solidFill>
              <a:latin typeface="+mn-lt"/>
              <a:cs typeface="Futura Medium" panose="020B0602020204020303" pitchFamily="34" charset="-79"/>
            </a:rPr>
            <a:t>Instructional Supplies &amp; Materials</a:t>
          </a:r>
        </a:p>
      </dgm:t>
    </dgm:pt>
    <dgm:pt modelId="{C3EF70AC-E316-AA48-A138-B7169704E7B7}" type="parTrans" cxnId="{193CC748-FA4A-7444-AE3A-7874359D2FC5}">
      <dgm:prSet/>
      <dgm:spPr/>
      <dgm:t>
        <a:bodyPr/>
        <a:lstStyle/>
        <a:p>
          <a:endParaRPr lang="en-US"/>
        </a:p>
      </dgm:t>
    </dgm:pt>
    <dgm:pt modelId="{3EC01F2A-2ABA-B647-B68B-6CED8B17CA69}" type="sibTrans" cxnId="{193CC748-FA4A-7444-AE3A-7874359D2FC5}">
      <dgm:prSet/>
      <dgm:spPr/>
      <dgm:t>
        <a:bodyPr/>
        <a:lstStyle/>
        <a:p>
          <a:endParaRPr lang="en-US"/>
        </a:p>
      </dgm:t>
    </dgm:pt>
    <dgm:pt modelId="{4C21B9E4-EE86-4788-98DA-BB8772FC7433}" type="pres">
      <dgm:prSet presAssocID="{3726441C-9686-447C-BF80-61EE663F4362}" presName="Name0" presStyleCnt="0">
        <dgm:presLayoutVars>
          <dgm:dir/>
          <dgm:resizeHandles val="exact"/>
        </dgm:presLayoutVars>
      </dgm:prSet>
      <dgm:spPr/>
    </dgm:pt>
    <dgm:pt modelId="{28762C2A-3A79-41FB-B2E8-7576A05378E5}" type="pres">
      <dgm:prSet presAssocID="{3D87E758-B45D-439B-A99B-CB9A8A2720A1}" presName="node" presStyleLbl="node1" presStyleIdx="0" presStyleCnt="1" custLinFactNeighborX="-10417" custLinFactNeighborY="-69981">
        <dgm:presLayoutVars>
          <dgm:bulletEnabled val="1"/>
        </dgm:presLayoutVars>
      </dgm:prSet>
      <dgm:spPr/>
    </dgm:pt>
  </dgm:ptLst>
  <dgm:cxnLst>
    <dgm:cxn modelId="{447B0A0E-C45F-49EA-9B1B-E038F7680224}" type="presOf" srcId="{CCF0326C-62EE-40BE-B449-AE916EE2779E}" destId="{28762C2A-3A79-41FB-B2E8-7576A05378E5}" srcOrd="0" destOrd="1" presId="urn:microsoft.com/office/officeart/2005/8/layout/process1"/>
    <dgm:cxn modelId="{D3A13C13-6764-49D8-88CA-6D0DB13FC139}" type="presOf" srcId="{6D05E5A2-8D71-4337-ACCF-6BD2B7A556E8}" destId="{28762C2A-3A79-41FB-B2E8-7576A05378E5}" srcOrd="0" destOrd="3" presId="urn:microsoft.com/office/officeart/2005/8/layout/process1"/>
    <dgm:cxn modelId="{31AFB619-43D0-C44B-9B40-B85BCB2AEFB7}" type="presOf" srcId="{62ECA789-7F49-9540-903C-F0BD5076B5FE}" destId="{28762C2A-3A79-41FB-B2E8-7576A05378E5}" srcOrd="0" destOrd="5" presId="urn:microsoft.com/office/officeart/2005/8/layout/process1"/>
    <dgm:cxn modelId="{C2F39E26-6954-4E70-AFE3-B2ED108C9F97}" srcId="{A091F94B-39A5-4433-9ECC-861172FE2FDC}" destId="{6D05E5A2-8D71-4337-ACCF-6BD2B7A556E8}" srcOrd="0" destOrd="0" parTransId="{81887E17-20A3-471A-A165-4B27A674A241}" sibTransId="{9C443A41-ED95-430F-B1ED-F7A21068B605}"/>
    <dgm:cxn modelId="{193CC748-FA4A-7444-AE3A-7874359D2FC5}" srcId="{A091F94B-39A5-4433-9ECC-861172FE2FDC}" destId="{E821E7C2-B906-8845-8C14-E320ED253F50}" srcOrd="3" destOrd="0" parTransId="{C3EF70AC-E316-AA48-A138-B7169704E7B7}" sibTransId="{3EC01F2A-2ABA-B647-B68B-6CED8B17CA69}"/>
    <dgm:cxn modelId="{92839364-A95B-4117-A9D7-FE4269B94BDD}" type="presOf" srcId="{3D87E758-B45D-439B-A99B-CB9A8A2720A1}" destId="{28762C2A-3A79-41FB-B2E8-7576A05378E5}" srcOrd="0" destOrd="0" presId="urn:microsoft.com/office/officeart/2005/8/layout/process1"/>
    <dgm:cxn modelId="{5F1E0969-9B3C-E844-BB4E-A9DB8C61081F}" type="presOf" srcId="{B58573CA-5692-5040-84F8-BE03BF855729}" destId="{28762C2A-3A79-41FB-B2E8-7576A05378E5}" srcOrd="0" destOrd="4" presId="urn:microsoft.com/office/officeart/2005/8/layout/process1"/>
    <dgm:cxn modelId="{F48CC16B-C5FA-0D44-83FE-57CFE8A4B8A6}" srcId="{A091F94B-39A5-4433-9ECC-861172FE2FDC}" destId="{B58573CA-5692-5040-84F8-BE03BF855729}" srcOrd="1" destOrd="0" parTransId="{3842F1C1-9CD8-384B-87A3-6697B254B730}" sibTransId="{CC8ABCAD-8470-874A-A2B9-29EC892F09A5}"/>
    <dgm:cxn modelId="{5021C66C-13C3-4585-A9CF-826F95C5B613}" type="presOf" srcId="{3726441C-9686-447C-BF80-61EE663F4362}" destId="{4C21B9E4-EE86-4788-98DA-BB8772FC7433}" srcOrd="0" destOrd="0" presId="urn:microsoft.com/office/officeart/2005/8/layout/process1"/>
    <dgm:cxn modelId="{E7D81A6E-5C32-427A-83E9-95DE362ACDD3}" type="presOf" srcId="{A091F94B-39A5-4433-9ECC-861172FE2FDC}" destId="{28762C2A-3A79-41FB-B2E8-7576A05378E5}" srcOrd="0" destOrd="2" presId="urn:microsoft.com/office/officeart/2005/8/layout/process1"/>
    <dgm:cxn modelId="{64702A78-5288-41A0-92E3-436D465A278F}" srcId="{3D87E758-B45D-439B-A99B-CB9A8A2720A1}" destId="{CCF0326C-62EE-40BE-B449-AE916EE2779E}" srcOrd="0" destOrd="0" parTransId="{14B65FE2-7FA4-4B16-B55A-9B6536CAA6B0}" sibTransId="{F684A3C9-8E72-4BBC-A8D8-AA51099B36A0}"/>
    <dgm:cxn modelId="{04DAA378-9539-457B-8CE9-606D013A8C0B}" srcId="{3726441C-9686-447C-BF80-61EE663F4362}" destId="{3D87E758-B45D-439B-A99B-CB9A8A2720A1}" srcOrd="0" destOrd="0" parTransId="{8C1EB5D8-A60F-4563-B083-947146B4E30C}" sibTransId="{4C54879B-E04F-4C0C-A1D8-8AD66FC1F0F4}"/>
    <dgm:cxn modelId="{19F1469A-90E9-234C-9882-F87B2F813AE4}" type="presOf" srcId="{E821E7C2-B906-8845-8C14-E320ED253F50}" destId="{28762C2A-3A79-41FB-B2E8-7576A05378E5}" srcOrd="0" destOrd="6" presId="urn:microsoft.com/office/officeart/2005/8/layout/process1"/>
    <dgm:cxn modelId="{85A88AF2-23DB-6A43-8374-E6E0B6744208}" srcId="{A091F94B-39A5-4433-9ECC-861172FE2FDC}" destId="{62ECA789-7F49-9540-903C-F0BD5076B5FE}" srcOrd="2" destOrd="0" parTransId="{867C8701-269A-1142-A53A-602527A02914}" sibTransId="{6DCBA28B-21F9-8643-BA59-B5B68782BC61}"/>
    <dgm:cxn modelId="{61FDF0F8-88B7-4A50-A952-50863B21C066}" srcId="{3D87E758-B45D-439B-A99B-CB9A8A2720A1}" destId="{A091F94B-39A5-4433-9ECC-861172FE2FDC}" srcOrd="1" destOrd="0" parTransId="{E7979936-C997-4453-91DA-E002DDCA8CA6}" sibTransId="{2D61C2E9-719F-4251-A278-5C12CB7559C8}"/>
    <dgm:cxn modelId="{6E64B7A0-37BB-4072-BEAF-20EAF0F31B4C}" type="presParOf" srcId="{4C21B9E4-EE86-4788-98DA-BB8772FC7433}" destId="{28762C2A-3A79-41FB-B2E8-7576A05378E5}"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B7F4C6-5F6E-40D7-AE43-9D73646AD135}"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US"/>
        </a:p>
      </dgm:t>
    </dgm:pt>
    <dgm:pt modelId="{37239D9B-F619-4EE1-87A2-2E7E6D8D7558}">
      <dgm:prSet/>
      <dgm:spPr/>
      <dgm:t>
        <a:bodyPr/>
        <a:lstStyle/>
        <a:p>
          <a:r>
            <a:rPr lang="es-MX" b="1" i="0" dirty="0"/>
            <a:t>Cantidad de fondos disponibles para este año</a:t>
          </a:r>
          <a:endParaRPr lang="en-US" b="1" dirty="0"/>
        </a:p>
      </dgm:t>
    </dgm:pt>
    <dgm:pt modelId="{379CB365-5DC7-4506-A71C-B670A9A140BB}" type="parTrans" cxnId="{94EE9113-2F23-4457-A5FF-AA14519C8A5B}">
      <dgm:prSet/>
      <dgm:spPr/>
      <dgm:t>
        <a:bodyPr/>
        <a:lstStyle/>
        <a:p>
          <a:endParaRPr lang="en-US"/>
        </a:p>
      </dgm:t>
    </dgm:pt>
    <dgm:pt modelId="{8799C0F5-7A27-418E-9FF5-B8A6E7B30BC2}" type="sibTrans" cxnId="{94EE9113-2F23-4457-A5FF-AA14519C8A5B}">
      <dgm:prSet/>
      <dgm:spPr/>
      <dgm:t>
        <a:bodyPr/>
        <a:lstStyle/>
        <a:p>
          <a:endParaRPr lang="en-US"/>
        </a:p>
      </dgm:t>
    </dgm:pt>
    <dgm:pt modelId="{BD474B30-2AAE-40F7-A25C-7A3C428CAAD7}">
      <dgm:prSet/>
      <dgm:spPr/>
      <dgm:t>
        <a:bodyPr/>
        <a:lstStyle/>
        <a:p>
          <a:r>
            <a:rPr lang="es-MX" b="1" i="0" dirty="0"/>
            <a:t>Los fondos  del Titulo I consisten en:</a:t>
          </a:r>
          <a:r>
            <a:rPr lang="en-US" b="1" i="0" dirty="0"/>
            <a:t>​</a:t>
          </a:r>
          <a:endParaRPr lang="en-US" b="1" dirty="0"/>
        </a:p>
      </dgm:t>
    </dgm:pt>
    <dgm:pt modelId="{B970DD27-B609-424B-A5BA-7B052AA40827}" type="parTrans" cxnId="{A508784A-7BFC-4024-A5BC-1F0C22CE43ED}">
      <dgm:prSet/>
      <dgm:spPr/>
      <dgm:t>
        <a:bodyPr/>
        <a:lstStyle/>
        <a:p>
          <a:endParaRPr lang="en-US"/>
        </a:p>
      </dgm:t>
    </dgm:pt>
    <dgm:pt modelId="{38A7B673-6DD2-41C6-A688-D19488AB9024}" type="sibTrans" cxnId="{A508784A-7BFC-4024-A5BC-1F0C22CE43ED}">
      <dgm:prSet/>
      <dgm:spPr/>
      <dgm:t>
        <a:bodyPr/>
        <a:lstStyle/>
        <a:p>
          <a:endParaRPr lang="en-US"/>
        </a:p>
      </dgm:t>
    </dgm:pt>
    <dgm:pt modelId="{B404A6C1-7D3C-4889-9E2E-5ED236973B7A}">
      <dgm:prSet/>
      <dgm:spPr/>
      <dgm:t>
        <a:bodyPr/>
        <a:lstStyle/>
        <a:p>
          <a:r>
            <a:rPr lang="en-US" b="1" dirty="0" err="1"/>
            <a:t>Decano</a:t>
          </a:r>
          <a:r>
            <a:rPr lang="en-US" b="1" dirty="0"/>
            <a:t> de </a:t>
          </a:r>
          <a:r>
            <a:rPr lang="en-US" b="1" dirty="0" err="1"/>
            <a:t>estudiantes</a:t>
          </a:r>
          <a:endParaRPr lang="en-US" b="1" dirty="0"/>
        </a:p>
      </dgm:t>
    </dgm:pt>
    <dgm:pt modelId="{22CBF189-F325-4D01-B0F4-6B9D478ADE13}" type="parTrans" cxnId="{DBD0EF7A-B408-4EB6-A9DC-5D96BD1041EC}">
      <dgm:prSet/>
      <dgm:spPr/>
      <dgm:t>
        <a:bodyPr/>
        <a:lstStyle/>
        <a:p>
          <a:endParaRPr lang="en-US"/>
        </a:p>
      </dgm:t>
    </dgm:pt>
    <dgm:pt modelId="{24DC1740-0A68-4934-BF2A-8D3563C0F0FE}" type="sibTrans" cxnId="{DBD0EF7A-B408-4EB6-A9DC-5D96BD1041EC}">
      <dgm:prSet/>
      <dgm:spPr/>
      <dgm:t>
        <a:bodyPr/>
        <a:lstStyle/>
        <a:p>
          <a:endParaRPr lang="en-US"/>
        </a:p>
      </dgm:t>
    </dgm:pt>
    <dgm:pt modelId="{25A8128D-53D0-4B85-8FA1-B5956D18BED4}">
      <dgm:prSet/>
      <dgm:spPr/>
      <dgm:t>
        <a:bodyPr/>
        <a:lstStyle/>
        <a:p>
          <a:r>
            <a:rPr lang="en-US" b="1" dirty="0"/>
            <a:t>FACE</a:t>
          </a:r>
        </a:p>
      </dgm:t>
    </dgm:pt>
    <dgm:pt modelId="{D3BA65A9-BD8C-4C17-9383-091F4B376354}" type="parTrans" cxnId="{2852C4E0-EB3F-4185-9319-6A7104C9CF90}">
      <dgm:prSet/>
      <dgm:spPr/>
      <dgm:t>
        <a:bodyPr/>
        <a:lstStyle/>
        <a:p>
          <a:endParaRPr lang="en-US"/>
        </a:p>
      </dgm:t>
    </dgm:pt>
    <dgm:pt modelId="{5659F887-B3B2-44A8-8AC0-9CA25D4D9868}" type="sibTrans" cxnId="{2852C4E0-EB3F-4185-9319-6A7104C9CF90}">
      <dgm:prSet/>
      <dgm:spPr/>
      <dgm:t>
        <a:bodyPr/>
        <a:lstStyle/>
        <a:p>
          <a:endParaRPr lang="en-US"/>
        </a:p>
      </dgm:t>
    </dgm:pt>
    <dgm:pt modelId="{534868AC-4AEC-4DD4-A040-B4CBAD3FD6BD}">
      <dgm:prSet/>
      <dgm:spPr/>
      <dgm:t>
        <a:bodyPr/>
        <a:lstStyle/>
        <a:p>
          <a:r>
            <a:rPr lang="en-US" b="1" i="0" dirty="0">
              <a:solidFill>
                <a:schemeClr val="tx1"/>
              </a:solidFill>
              <a:latin typeface="+mn-lt"/>
              <a:cs typeface="Futura Medium" panose="020B0602020204020303" pitchFamily="34" charset="-79"/>
            </a:rPr>
            <a:t>$1750,150.00</a:t>
          </a:r>
          <a:endParaRPr lang="en-US" b="1" dirty="0"/>
        </a:p>
      </dgm:t>
    </dgm:pt>
    <dgm:pt modelId="{72C12785-160C-42CC-B761-367AFBF8725F}" type="parTrans" cxnId="{67277E34-A241-4B5C-868C-59371F3E157B}">
      <dgm:prSet/>
      <dgm:spPr/>
      <dgm:t>
        <a:bodyPr/>
        <a:lstStyle/>
        <a:p>
          <a:endParaRPr lang="en-US"/>
        </a:p>
      </dgm:t>
    </dgm:pt>
    <dgm:pt modelId="{D0A44EAC-B2E1-4367-864A-A746826F6B27}" type="sibTrans" cxnId="{67277E34-A241-4B5C-868C-59371F3E157B}">
      <dgm:prSet/>
      <dgm:spPr/>
      <dgm:t>
        <a:bodyPr/>
        <a:lstStyle/>
        <a:p>
          <a:endParaRPr lang="en-US"/>
        </a:p>
      </dgm:t>
    </dgm:pt>
    <dgm:pt modelId="{7EDC235D-FFE9-184E-8FCC-0E9993E0531D}">
      <dgm:prSet/>
      <dgm:spPr/>
      <dgm:t>
        <a:bodyPr/>
        <a:lstStyle/>
        <a:p>
          <a:r>
            <a:rPr lang="en-US" b="1" dirty="0" err="1"/>
            <a:t>Substitutos</a:t>
          </a:r>
          <a:r>
            <a:rPr lang="en-US" b="1" dirty="0"/>
            <a:t> para reducer </a:t>
          </a:r>
          <a:r>
            <a:rPr lang="en-US" b="1" dirty="0" err="1"/>
            <a:t>numero</a:t>
          </a:r>
          <a:r>
            <a:rPr lang="en-US" b="1" dirty="0"/>
            <a:t> de </a:t>
          </a:r>
          <a:r>
            <a:rPr lang="en-US" b="1" dirty="0" err="1"/>
            <a:t>alumnos</a:t>
          </a:r>
          <a:r>
            <a:rPr lang="en-US" b="1" dirty="0"/>
            <a:t> </a:t>
          </a:r>
          <a:r>
            <a:rPr lang="en-US" b="1" dirty="0" err="1"/>
            <a:t>en</a:t>
          </a:r>
          <a:r>
            <a:rPr lang="en-US" b="1" dirty="0"/>
            <a:t> </a:t>
          </a:r>
          <a:r>
            <a:rPr lang="en-US" b="1" dirty="0" err="1"/>
            <a:t>clase</a:t>
          </a:r>
          <a:endParaRPr lang="en-US" b="1" dirty="0"/>
        </a:p>
      </dgm:t>
    </dgm:pt>
    <dgm:pt modelId="{1FD8910D-578E-A14E-B179-F58774B52416}" type="parTrans" cxnId="{2A1B57F3-DC81-D643-8190-0952FDD87305}">
      <dgm:prSet/>
      <dgm:spPr/>
      <dgm:t>
        <a:bodyPr/>
        <a:lstStyle/>
        <a:p>
          <a:endParaRPr lang="en-US"/>
        </a:p>
      </dgm:t>
    </dgm:pt>
    <dgm:pt modelId="{251CC613-78B8-7B43-AA0D-38BD43D9E346}" type="sibTrans" cxnId="{2A1B57F3-DC81-D643-8190-0952FDD87305}">
      <dgm:prSet/>
      <dgm:spPr/>
      <dgm:t>
        <a:bodyPr/>
        <a:lstStyle/>
        <a:p>
          <a:endParaRPr lang="en-US"/>
        </a:p>
      </dgm:t>
    </dgm:pt>
    <dgm:pt modelId="{9F3B7693-94B9-194A-811E-3DEFC262A2AC}">
      <dgm:prSet/>
      <dgm:spPr/>
      <dgm:t>
        <a:bodyPr/>
        <a:lstStyle/>
        <a:p>
          <a:r>
            <a:rPr lang="en-US" b="1" dirty="0" err="1"/>
            <a:t>Suministros</a:t>
          </a:r>
          <a:r>
            <a:rPr lang="en-US" b="1" dirty="0"/>
            <a:t> y </a:t>
          </a:r>
          <a:r>
            <a:rPr lang="en-US" b="1" dirty="0" err="1"/>
            <a:t>materiales</a:t>
          </a:r>
          <a:r>
            <a:rPr lang="en-US" b="1" dirty="0"/>
            <a:t> </a:t>
          </a:r>
          <a:r>
            <a:rPr lang="en-US" b="1" dirty="0" err="1"/>
            <a:t>instructivos</a:t>
          </a:r>
          <a:r>
            <a:rPr lang="en-US" b="1" dirty="0"/>
            <a:t> </a:t>
          </a:r>
        </a:p>
      </dgm:t>
    </dgm:pt>
    <dgm:pt modelId="{D7DDF415-E77A-5E4D-9110-56E096C62A36}" type="parTrans" cxnId="{426F2AE5-2B19-1747-8264-416306F6982E}">
      <dgm:prSet/>
      <dgm:spPr/>
      <dgm:t>
        <a:bodyPr/>
        <a:lstStyle/>
        <a:p>
          <a:endParaRPr lang="en-US"/>
        </a:p>
      </dgm:t>
    </dgm:pt>
    <dgm:pt modelId="{5A1277BE-4857-E74B-99B8-D7C8B5DCC88E}" type="sibTrans" cxnId="{426F2AE5-2B19-1747-8264-416306F6982E}">
      <dgm:prSet/>
      <dgm:spPr/>
      <dgm:t>
        <a:bodyPr/>
        <a:lstStyle/>
        <a:p>
          <a:endParaRPr lang="en-US"/>
        </a:p>
      </dgm:t>
    </dgm:pt>
    <dgm:pt modelId="{F4744565-1467-4CA4-AC31-75D0E5BFBB5B}" type="pres">
      <dgm:prSet presAssocID="{9EB7F4C6-5F6E-40D7-AE43-9D73646AD135}" presName="Name0" presStyleCnt="0">
        <dgm:presLayoutVars>
          <dgm:dir/>
          <dgm:resizeHandles val="exact"/>
        </dgm:presLayoutVars>
      </dgm:prSet>
      <dgm:spPr/>
    </dgm:pt>
    <dgm:pt modelId="{12E9001B-98CB-4C48-ACF2-4A3EA5F97FC7}" type="pres">
      <dgm:prSet presAssocID="{37239D9B-F619-4EE1-87A2-2E7E6D8D7558}" presName="node" presStyleLbl="node1" presStyleIdx="0" presStyleCnt="1" custLinFactNeighborX="-1471" custLinFactNeighborY="-1405">
        <dgm:presLayoutVars>
          <dgm:bulletEnabled val="1"/>
        </dgm:presLayoutVars>
      </dgm:prSet>
      <dgm:spPr/>
    </dgm:pt>
  </dgm:ptLst>
  <dgm:cxnLst>
    <dgm:cxn modelId="{AF83950E-D3BE-4392-B672-76C844FF1E2F}" type="presOf" srcId="{B404A6C1-7D3C-4889-9E2E-5ED236973B7A}" destId="{12E9001B-98CB-4C48-ACF2-4A3EA5F97FC7}" srcOrd="0" destOrd="3" presId="urn:microsoft.com/office/officeart/2005/8/layout/process1"/>
    <dgm:cxn modelId="{94EE9113-2F23-4457-A5FF-AA14519C8A5B}" srcId="{9EB7F4C6-5F6E-40D7-AE43-9D73646AD135}" destId="{37239D9B-F619-4EE1-87A2-2E7E6D8D7558}" srcOrd="0" destOrd="0" parTransId="{379CB365-5DC7-4506-A71C-B670A9A140BB}" sibTransId="{8799C0F5-7A27-418E-9FF5-B8A6E7B30BC2}"/>
    <dgm:cxn modelId="{67277E34-A241-4B5C-868C-59371F3E157B}" srcId="{37239D9B-F619-4EE1-87A2-2E7E6D8D7558}" destId="{534868AC-4AEC-4DD4-A040-B4CBAD3FD6BD}" srcOrd="0" destOrd="0" parTransId="{72C12785-160C-42CC-B761-367AFBF8725F}" sibTransId="{D0A44EAC-B2E1-4367-864A-A746826F6B27}"/>
    <dgm:cxn modelId="{E12B2348-1DCE-4321-8AAB-EA4C3F3662E3}" type="presOf" srcId="{25A8128D-53D0-4B85-8FA1-B5956D18BED4}" destId="{12E9001B-98CB-4C48-ACF2-4A3EA5F97FC7}" srcOrd="0" destOrd="4" presId="urn:microsoft.com/office/officeart/2005/8/layout/process1"/>
    <dgm:cxn modelId="{A508784A-7BFC-4024-A5BC-1F0C22CE43ED}" srcId="{37239D9B-F619-4EE1-87A2-2E7E6D8D7558}" destId="{BD474B30-2AAE-40F7-A25C-7A3C428CAAD7}" srcOrd="1" destOrd="0" parTransId="{B970DD27-B609-424B-A5BA-7B052AA40827}" sibTransId="{38A7B673-6DD2-41C6-A688-D19488AB9024}"/>
    <dgm:cxn modelId="{46856567-84C8-48E6-972D-1BD9A010F589}" type="presOf" srcId="{37239D9B-F619-4EE1-87A2-2E7E6D8D7558}" destId="{12E9001B-98CB-4C48-ACF2-4A3EA5F97FC7}" srcOrd="0" destOrd="0" presId="urn:microsoft.com/office/officeart/2005/8/layout/process1"/>
    <dgm:cxn modelId="{DBD0EF7A-B408-4EB6-A9DC-5D96BD1041EC}" srcId="{37239D9B-F619-4EE1-87A2-2E7E6D8D7558}" destId="{B404A6C1-7D3C-4889-9E2E-5ED236973B7A}" srcOrd="2" destOrd="0" parTransId="{22CBF189-F325-4D01-B0F4-6B9D478ADE13}" sibTransId="{24DC1740-0A68-4934-BF2A-8D3563C0F0FE}"/>
    <dgm:cxn modelId="{2510609B-1220-DD4D-86CF-FF0C98311A72}" type="presOf" srcId="{9F3B7693-94B9-194A-811E-3DEFC262A2AC}" destId="{12E9001B-98CB-4C48-ACF2-4A3EA5F97FC7}" srcOrd="0" destOrd="6" presId="urn:microsoft.com/office/officeart/2005/8/layout/process1"/>
    <dgm:cxn modelId="{245AAA9D-D0C7-D247-91ED-DB14D59D9D2D}" type="presOf" srcId="{7EDC235D-FFE9-184E-8FCC-0E9993E0531D}" destId="{12E9001B-98CB-4C48-ACF2-4A3EA5F97FC7}" srcOrd="0" destOrd="5" presId="urn:microsoft.com/office/officeart/2005/8/layout/process1"/>
    <dgm:cxn modelId="{BE70F1C4-4FB0-47ED-BAB8-4BAC342CB0BA}" type="presOf" srcId="{534868AC-4AEC-4DD4-A040-B4CBAD3FD6BD}" destId="{12E9001B-98CB-4C48-ACF2-4A3EA5F97FC7}" srcOrd="0" destOrd="1" presId="urn:microsoft.com/office/officeart/2005/8/layout/process1"/>
    <dgm:cxn modelId="{8897B6C8-F0C3-4F18-9E40-18B523911D6D}" type="presOf" srcId="{BD474B30-2AAE-40F7-A25C-7A3C428CAAD7}" destId="{12E9001B-98CB-4C48-ACF2-4A3EA5F97FC7}" srcOrd="0" destOrd="2" presId="urn:microsoft.com/office/officeart/2005/8/layout/process1"/>
    <dgm:cxn modelId="{2852C4E0-EB3F-4185-9319-6A7104C9CF90}" srcId="{37239D9B-F619-4EE1-87A2-2E7E6D8D7558}" destId="{25A8128D-53D0-4B85-8FA1-B5956D18BED4}" srcOrd="3" destOrd="0" parTransId="{D3BA65A9-BD8C-4C17-9383-091F4B376354}" sibTransId="{5659F887-B3B2-44A8-8AC0-9CA25D4D9868}"/>
    <dgm:cxn modelId="{426F2AE5-2B19-1747-8264-416306F6982E}" srcId="{37239D9B-F619-4EE1-87A2-2E7E6D8D7558}" destId="{9F3B7693-94B9-194A-811E-3DEFC262A2AC}" srcOrd="5" destOrd="0" parTransId="{D7DDF415-E77A-5E4D-9110-56E096C62A36}" sibTransId="{5A1277BE-4857-E74B-99B8-D7C8B5DCC88E}"/>
    <dgm:cxn modelId="{2A1B57F3-DC81-D643-8190-0952FDD87305}" srcId="{37239D9B-F619-4EE1-87A2-2E7E6D8D7558}" destId="{7EDC235D-FFE9-184E-8FCC-0E9993E0531D}" srcOrd="4" destOrd="0" parTransId="{1FD8910D-578E-A14E-B179-F58774B52416}" sibTransId="{251CC613-78B8-7B43-AA0D-38BD43D9E346}"/>
    <dgm:cxn modelId="{07E2E8F3-77E5-4CD2-B070-E1AF396B95FC}" type="presOf" srcId="{9EB7F4C6-5F6E-40D7-AE43-9D73646AD135}" destId="{F4744565-1467-4CA4-AC31-75D0E5BFBB5B}" srcOrd="0" destOrd="0" presId="urn:microsoft.com/office/officeart/2005/8/layout/process1"/>
    <dgm:cxn modelId="{CD4D248A-7C34-4A19-89FF-8E90AD2E6C50}" type="presParOf" srcId="{F4744565-1467-4CA4-AC31-75D0E5BFBB5B}" destId="{12E9001B-98CB-4C48-ACF2-4A3EA5F97FC7}" srcOrd="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49EC62-6AC7-4023-BCFF-AD328830706D}" type="doc">
      <dgm:prSet loTypeId="urn:microsoft.com/office/officeart/2005/8/layout/vList2" loCatId="list" qsTypeId="urn:microsoft.com/office/officeart/2005/8/quickstyle/simple3" qsCatId="simple" csTypeId="urn:microsoft.com/office/officeart/2005/8/colors/accent5_3" csCatId="accent5" phldr="1"/>
      <dgm:spPr/>
      <dgm:t>
        <a:bodyPr/>
        <a:lstStyle/>
        <a:p>
          <a:endParaRPr lang="en-US"/>
        </a:p>
      </dgm:t>
    </dgm:pt>
    <dgm:pt modelId="{BB7E9C81-F08A-4C8B-81F1-FF2E6C81EDA0}">
      <dgm:prSet custT="1"/>
      <dgm:spPr/>
      <dgm:t>
        <a:bodyPr/>
        <a:lstStyle/>
        <a:p>
          <a:pPr rtl="0"/>
          <a:r>
            <a:rPr lang="en-US" sz="2000" b="1"/>
            <a:t>Individual report card on your child’s progress</a:t>
          </a:r>
        </a:p>
      </dgm:t>
    </dgm:pt>
    <dgm:pt modelId="{64DBB662-6DA5-4B46-8F92-CEFEFABAC61A}" type="parTrans" cxnId="{D4F2A994-CDC5-4B95-9F25-6F96E4CFF90C}">
      <dgm:prSet/>
      <dgm:spPr/>
      <dgm:t>
        <a:bodyPr/>
        <a:lstStyle/>
        <a:p>
          <a:endParaRPr lang="en-US"/>
        </a:p>
      </dgm:t>
    </dgm:pt>
    <dgm:pt modelId="{544E3BF0-664B-4489-AF79-ACFFD952D79F}" type="sibTrans" cxnId="{D4F2A994-CDC5-4B95-9F25-6F96E4CFF90C}">
      <dgm:prSet/>
      <dgm:spPr/>
      <dgm:t>
        <a:bodyPr/>
        <a:lstStyle/>
        <a:p>
          <a:endParaRPr lang="en-US"/>
        </a:p>
      </dgm:t>
    </dgm:pt>
    <dgm:pt modelId="{52DBFDC8-20A4-43A5-92B3-F77C1AA1BD70}">
      <dgm:prSet custT="1"/>
      <dgm:spPr/>
      <dgm:t>
        <a:bodyPr/>
        <a:lstStyle/>
        <a:p>
          <a:pPr rtl="0"/>
          <a:r>
            <a:rPr lang="en-US" sz="2000" b="1"/>
            <a:t>Information on State and local assessments</a:t>
          </a:r>
        </a:p>
      </dgm:t>
    </dgm:pt>
    <dgm:pt modelId="{605D67E9-B84F-4D65-A09A-8ADE05CBB451}" type="parTrans" cxnId="{1182B51B-47BE-4F1C-B333-C4E43DD73004}">
      <dgm:prSet/>
      <dgm:spPr/>
      <dgm:t>
        <a:bodyPr/>
        <a:lstStyle/>
        <a:p>
          <a:endParaRPr lang="en-US"/>
        </a:p>
      </dgm:t>
    </dgm:pt>
    <dgm:pt modelId="{6536EBF0-3691-4C62-812F-85C750C7C4BB}" type="sibTrans" cxnId="{1182B51B-47BE-4F1C-B333-C4E43DD73004}">
      <dgm:prSet/>
      <dgm:spPr/>
      <dgm:t>
        <a:bodyPr/>
        <a:lstStyle/>
        <a:p>
          <a:endParaRPr lang="en-US"/>
        </a:p>
      </dgm:t>
    </dgm:pt>
    <dgm:pt modelId="{1855AD93-DE96-419A-8A2B-037E81219C9B}">
      <dgm:prSet custT="1"/>
      <dgm:spPr/>
      <dgm:t>
        <a:bodyPr/>
        <a:lstStyle/>
        <a:p>
          <a:pPr rtl="0"/>
          <a:r>
            <a:rPr lang="en-US" sz="2000" b="1"/>
            <a:t>Right of parents to become involved in the school’s programs and how to do so</a:t>
          </a:r>
        </a:p>
      </dgm:t>
    </dgm:pt>
    <dgm:pt modelId="{BD47AD92-6416-40F9-82E1-53711B428752}" type="parTrans" cxnId="{A9976D05-E893-4CC1-B2B5-088248766B45}">
      <dgm:prSet/>
      <dgm:spPr/>
      <dgm:t>
        <a:bodyPr/>
        <a:lstStyle/>
        <a:p>
          <a:endParaRPr lang="en-US"/>
        </a:p>
      </dgm:t>
    </dgm:pt>
    <dgm:pt modelId="{A2D2F042-A764-4D7B-BECE-6134952C5DCA}" type="sibTrans" cxnId="{A9976D05-E893-4CC1-B2B5-088248766B45}">
      <dgm:prSet/>
      <dgm:spPr/>
      <dgm:t>
        <a:bodyPr/>
        <a:lstStyle/>
        <a:p>
          <a:endParaRPr lang="en-US"/>
        </a:p>
      </dgm:t>
    </dgm:pt>
    <dgm:pt modelId="{7C5B3482-A039-4657-944A-AD42DBCDF9B4}">
      <dgm:prSet custT="1"/>
      <dgm:spPr/>
      <dgm:t>
        <a:bodyPr/>
        <a:lstStyle/>
        <a:p>
          <a:pPr rtl="0"/>
          <a:r>
            <a:rPr lang="en-US" sz="1800" b="1"/>
            <a:t>Subject matter assessed</a:t>
          </a:r>
        </a:p>
      </dgm:t>
    </dgm:pt>
    <dgm:pt modelId="{11028731-0432-474E-9B0B-69E0A3875483}" type="parTrans" cxnId="{B215CDF9-5991-4E39-8FA3-EAAB99C2A13A}">
      <dgm:prSet/>
      <dgm:spPr/>
      <dgm:t>
        <a:bodyPr/>
        <a:lstStyle/>
        <a:p>
          <a:endParaRPr lang="en-US"/>
        </a:p>
      </dgm:t>
    </dgm:pt>
    <dgm:pt modelId="{38C9F141-53DF-4494-8F0C-B5EB2294BE4F}" type="sibTrans" cxnId="{B215CDF9-5991-4E39-8FA3-EAAB99C2A13A}">
      <dgm:prSet/>
      <dgm:spPr/>
      <dgm:t>
        <a:bodyPr/>
        <a:lstStyle/>
        <a:p>
          <a:endParaRPr lang="en-US"/>
        </a:p>
      </dgm:t>
    </dgm:pt>
    <dgm:pt modelId="{939952B5-073A-4946-B61F-AC10FAE0E43D}">
      <dgm:prSet custT="1"/>
      <dgm:spPr/>
      <dgm:t>
        <a:bodyPr/>
        <a:lstStyle/>
        <a:p>
          <a:pPr rtl="0"/>
          <a:r>
            <a:rPr lang="en-US" sz="1800" b="1"/>
            <a:t>Purpose of the assessment</a:t>
          </a:r>
        </a:p>
      </dgm:t>
    </dgm:pt>
    <dgm:pt modelId="{937BA257-B523-48C2-8D3D-AA32F3D8D8CE}" type="parTrans" cxnId="{EF1B4281-4E7B-4E35-AF7A-BB25910A5F9B}">
      <dgm:prSet/>
      <dgm:spPr/>
      <dgm:t>
        <a:bodyPr/>
        <a:lstStyle/>
        <a:p>
          <a:endParaRPr lang="en-US"/>
        </a:p>
      </dgm:t>
    </dgm:pt>
    <dgm:pt modelId="{31BB7D61-0E4F-4384-BBB8-B456D43FE710}" type="sibTrans" cxnId="{EF1B4281-4E7B-4E35-AF7A-BB25910A5F9B}">
      <dgm:prSet/>
      <dgm:spPr/>
      <dgm:t>
        <a:bodyPr/>
        <a:lstStyle/>
        <a:p>
          <a:endParaRPr lang="en-US"/>
        </a:p>
      </dgm:t>
    </dgm:pt>
    <dgm:pt modelId="{6BD03FA2-DDCE-4879-B59F-EDF9531711D2}">
      <dgm:prSet custT="1"/>
      <dgm:spPr/>
      <dgm:t>
        <a:bodyPr/>
        <a:lstStyle/>
        <a:p>
          <a:pPr rtl="0"/>
          <a:r>
            <a:rPr lang="en-US" sz="1800" b="1"/>
            <a:t>Volunteering</a:t>
          </a:r>
        </a:p>
      </dgm:t>
    </dgm:pt>
    <dgm:pt modelId="{A45C5EAC-7960-422E-9FD4-00F3E2E15942}" type="parTrans" cxnId="{B3B55F3E-9893-41CB-B1C6-8DB4EC931DD3}">
      <dgm:prSet/>
      <dgm:spPr/>
      <dgm:t>
        <a:bodyPr/>
        <a:lstStyle/>
        <a:p>
          <a:endParaRPr lang="en-US"/>
        </a:p>
      </dgm:t>
    </dgm:pt>
    <dgm:pt modelId="{756E9C35-1CEC-49DE-BB35-7641527FDFCD}" type="sibTrans" cxnId="{B3B55F3E-9893-41CB-B1C6-8DB4EC931DD3}">
      <dgm:prSet/>
      <dgm:spPr/>
      <dgm:t>
        <a:bodyPr/>
        <a:lstStyle/>
        <a:p>
          <a:endParaRPr lang="en-US"/>
        </a:p>
      </dgm:t>
    </dgm:pt>
    <dgm:pt modelId="{3107663A-91FB-4172-8EA8-7D5D763CDFC0}">
      <dgm:prSet custT="1"/>
      <dgm:spPr/>
      <dgm:t>
        <a:bodyPr/>
        <a:lstStyle/>
        <a:p>
          <a:pPr rtl="0"/>
          <a:r>
            <a:rPr lang="en-US" sz="1800" b="1"/>
            <a:t>Flexible meetings</a:t>
          </a:r>
        </a:p>
      </dgm:t>
    </dgm:pt>
    <dgm:pt modelId="{C7D4412A-1658-4C60-B401-61981BE2726C}" type="parTrans" cxnId="{40608775-411B-4859-B5EE-E334FA1035FB}">
      <dgm:prSet/>
      <dgm:spPr/>
      <dgm:t>
        <a:bodyPr/>
        <a:lstStyle/>
        <a:p>
          <a:endParaRPr lang="en-US"/>
        </a:p>
      </dgm:t>
    </dgm:pt>
    <dgm:pt modelId="{361C9CB5-62E8-4528-B6EC-8DAE11B1CED4}" type="sibTrans" cxnId="{40608775-411B-4859-B5EE-E334FA1035FB}">
      <dgm:prSet/>
      <dgm:spPr/>
      <dgm:t>
        <a:bodyPr/>
        <a:lstStyle/>
        <a:p>
          <a:endParaRPr lang="en-US"/>
        </a:p>
      </dgm:t>
    </dgm:pt>
    <dgm:pt modelId="{0C9A37E6-E250-4151-B145-2E1BAB8E3945}">
      <dgm:prSet custT="1"/>
      <dgm:spPr/>
      <dgm:t>
        <a:bodyPr/>
        <a:lstStyle/>
        <a:p>
          <a:pPr rtl="0"/>
          <a:r>
            <a:rPr lang="en-US" sz="1800" b="1"/>
            <a:t>Monthly meetings</a:t>
          </a:r>
        </a:p>
      </dgm:t>
    </dgm:pt>
    <dgm:pt modelId="{75568AF6-4F86-4B8F-836A-BDFA39597DFA}" type="parTrans" cxnId="{E4D05FE1-EF31-4BB5-AD0B-38469CEABE81}">
      <dgm:prSet/>
      <dgm:spPr/>
      <dgm:t>
        <a:bodyPr/>
        <a:lstStyle/>
        <a:p>
          <a:endParaRPr lang="en-US"/>
        </a:p>
      </dgm:t>
    </dgm:pt>
    <dgm:pt modelId="{B80AB46D-91E4-4A3F-8D3C-FFD571DC8A7F}" type="sibTrans" cxnId="{E4D05FE1-EF31-4BB5-AD0B-38469CEABE81}">
      <dgm:prSet/>
      <dgm:spPr/>
      <dgm:t>
        <a:bodyPr/>
        <a:lstStyle/>
        <a:p>
          <a:endParaRPr lang="en-US"/>
        </a:p>
      </dgm:t>
    </dgm:pt>
    <dgm:pt modelId="{8AF41089-138E-40C0-94A6-91FC089B1F22}">
      <dgm:prSet custT="1"/>
      <dgm:spPr/>
      <dgm:t>
        <a:bodyPr/>
        <a:lstStyle/>
        <a:p>
          <a:pPr rtl="0"/>
          <a:r>
            <a:rPr lang="en-US" sz="1800" b="1"/>
            <a:t>Other</a:t>
          </a:r>
        </a:p>
      </dgm:t>
    </dgm:pt>
    <dgm:pt modelId="{4BFF4A85-05A1-416D-9A9A-19E7FE207F35}" type="parTrans" cxnId="{FC057907-4F78-4445-8DBE-F18A2F306C6F}">
      <dgm:prSet/>
      <dgm:spPr/>
      <dgm:t>
        <a:bodyPr/>
        <a:lstStyle/>
        <a:p>
          <a:endParaRPr lang="en-US"/>
        </a:p>
      </dgm:t>
    </dgm:pt>
    <dgm:pt modelId="{54FED1B9-8901-494B-A5BE-3E1F83B6E3A5}" type="sibTrans" cxnId="{FC057907-4F78-4445-8DBE-F18A2F306C6F}">
      <dgm:prSet/>
      <dgm:spPr/>
      <dgm:t>
        <a:bodyPr/>
        <a:lstStyle/>
        <a:p>
          <a:endParaRPr lang="en-US"/>
        </a:p>
      </dgm:t>
    </dgm:pt>
    <dgm:pt modelId="{8843FA1D-BD7B-44D5-87DF-57B302CEA9B3}" type="pres">
      <dgm:prSet presAssocID="{FB49EC62-6AC7-4023-BCFF-AD328830706D}" presName="linear" presStyleCnt="0">
        <dgm:presLayoutVars>
          <dgm:animLvl val="lvl"/>
          <dgm:resizeHandles val="exact"/>
        </dgm:presLayoutVars>
      </dgm:prSet>
      <dgm:spPr/>
    </dgm:pt>
    <dgm:pt modelId="{43F1EF14-FC9A-4BE3-9EB9-2C2D8E1FB34E}" type="pres">
      <dgm:prSet presAssocID="{BB7E9C81-F08A-4C8B-81F1-FF2E6C81EDA0}" presName="parentText" presStyleLbl="node1" presStyleIdx="0" presStyleCnt="3">
        <dgm:presLayoutVars>
          <dgm:chMax val="0"/>
          <dgm:bulletEnabled val="1"/>
        </dgm:presLayoutVars>
      </dgm:prSet>
      <dgm:spPr/>
    </dgm:pt>
    <dgm:pt modelId="{E68E6BAB-655C-46E4-B944-5A0DE3931C7B}" type="pres">
      <dgm:prSet presAssocID="{544E3BF0-664B-4489-AF79-ACFFD952D79F}" presName="spacer" presStyleCnt="0"/>
      <dgm:spPr/>
    </dgm:pt>
    <dgm:pt modelId="{354E0164-422D-4FF3-AC3D-47CF7539A39B}" type="pres">
      <dgm:prSet presAssocID="{52DBFDC8-20A4-43A5-92B3-F77C1AA1BD70}" presName="parentText" presStyleLbl="node1" presStyleIdx="1" presStyleCnt="3">
        <dgm:presLayoutVars>
          <dgm:chMax val="0"/>
          <dgm:bulletEnabled val="1"/>
        </dgm:presLayoutVars>
      </dgm:prSet>
      <dgm:spPr/>
    </dgm:pt>
    <dgm:pt modelId="{69F5EBAC-CA1A-48EC-978C-358E4E371E67}" type="pres">
      <dgm:prSet presAssocID="{52DBFDC8-20A4-43A5-92B3-F77C1AA1BD70}" presName="childText" presStyleLbl="revTx" presStyleIdx="0" presStyleCnt="2">
        <dgm:presLayoutVars>
          <dgm:bulletEnabled val="1"/>
        </dgm:presLayoutVars>
      </dgm:prSet>
      <dgm:spPr/>
    </dgm:pt>
    <dgm:pt modelId="{C92564D7-D35E-4349-95B9-58683CCF08C8}" type="pres">
      <dgm:prSet presAssocID="{1855AD93-DE96-419A-8A2B-037E81219C9B}" presName="parentText" presStyleLbl="node1" presStyleIdx="2" presStyleCnt="3">
        <dgm:presLayoutVars>
          <dgm:chMax val="0"/>
          <dgm:bulletEnabled val="1"/>
        </dgm:presLayoutVars>
      </dgm:prSet>
      <dgm:spPr/>
    </dgm:pt>
    <dgm:pt modelId="{823E8812-84F5-4C2D-89BB-75B000D4D4A4}" type="pres">
      <dgm:prSet presAssocID="{1855AD93-DE96-419A-8A2B-037E81219C9B}" presName="childText" presStyleLbl="revTx" presStyleIdx="1" presStyleCnt="2">
        <dgm:presLayoutVars>
          <dgm:bulletEnabled val="1"/>
        </dgm:presLayoutVars>
      </dgm:prSet>
      <dgm:spPr/>
    </dgm:pt>
  </dgm:ptLst>
  <dgm:cxnLst>
    <dgm:cxn modelId="{D3770700-F208-43DF-8F25-39A6268F62D8}" type="presOf" srcId="{939952B5-073A-4946-B61F-AC10FAE0E43D}" destId="{69F5EBAC-CA1A-48EC-978C-358E4E371E67}" srcOrd="0" destOrd="1" presId="urn:microsoft.com/office/officeart/2005/8/layout/vList2"/>
    <dgm:cxn modelId="{A9976D05-E893-4CC1-B2B5-088248766B45}" srcId="{FB49EC62-6AC7-4023-BCFF-AD328830706D}" destId="{1855AD93-DE96-419A-8A2B-037E81219C9B}" srcOrd="2" destOrd="0" parTransId="{BD47AD92-6416-40F9-82E1-53711B428752}" sibTransId="{A2D2F042-A764-4D7B-BECE-6134952C5DCA}"/>
    <dgm:cxn modelId="{FC057907-4F78-4445-8DBE-F18A2F306C6F}" srcId="{1855AD93-DE96-419A-8A2B-037E81219C9B}" destId="{8AF41089-138E-40C0-94A6-91FC089B1F22}" srcOrd="3" destOrd="0" parTransId="{4BFF4A85-05A1-416D-9A9A-19E7FE207F35}" sibTransId="{54FED1B9-8901-494B-A5BE-3E1F83B6E3A5}"/>
    <dgm:cxn modelId="{C821F914-F848-4645-892D-53AC7052F434}" type="presOf" srcId="{FB49EC62-6AC7-4023-BCFF-AD328830706D}" destId="{8843FA1D-BD7B-44D5-87DF-57B302CEA9B3}" srcOrd="0" destOrd="0" presId="urn:microsoft.com/office/officeart/2005/8/layout/vList2"/>
    <dgm:cxn modelId="{ADD45218-A06B-4928-9D25-B5C2C7D6696A}" type="presOf" srcId="{3107663A-91FB-4172-8EA8-7D5D763CDFC0}" destId="{823E8812-84F5-4C2D-89BB-75B000D4D4A4}" srcOrd="0" destOrd="1" presId="urn:microsoft.com/office/officeart/2005/8/layout/vList2"/>
    <dgm:cxn modelId="{1182B51B-47BE-4F1C-B333-C4E43DD73004}" srcId="{FB49EC62-6AC7-4023-BCFF-AD328830706D}" destId="{52DBFDC8-20A4-43A5-92B3-F77C1AA1BD70}" srcOrd="1" destOrd="0" parTransId="{605D67E9-B84F-4D65-A09A-8ADE05CBB451}" sibTransId="{6536EBF0-3691-4C62-812F-85C750C7C4BB}"/>
    <dgm:cxn modelId="{B3B55F3E-9893-41CB-B1C6-8DB4EC931DD3}" srcId="{1855AD93-DE96-419A-8A2B-037E81219C9B}" destId="{6BD03FA2-DDCE-4879-B59F-EDF9531711D2}" srcOrd="0" destOrd="0" parTransId="{A45C5EAC-7960-422E-9FD4-00F3E2E15942}" sibTransId="{756E9C35-1CEC-49DE-BB35-7641527FDFCD}"/>
    <dgm:cxn modelId="{CAA5194F-4C53-4130-AD83-0E4602930CF6}" type="presOf" srcId="{7C5B3482-A039-4657-944A-AD42DBCDF9B4}" destId="{69F5EBAC-CA1A-48EC-978C-358E4E371E67}" srcOrd="0" destOrd="0" presId="urn:microsoft.com/office/officeart/2005/8/layout/vList2"/>
    <dgm:cxn modelId="{DDBF9E70-1A4E-433E-AB8E-6060D03331A7}" type="presOf" srcId="{0C9A37E6-E250-4151-B145-2E1BAB8E3945}" destId="{823E8812-84F5-4C2D-89BB-75B000D4D4A4}" srcOrd="0" destOrd="2" presId="urn:microsoft.com/office/officeart/2005/8/layout/vList2"/>
    <dgm:cxn modelId="{40608775-411B-4859-B5EE-E334FA1035FB}" srcId="{1855AD93-DE96-419A-8A2B-037E81219C9B}" destId="{3107663A-91FB-4172-8EA8-7D5D763CDFC0}" srcOrd="1" destOrd="0" parTransId="{C7D4412A-1658-4C60-B401-61981BE2726C}" sibTransId="{361C9CB5-62E8-4528-B6EC-8DAE11B1CED4}"/>
    <dgm:cxn modelId="{EF1B4281-4E7B-4E35-AF7A-BB25910A5F9B}" srcId="{52DBFDC8-20A4-43A5-92B3-F77C1AA1BD70}" destId="{939952B5-073A-4946-B61F-AC10FAE0E43D}" srcOrd="1" destOrd="0" parTransId="{937BA257-B523-48C2-8D3D-AA32F3D8D8CE}" sibTransId="{31BB7D61-0E4F-4384-BBB8-B456D43FE710}"/>
    <dgm:cxn modelId="{4A7D7A89-66B6-4574-84A8-B94086552AAE}" type="presOf" srcId="{6BD03FA2-DDCE-4879-B59F-EDF9531711D2}" destId="{823E8812-84F5-4C2D-89BB-75B000D4D4A4}" srcOrd="0" destOrd="0" presId="urn:microsoft.com/office/officeart/2005/8/layout/vList2"/>
    <dgm:cxn modelId="{D4F2A994-CDC5-4B95-9F25-6F96E4CFF90C}" srcId="{FB49EC62-6AC7-4023-BCFF-AD328830706D}" destId="{BB7E9C81-F08A-4C8B-81F1-FF2E6C81EDA0}" srcOrd="0" destOrd="0" parTransId="{64DBB662-6DA5-4B46-8F92-CEFEFABAC61A}" sibTransId="{544E3BF0-664B-4489-AF79-ACFFD952D79F}"/>
    <dgm:cxn modelId="{84DDF19A-DD80-42BF-B60F-4942D64B38A9}" type="presOf" srcId="{BB7E9C81-F08A-4C8B-81F1-FF2E6C81EDA0}" destId="{43F1EF14-FC9A-4BE3-9EB9-2C2D8E1FB34E}" srcOrd="0" destOrd="0" presId="urn:microsoft.com/office/officeart/2005/8/layout/vList2"/>
    <dgm:cxn modelId="{557B59BE-CC7C-4D0B-8B61-A7451D586F12}" type="presOf" srcId="{1855AD93-DE96-419A-8A2B-037E81219C9B}" destId="{C92564D7-D35E-4349-95B9-58683CCF08C8}" srcOrd="0" destOrd="0" presId="urn:microsoft.com/office/officeart/2005/8/layout/vList2"/>
    <dgm:cxn modelId="{EA79DBC4-DE3A-4721-A42E-A5DC6FD15F3E}" type="presOf" srcId="{52DBFDC8-20A4-43A5-92B3-F77C1AA1BD70}" destId="{354E0164-422D-4FF3-AC3D-47CF7539A39B}" srcOrd="0" destOrd="0" presId="urn:microsoft.com/office/officeart/2005/8/layout/vList2"/>
    <dgm:cxn modelId="{8D557BE0-4474-4C3A-B51B-2C4BF660F879}" type="presOf" srcId="{8AF41089-138E-40C0-94A6-91FC089B1F22}" destId="{823E8812-84F5-4C2D-89BB-75B000D4D4A4}" srcOrd="0" destOrd="3" presId="urn:microsoft.com/office/officeart/2005/8/layout/vList2"/>
    <dgm:cxn modelId="{E4D05FE1-EF31-4BB5-AD0B-38469CEABE81}" srcId="{1855AD93-DE96-419A-8A2B-037E81219C9B}" destId="{0C9A37E6-E250-4151-B145-2E1BAB8E3945}" srcOrd="2" destOrd="0" parTransId="{75568AF6-4F86-4B8F-836A-BDFA39597DFA}" sibTransId="{B80AB46D-91E4-4A3F-8D3C-FFD571DC8A7F}"/>
    <dgm:cxn modelId="{B215CDF9-5991-4E39-8FA3-EAAB99C2A13A}" srcId="{52DBFDC8-20A4-43A5-92B3-F77C1AA1BD70}" destId="{7C5B3482-A039-4657-944A-AD42DBCDF9B4}" srcOrd="0" destOrd="0" parTransId="{11028731-0432-474E-9B0B-69E0A3875483}" sibTransId="{38C9F141-53DF-4494-8F0C-B5EB2294BE4F}"/>
    <dgm:cxn modelId="{B0FEE4B6-6CA5-4479-9270-02D83A964615}" type="presParOf" srcId="{8843FA1D-BD7B-44D5-87DF-57B302CEA9B3}" destId="{43F1EF14-FC9A-4BE3-9EB9-2C2D8E1FB34E}" srcOrd="0" destOrd="0" presId="urn:microsoft.com/office/officeart/2005/8/layout/vList2"/>
    <dgm:cxn modelId="{D83E34C6-2749-476B-9873-1DBCE77B8517}" type="presParOf" srcId="{8843FA1D-BD7B-44D5-87DF-57B302CEA9B3}" destId="{E68E6BAB-655C-46E4-B944-5A0DE3931C7B}" srcOrd="1" destOrd="0" presId="urn:microsoft.com/office/officeart/2005/8/layout/vList2"/>
    <dgm:cxn modelId="{10DC979C-E364-46BC-93A5-027E13595AAB}" type="presParOf" srcId="{8843FA1D-BD7B-44D5-87DF-57B302CEA9B3}" destId="{354E0164-422D-4FF3-AC3D-47CF7539A39B}" srcOrd="2" destOrd="0" presId="urn:microsoft.com/office/officeart/2005/8/layout/vList2"/>
    <dgm:cxn modelId="{279EAA1B-F146-4A7C-82CC-2CAACDBD19B7}" type="presParOf" srcId="{8843FA1D-BD7B-44D5-87DF-57B302CEA9B3}" destId="{69F5EBAC-CA1A-48EC-978C-358E4E371E67}" srcOrd="3" destOrd="0" presId="urn:microsoft.com/office/officeart/2005/8/layout/vList2"/>
    <dgm:cxn modelId="{FCACBE58-8AA7-4B15-8B35-BF9D62F42E71}" type="presParOf" srcId="{8843FA1D-BD7B-44D5-87DF-57B302CEA9B3}" destId="{C92564D7-D35E-4349-95B9-58683CCF08C8}" srcOrd="4" destOrd="0" presId="urn:microsoft.com/office/officeart/2005/8/layout/vList2"/>
    <dgm:cxn modelId="{159D1DC8-8BFE-45C0-88EE-6461CDF59C10}" type="presParOf" srcId="{8843FA1D-BD7B-44D5-87DF-57B302CEA9B3}" destId="{823E8812-84F5-4C2D-89BB-75B000D4D4A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BD1A79AF-D65A-424F-8FC5-FE70B2CD39E3}" type="doc">
      <dgm:prSet loTypeId="urn:microsoft.com/office/officeart/2005/8/layout/vList2" loCatId="list" qsTypeId="urn:microsoft.com/office/officeart/2005/8/quickstyle/simple3" qsCatId="simple" csTypeId="urn:microsoft.com/office/officeart/2005/8/colors/accent1_5" csCatId="accent1" phldr="1"/>
      <dgm:spPr/>
      <dgm:t>
        <a:bodyPr/>
        <a:lstStyle/>
        <a:p>
          <a:endParaRPr lang="en-US"/>
        </a:p>
      </dgm:t>
    </dgm:pt>
    <dgm:pt modelId="{BB24ACFB-1E30-471E-94BB-D4D5C2ED49F3}">
      <dgm:prSet custT="1"/>
      <dgm:spPr/>
      <dgm:t>
        <a:bodyPr/>
        <a:lstStyle/>
        <a:p>
          <a:pPr algn="l"/>
          <a:r>
            <a:rPr lang="es-MX" sz="2000" b="1"/>
            <a:t>Boleta de calificaciones individual sobre el progreso de su hijo</a:t>
          </a:r>
          <a:endParaRPr lang="en-US" sz="2000" b="1"/>
        </a:p>
      </dgm:t>
    </dgm:pt>
    <dgm:pt modelId="{DFBA55ED-B63E-49B4-AAA1-E1BE1C17A9E2}" type="parTrans" cxnId="{5F369DA5-D76D-4A31-96F7-67C23EC8F191}">
      <dgm:prSet/>
      <dgm:spPr/>
      <dgm:t>
        <a:bodyPr/>
        <a:lstStyle/>
        <a:p>
          <a:endParaRPr lang="en-US"/>
        </a:p>
      </dgm:t>
    </dgm:pt>
    <dgm:pt modelId="{1FA388AC-4FB9-453C-BDED-DB8FC2BD801C}" type="sibTrans" cxnId="{5F369DA5-D76D-4A31-96F7-67C23EC8F191}">
      <dgm:prSet/>
      <dgm:spPr/>
      <dgm:t>
        <a:bodyPr/>
        <a:lstStyle/>
        <a:p>
          <a:endParaRPr lang="en-US"/>
        </a:p>
      </dgm:t>
    </dgm:pt>
    <dgm:pt modelId="{A8361726-0457-4D16-8773-44679717B94C}">
      <dgm:prSet custT="1"/>
      <dgm:spPr/>
      <dgm:t>
        <a:bodyPr/>
        <a:lstStyle/>
        <a:p>
          <a:pPr algn="l"/>
          <a:r>
            <a:rPr lang="es-MX" sz="2000" b="1" dirty="0"/>
            <a:t>Informaciones sobre evaluaciones Estatales y locales</a:t>
          </a:r>
          <a:endParaRPr lang="en-US" sz="2000" b="1" dirty="0"/>
        </a:p>
      </dgm:t>
    </dgm:pt>
    <dgm:pt modelId="{C2F5457D-EAD1-4247-B655-A8967ABB5D3B}" type="parTrans" cxnId="{C23B9473-50CC-44E1-91DE-0A0D6FB565D8}">
      <dgm:prSet/>
      <dgm:spPr/>
      <dgm:t>
        <a:bodyPr/>
        <a:lstStyle/>
        <a:p>
          <a:endParaRPr lang="en-US"/>
        </a:p>
      </dgm:t>
    </dgm:pt>
    <dgm:pt modelId="{C61FF8CD-289A-4900-ACD3-39719AD52D4D}" type="sibTrans" cxnId="{C23B9473-50CC-44E1-91DE-0A0D6FB565D8}">
      <dgm:prSet/>
      <dgm:spPr/>
      <dgm:t>
        <a:bodyPr/>
        <a:lstStyle/>
        <a:p>
          <a:endParaRPr lang="en-US"/>
        </a:p>
      </dgm:t>
    </dgm:pt>
    <dgm:pt modelId="{0AACA500-AB20-48EA-BE8F-9B98EC5D6937}">
      <dgm:prSet custT="1"/>
      <dgm:spPr/>
      <dgm:t>
        <a:bodyPr/>
        <a:lstStyle/>
        <a:p>
          <a:pPr rtl="0"/>
          <a:r>
            <a:rPr lang="es-MX" sz="1800" b="1"/>
            <a:t>Materia evaluada</a:t>
          </a:r>
          <a:endParaRPr lang="en-US" sz="1800" b="1"/>
        </a:p>
      </dgm:t>
    </dgm:pt>
    <dgm:pt modelId="{E5021F6D-38C5-4751-BD7A-6B6DD6549A50}" type="parTrans" cxnId="{4D6F4C5E-2B18-4335-80EF-6016327068C5}">
      <dgm:prSet/>
      <dgm:spPr/>
      <dgm:t>
        <a:bodyPr/>
        <a:lstStyle/>
        <a:p>
          <a:endParaRPr lang="en-US"/>
        </a:p>
      </dgm:t>
    </dgm:pt>
    <dgm:pt modelId="{A5DA53C7-4F0E-4471-8574-5545EA107CBC}" type="sibTrans" cxnId="{4D6F4C5E-2B18-4335-80EF-6016327068C5}">
      <dgm:prSet/>
      <dgm:spPr/>
      <dgm:t>
        <a:bodyPr/>
        <a:lstStyle/>
        <a:p>
          <a:endParaRPr lang="en-US"/>
        </a:p>
      </dgm:t>
    </dgm:pt>
    <dgm:pt modelId="{20A9352F-88F1-40C0-82FF-938C058339ED}">
      <dgm:prSet custT="1"/>
      <dgm:spPr/>
      <dgm:t>
        <a:bodyPr/>
        <a:lstStyle/>
        <a:p>
          <a:r>
            <a:rPr lang="es-MX" sz="1800" b="1"/>
            <a:t>El propósito de la evaluación</a:t>
          </a:r>
          <a:endParaRPr lang="en-US" sz="1800" b="1"/>
        </a:p>
      </dgm:t>
    </dgm:pt>
    <dgm:pt modelId="{26830D5E-A4DD-4FDD-85DE-C852A6EF8DE6}" type="parTrans" cxnId="{62358B4D-5B6B-4CB2-B7B1-3BD515BD5ABE}">
      <dgm:prSet/>
      <dgm:spPr/>
      <dgm:t>
        <a:bodyPr/>
        <a:lstStyle/>
        <a:p>
          <a:endParaRPr lang="en-US"/>
        </a:p>
      </dgm:t>
    </dgm:pt>
    <dgm:pt modelId="{C2AB04C0-DA18-4FA1-910A-7373B7852DE0}" type="sibTrans" cxnId="{62358B4D-5B6B-4CB2-B7B1-3BD515BD5ABE}">
      <dgm:prSet/>
      <dgm:spPr/>
      <dgm:t>
        <a:bodyPr/>
        <a:lstStyle/>
        <a:p>
          <a:endParaRPr lang="en-US"/>
        </a:p>
      </dgm:t>
    </dgm:pt>
    <dgm:pt modelId="{C581CA6B-9B42-4693-8000-E37EC2C55420}">
      <dgm:prSet custT="1"/>
      <dgm:spPr/>
      <dgm:t>
        <a:bodyPr/>
        <a:lstStyle/>
        <a:p>
          <a:r>
            <a:rPr lang="es-MX" sz="2000" b="1"/>
            <a:t>El derecho que tienen los padres de participar en los programas de la escuela y como hacerlo</a:t>
          </a:r>
          <a:endParaRPr lang="en-US" sz="2000" b="1"/>
        </a:p>
      </dgm:t>
    </dgm:pt>
    <dgm:pt modelId="{586B68CE-6782-4E1F-AB04-FDDF3FB6A129}" type="parTrans" cxnId="{22170FAF-B150-49D9-AFF4-29B30F709209}">
      <dgm:prSet/>
      <dgm:spPr/>
      <dgm:t>
        <a:bodyPr/>
        <a:lstStyle/>
        <a:p>
          <a:endParaRPr lang="en-US"/>
        </a:p>
      </dgm:t>
    </dgm:pt>
    <dgm:pt modelId="{9C5016C1-DBD7-49DE-8DA0-C83D0357836E}" type="sibTrans" cxnId="{22170FAF-B150-49D9-AFF4-29B30F709209}">
      <dgm:prSet/>
      <dgm:spPr/>
      <dgm:t>
        <a:bodyPr/>
        <a:lstStyle/>
        <a:p>
          <a:endParaRPr lang="en-US"/>
        </a:p>
      </dgm:t>
    </dgm:pt>
    <dgm:pt modelId="{09BEB5A3-2A62-49F0-997F-130F77005936}">
      <dgm:prSet custT="1"/>
      <dgm:spPr/>
      <dgm:t>
        <a:bodyPr/>
        <a:lstStyle/>
        <a:p>
          <a:r>
            <a:rPr lang="es-MX" sz="1800" b="1" dirty="0"/>
            <a:t>Ser voluntario</a:t>
          </a:r>
          <a:endParaRPr lang="en-US" sz="1800" b="1" dirty="0"/>
        </a:p>
      </dgm:t>
    </dgm:pt>
    <dgm:pt modelId="{BDE5229B-9153-4A92-A4D5-266F67ECD31A}" type="parTrans" cxnId="{52397D3E-4138-4D49-BA36-9D8BA474BF92}">
      <dgm:prSet/>
      <dgm:spPr/>
      <dgm:t>
        <a:bodyPr/>
        <a:lstStyle/>
        <a:p>
          <a:endParaRPr lang="en-US"/>
        </a:p>
      </dgm:t>
    </dgm:pt>
    <dgm:pt modelId="{59CB00DF-A2FB-49AF-8515-AB9B51C2B3CE}" type="sibTrans" cxnId="{52397D3E-4138-4D49-BA36-9D8BA474BF92}">
      <dgm:prSet/>
      <dgm:spPr/>
      <dgm:t>
        <a:bodyPr/>
        <a:lstStyle/>
        <a:p>
          <a:endParaRPr lang="en-US"/>
        </a:p>
      </dgm:t>
    </dgm:pt>
    <dgm:pt modelId="{C3667317-ECDF-448F-BDC9-3144EBC912A5}">
      <dgm:prSet custT="1"/>
      <dgm:spPr/>
      <dgm:t>
        <a:bodyPr/>
        <a:lstStyle/>
        <a:p>
          <a:r>
            <a:rPr lang="es-MX" sz="1800" b="1"/>
            <a:t>Juntas flexibles</a:t>
          </a:r>
          <a:endParaRPr lang="en-US" sz="1800" b="1"/>
        </a:p>
      </dgm:t>
    </dgm:pt>
    <dgm:pt modelId="{82B568C7-23A4-42BD-AF41-1E3220524045}" type="parTrans" cxnId="{8C5B28FC-9394-4B23-B03D-7501AB78129B}">
      <dgm:prSet/>
      <dgm:spPr/>
      <dgm:t>
        <a:bodyPr/>
        <a:lstStyle/>
        <a:p>
          <a:endParaRPr lang="en-US"/>
        </a:p>
      </dgm:t>
    </dgm:pt>
    <dgm:pt modelId="{49084F35-0301-4233-B79B-F93EE896F942}" type="sibTrans" cxnId="{8C5B28FC-9394-4B23-B03D-7501AB78129B}">
      <dgm:prSet/>
      <dgm:spPr/>
      <dgm:t>
        <a:bodyPr/>
        <a:lstStyle/>
        <a:p>
          <a:endParaRPr lang="en-US"/>
        </a:p>
      </dgm:t>
    </dgm:pt>
    <dgm:pt modelId="{01B2CE17-915E-4F1D-90FE-74E9ADEBA96B}">
      <dgm:prSet custT="1"/>
      <dgm:spPr/>
      <dgm:t>
        <a:bodyPr/>
        <a:lstStyle/>
        <a:p>
          <a:r>
            <a:rPr lang="es-MX" sz="1800" b="1"/>
            <a:t>Juntas mensuales</a:t>
          </a:r>
          <a:endParaRPr lang="en-US" sz="1800" b="1"/>
        </a:p>
      </dgm:t>
    </dgm:pt>
    <dgm:pt modelId="{F458D869-2F37-4781-8726-F82E8FCDDFB1}" type="parTrans" cxnId="{427E395F-AB16-42FB-BDC9-280F713E937E}">
      <dgm:prSet/>
      <dgm:spPr/>
      <dgm:t>
        <a:bodyPr/>
        <a:lstStyle/>
        <a:p>
          <a:endParaRPr lang="en-US"/>
        </a:p>
      </dgm:t>
    </dgm:pt>
    <dgm:pt modelId="{AC17B42C-6FE7-47FF-9525-19A8CF4D7DAC}" type="sibTrans" cxnId="{427E395F-AB16-42FB-BDC9-280F713E937E}">
      <dgm:prSet/>
      <dgm:spPr/>
      <dgm:t>
        <a:bodyPr/>
        <a:lstStyle/>
        <a:p>
          <a:endParaRPr lang="en-US"/>
        </a:p>
      </dgm:t>
    </dgm:pt>
    <dgm:pt modelId="{38CFCC39-CBBE-4E1D-AFA6-C77CE6B4FB70}">
      <dgm:prSet custT="1"/>
      <dgm:spPr/>
      <dgm:t>
        <a:bodyPr/>
        <a:lstStyle/>
        <a:p>
          <a:r>
            <a:rPr lang="es-MX" sz="1800" b="1"/>
            <a:t>Otro</a:t>
          </a:r>
          <a:endParaRPr lang="en-US" sz="1800" b="1"/>
        </a:p>
      </dgm:t>
    </dgm:pt>
    <dgm:pt modelId="{98219285-4E36-4E4E-88E4-95989020D707}" type="parTrans" cxnId="{037D5A7D-371D-4E8C-B696-6E484A3B6EE8}">
      <dgm:prSet/>
      <dgm:spPr/>
      <dgm:t>
        <a:bodyPr/>
        <a:lstStyle/>
        <a:p>
          <a:endParaRPr lang="en-US"/>
        </a:p>
      </dgm:t>
    </dgm:pt>
    <dgm:pt modelId="{54A70649-C82F-4F16-B469-56D0EA8EAF25}" type="sibTrans" cxnId="{037D5A7D-371D-4E8C-B696-6E484A3B6EE8}">
      <dgm:prSet/>
      <dgm:spPr/>
      <dgm:t>
        <a:bodyPr/>
        <a:lstStyle/>
        <a:p>
          <a:endParaRPr lang="en-US"/>
        </a:p>
      </dgm:t>
    </dgm:pt>
    <dgm:pt modelId="{4574C676-6C8E-43B8-A7D2-6A1DCC9C4918}" type="pres">
      <dgm:prSet presAssocID="{BD1A79AF-D65A-424F-8FC5-FE70B2CD39E3}" presName="linear" presStyleCnt="0">
        <dgm:presLayoutVars>
          <dgm:animLvl val="lvl"/>
          <dgm:resizeHandles val="exact"/>
        </dgm:presLayoutVars>
      </dgm:prSet>
      <dgm:spPr/>
    </dgm:pt>
    <dgm:pt modelId="{28CC131C-C4A7-48B3-97A2-E3898A8D94B1}" type="pres">
      <dgm:prSet presAssocID="{BB24ACFB-1E30-471E-94BB-D4D5C2ED49F3}" presName="parentText" presStyleLbl="node1" presStyleIdx="0" presStyleCnt="3">
        <dgm:presLayoutVars>
          <dgm:chMax val="0"/>
          <dgm:bulletEnabled val="1"/>
        </dgm:presLayoutVars>
      </dgm:prSet>
      <dgm:spPr/>
    </dgm:pt>
    <dgm:pt modelId="{BB88188D-C1CF-4266-AE3E-939FF31E6DF9}" type="pres">
      <dgm:prSet presAssocID="{1FA388AC-4FB9-453C-BDED-DB8FC2BD801C}" presName="spacer" presStyleCnt="0"/>
      <dgm:spPr/>
    </dgm:pt>
    <dgm:pt modelId="{7E9FBC21-FF05-4CD2-B8E9-D209109D54A3}" type="pres">
      <dgm:prSet presAssocID="{A8361726-0457-4D16-8773-44679717B94C}" presName="parentText" presStyleLbl="node1" presStyleIdx="1" presStyleCnt="3">
        <dgm:presLayoutVars>
          <dgm:chMax val="0"/>
          <dgm:bulletEnabled val="1"/>
        </dgm:presLayoutVars>
      </dgm:prSet>
      <dgm:spPr/>
    </dgm:pt>
    <dgm:pt modelId="{558D660B-2590-480B-A1B1-8C712A77EBE0}" type="pres">
      <dgm:prSet presAssocID="{A8361726-0457-4D16-8773-44679717B94C}" presName="childText" presStyleLbl="revTx" presStyleIdx="0" presStyleCnt="2">
        <dgm:presLayoutVars>
          <dgm:bulletEnabled val="1"/>
        </dgm:presLayoutVars>
      </dgm:prSet>
      <dgm:spPr/>
    </dgm:pt>
    <dgm:pt modelId="{B0EC61AF-0689-4238-B2CC-DF7E2F5DF8A2}" type="pres">
      <dgm:prSet presAssocID="{C581CA6B-9B42-4693-8000-E37EC2C55420}" presName="parentText" presStyleLbl="node1" presStyleIdx="2" presStyleCnt="3">
        <dgm:presLayoutVars>
          <dgm:chMax val="0"/>
          <dgm:bulletEnabled val="1"/>
        </dgm:presLayoutVars>
      </dgm:prSet>
      <dgm:spPr/>
    </dgm:pt>
    <dgm:pt modelId="{0389C703-BA10-44B0-92EC-19F6E5D56E67}" type="pres">
      <dgm:prSet presAssocID="{C581CA6B-9B42-4693-8000-E37EC2C55420}" presName="childText" presStyleLbl="revTx" presStyleIdx="1" presStyleCnt="2">
        <dgm:presLayoutVars>
          <dgm:bulletEnabled val="1"/>
        </dgm:presLayoutVars>
      </dgm:prSet>
      <dgm:spPr/>
    </dgm:pt>
  </dgm:ptLst>
  <dgm:cxnLst>
    <dgm:cxn modelId="{5B641F1D-88F6-477F-8AE1-CC623A2801D6}" type="presOf" srcId="{C3667317-ECDF-448F-BDC9-3144EBC912A5}" destId="{0389C703-BA10-44B0-92EC-19F6E5D56E67}" srcOrd="0" destOrd="1" presId="urn:microsoft.com/office/officeart/2005/8/layout/vList2"/>
    <dgm:cxn modelId="{1AE6FB36-684A-4725-BB0F-4D40B48B50F9}" type="presOf" srcId="{C581CA6B-9B42-4693-8000-E37EC2C55420}" destId="{B0EC61AF-0689-4238-B2CC-DF7E2F5DF8A2}" srcOrd="0" destOrd="0" presId="urn:microsoft.com/office/officeart/2005/8/layout/vList2"/>
    <dgm:cxn modelId="{52397D3E-4138-4D49-BA36-9D8BA474BF92}" srcId="{C581CA6B-9B42-4693-8000-E37EC2C55420}" destId="{09BEB5A3-2A62-49F0-997F-130F77005936}" srcOrd="0" destOrd="0" parTransId="{BDE5229B-9153-4A92-A4D5-266F67ECD31A}" sibTransId="{59CB00DF-A2FB-49AF-8515-AB9B51C2B3CE}"/>
    <dgm:cxn modelId="{62358B4D-5B6B-4CB2-B7B1-3BD515BD5ABE}" srcId="{A8361726-0457-4D16-8773-44679717B94C}" destId="{20A9352F-88F1-40C0-82FF-938C058339ED}" srcOrd="1" destOrd="0" parTransId="{26830D5E-A4DD-4FDD-85DE-C852A6EF8DE6}" sibTransId="{C2AB04C0-DA18-4FA1-910A-7373B7852DE0}"/>
    <dgm:cxn modelId="{A3FD8358-5A90-4149-AAA3-55486982AB55}" type="presOf" srcId="{38CFCC39-CBBE-4E1D-AFA6-C77CE6B4FB70}" destId="{0389C703-BA10-44B0-92EC-19F6E5D56E67}" srcOrd="0" destOrd="3" presId="urn:microsoft.com/office/officeart/2005/8/layout/vList2"/>
    <dgm:cxn modelId="{4D6F4C5E-2B18-4335-80EF-6016327068C5}" srcId="{A8361726-0457-4D16-8773-44679717B94C}" destId="{0AACA500-AB20-48EA-BE8F-9B98EC5D6937}" srcOrd="0" destOrd="0" parTransId="{E5021F6D-38C5-4751-BD7A-6B6DD6549A50}" sibTransId="{A5DA53C7-4F0E-4471-8574-5545EA107CBC}"/>
    <dgm:cxn modelId="{427E395F-AB16-42FB-BDC9-280F713E937E}" srcId="{C581CA6B-9B42-4693-8000-E37EC2C55420}" destId="{01B2CE17-915E-4F1D-90FE-74E9ADEBA96B}" srcOrd="2" destOrd="0" parTransId="{F458D869-2F37-4781-8726-F82E8FCDDFB1}" sibTransId="{AC17B42C-6FE7-47FF-9525-19A8CF4D7DAC}"/>
    <dgm:cxn modelId="{46767272-7794-42B4-99CA-54F7244803C9}" type="presOf" srcId="{0AACA500-AB20-48EA-BE8F-9B98EC5D6937}" destId="{558D660B-2590-480B-A1B1-8C712A77EBE0}" srcOrd="0" destOrd="0" presId="urn:microsoft.com/office/officeart/2005/8/layout/vList2"/>
    <dgm:cxn modelId="{C23B9473-50CC-44E1-91DE-0A0D6FB565D8}" srcId="{BD1A79AF-D65A-424F-8FC5-FE70B2CD39E3}" destId="{A8361726-0457-4D16-8773-44679717B94C}" srcOrd="1" destOrd="0" parTransId="{C2F5457D-EAD1-4247-B655-A8967ABB5D3B}" sibTransId="{C61FF8CD-289A-4900-ACD3-39719AD52D4D}"/>
    <dgm:cxn modelId="{2271AF74-F2E6-4684-BA73-295613C7B381}" type="presOf" srcId="{BD1A79AF-D65A-424F-8FC5-FE70B2CD39E3}" destId="{4574C676-6C8E-43B8-A7D2-6A1DCC9C4918}" srcOrd="0" destOrd="0" presId="urn:microsoft.com/office/officeart/2005/8/layout/vList2"/>
    <dgm:cxn modelId="{037D5A7D-371D-4E8C-B696-6E484A3B6EE8}" srcId="{C581CA6B-9B42-4693-8000-E37EC2C55420}" destId="{38CFCC39-CBBE-4E1D-AFA6-C77CE6B4FB70}" srcOrd="3" destOrd="0" parTransId="{98219285-4E36-4E4E-88E4-95989020D707}" sibTransId="{54A70649-C82F-4F16-B469-56D0EA8EAF25}"/>
    <dgm:cxn modelId="{8F2EA589-AA43-440C-B40B-C393B20911DC}" type="presOf" srcId="{A8361726-0457-4D16-8773-44679717B94C}" destId="{7E9FBC21-FF05-4CD2-B8E9-D209109D54A3}" srcOrd="0" destOrd="0" presId="urn:microsoft.com/office/officeart/2005/8/layout/vList2"/>
    <dgm:cxn modelId="{87826DA1-BEB2-469A-B171-AC02A54F6281}" type="presOf" srcId="{09BEB5A3-2A62-49F0-997F-130F77005936}" destId="{0389C703-BA10-44B0-92EC-19F6E5D56E67}" srcOrd="0" destOrd="0" presId="urn:microsoft.com/office/officeart/2005/8/layout/vList2"/>
    <dgm:cxn modelId="{5F369DA5-D76D-4A31-96F7-67C23EC8F191}" srcId="{BD1A79AF-D65A-424F-8FC5-FE70B2CD39E3}" destId="{BB24ACFB-1E30-471E-94BB-D4D5C2ED49F3}" srcOrd="0" destOrd="0" parTransId="{DFBA55ED-B63E-49B4-AAA1-E1BE1C17A9E2}" sibTransId="{1FA388AC-4FB9-453C-BDED-DB8FC2BD801C}"/>
    <dgm:cxn modelId="{22170FAF-B150-49D9-AFF4-29B30F709209}" srcId="{BD1A79AF-D65A-424F-8FC5-FE70B2CD39E3}" destId="{C581CA6B-9B42-4693-8000-E37EC2C55420}" srcOrd="2" destOrd="0" parTransId="{586B68CE-6782-4E1F-AB04-FDDF3FB6A129}" sibTransId="{9C5016C1-DBD7-49DE-8DA0-C83D0357836E}"/>
    <dgm:cxn modelId="{DF35F1C7-6F44-4937-B214-CCDA7A846312}" type="presOf" srcId="{01B2CE17-915E-4F1D-90FE-74E9ADEBA96B}" destId="{0389C703-BA10-44B0-92EC-19F6E5D56E67}" srcOrd="0" destOrd="2" presId="urn:microsoft.com/office/officeart/2005/8/layout/vList2"/>
    <dgm:cxn modelId="{781854F7-01E9-45F6-8A45-19122B6870FA}" type="presOf" srcId="{20A9352F-88F1-40C0-82FF-938C058339ED}" destId="{558D660B-2590-480B-A1B1-8C712A77EBE0}" srcOrd="0" destOrd="1" presId="urn:microsoft.com/office/officeart/2005/8/layout/vList2"/>
    <dgm:cxn modelId="{8C5B28FC-9394-4B23-B03D-7501AB78129B}" srcId="{C581CA6B-9B42-4693-8000-E37EC2C55420}" destId="{C3667317-ECDF-448F-BDC9-3144EBC912A5}" srcOrd="1" destOrd="0" parTransId="{82B568C7-23A4-42BD-AF41-1E3220524045}" sibTransId="{49084F35-0301-4233-B79B-F93EE896F942}"/>
    <dgm:cxn modelId="{DBB641FD-D040-46B7-9851-1C7B5FF344A8}" type="presOf" srcId="{BB24ACFB-1E30-471E-94BB-D4D5C2ED49F3}" destId="{28CC131C-C4A7-48B3-97A2-E3898A8D94B1}" srcOrd="0" destOrd="0" presId="urn:microsoft.com/office/officeart/2005/8/layout/vList2"/>
    <dgm:cxn modelId="{053E4F89-692F-4325-A06B-08F4EE2A33D5}" type="presParOf" srcId="{4574C676-6C8E-43B8-A7D2-6A1DCC9C4918}" destId="{28CC131C-C4A7-48B3-97A2-E3898A8D94B1}" srcOrd="0" destOrd="0" presId="urn:microsoft.com/office/officeart/2005/8/layout/vList2"/>
    <dgm:cxn modelId="{C8D4DD50-93F7-4375-B91D-42028AF06F78}" type="presParOf" srcId="{4574C676-6C8E-43B8-A7D2-6A1DCC9C4918}" destId="{BB88188D-C1CF-4266-AE3E-939FF31E6DF9}" srcOrd="1" destOrd="0" presId="urn:microsoft.com/office/officeart/2005/8/layout/vList2"/>
    <dgm:cxn modelId="{21C76B83-B00D-49C8-BF49-8BCFD9391BD2}" type="presParOf" srcId="{4574C676-6C8E-43B8-A7D2-6A1DCC9C4918}" destId="{7E9FBC21-FF05-4CD2-B8E9-D209109D54A3}" srcOrd="2" destOrd="0" presId="urn:microsoft.com/office/officeart/2005/8/layout/vList2"/>
    <dgm:cxn modelId="{C36D1268-2FF6-4733-B780-5BF3176A2339}" type="presParOf" srcId="{4574C676-6C8E-43B8-A7D2-6A1DCC9C4918}" destId="{558D660B-2590-480B-A1B1-8C712A77EBE0}" srcOrd="3" destOrd="0" presId="urn:microsoft.com/office/officeart/2005/8/layout/vList2"/>
    <dgm:cxn modelId="{E64FC8D3-49C7-4C40-8273-A499449444A3}" type="presParOf" srcId="{4574C676-6C8E-43B8-A7D2-6A1DCC9C4918}" destId="{B0EC61AF-0689-4238-B2CC-DF7E2F5DF8A2}" srcOrd="4" destOrd="0" presId="urn:microsoft.com/office/officeart/2005/8/layout/vList2"/>
    <dgm:cxn modelId="{A1816CBC-385E-4676-B0BE-E647260E8497}" type="presParOf" srcId="{4574C676-6C8E-43B8-A7D2-6A1DCC9C4918}" destId="{0389C703-BA10-44B0-92EC-19F6E5D56E67}" srcOrd="5"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E9567-5027-42D6-80B9-408C8D539720}">
      <dsp:nvSpPr>
        <dsp:cNvPr id="0" name=""/>
        <dsp:cNvSpPr/>
      </dsp:nvSpPr>
      <dsp:spPr>
        <a:xfrm>
          <a:off x="0" y="2124"/>
          <a:ext cx="5181600" cy="0"/>
        </a:xfrm>
        <a:prstGeom prst="line">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37A8F98-BD56-4AAD-81B9-A2A788D9E569}">
      <dsp:nvSpPr>
        <dsp:cNvPr id="0" name=""/>
        <dsp:cNvSpPr/>
      </dsp:nvSpPr>
      <dsp:spPr>
        <a:xfrm>
          <a:off x="0" y="2124"/>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i="0" kern="1200">
              <a:latin typeface="+mn-lt"/>
              <a:cs typeface="Futura Medium" panose="020B0602020204020303" pitchFamily="34" charset="-79"/>
            </a:rPr>
            <a:t>Annual Title I Parent Meeting</a:t>
          </a:r>
        </a:p>
      </dsp:txBody>
      <dsp:txXfrm>
        <a:off x="0" y="2124"/>
        <a:ext cx="5181600" cy="724514"/>
      </dsp:txXfrm>
    </dsp:sp>
    <dsp:sp modelId="{E7B8CA2A-A91B-4BAF-8AEC-CE905F28D880}">
      <dsp:nvSpPr>
        <dsp:cNvPr id="0" name=""/>
        <dsp:cNvSpPr/>
      </dsp:nvSpPr>
      <dsp:spPr>
        <a:xfrm>
          <a:off x="0" y="726639"/>
          <a:ext cx="5181600" cy="0"/>
        </a:xfrm>
        <a:prstGeom prst="line">
          <a:avLst/>
        </a:prstGeom>
        <a:solidFill>
          <a:schemeClr val="accent1">
            <a:shade val="50000"/>
            <a:hueOff val="134164"/>
            <a:satOff val="-3267"/>
            <a:lumOff val="14299"/>
            <a:alphaOff val="0"/>
          </a:schemeClr>
        </a:solidFill>
        <a:ln w="12700" cap="flat" cmpd="sng" algn="ctr">
          <a:solidFill>
            <a:schemeClr val="accent1">
              <a:shade val="50000"/>
              <a:hueOff val="134164"/>
              <a:satOff val="-3267"/>
              <a:lumOff val="1429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15286F2-A19B-4DB3-B4A6-983418171F32}">
      <dsp:nvSpPr>
        <dsp:cNvPr id="0" name=""/>
        <dsp:cNvSpPr/>
      </dsp:nvSpPr>
      <dsp:spPr>
        <a:xfrm>
          <a:off x="0" y="726639"/>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i="0" kern="1200">
              <a:latin typeface="+mn-lt"/>
              <a:cs typeface="Futura Medium" panose="020B0602020204020303" pitchFamily="34" charset="-79"/>
            </a:rPr>
            <a:t>High Quality Curriculum</a:t>
          </a:r>
          <a:br>
            <a:rPr lang="en-US" sz="2300" b="1" i="0" kern="1200">
              <a:latin typeface="+mn-lt"/>
              <a:cs typeface="Futura Medium" panose="020B0602020204020303" pitchFamily="34" charset="-79"/>
            </a:rPr>
          </a:br>
          <a:endParaRPr lang="en-US" sz="2300" b="1" i="0" kern="1200">
            <a:latin typeface="+mn-lt"/>
            <a:cs typeface="Futura Medium" panose="020B0602020204020303" pitchFamily="34" charset="-79"/>
          </a:endParaRPr>
        </a:p>
      </dsp:txBody>
      <dsp:txXfrm>
        <a:off x="0" y="726639"/>
        <a:ext cx="5181600" cy="724514"/>
      </dsp:txXfrm>
    </dsp:sp>
    <dsp:sp modelId="{74106E8D-DFC6-4E6A-9E79-7BB65B51BC4E}">
      <dsp:nvSpPr>
        <dsp:cNvPr id="0" name=""/>
        <dsp:cNvSpPr/>
      </dsp:nvSpPr>
      <dsp:spPr>
        <a:xfrm>
          <a:off x="0" y="1451154"/>
          <a:ext cx="5181600" cy="0"/>
        </a:xfrm>
        <a:prstGeom prst="line">
          <a:avLst/>
        </a:prstGeom>
        <a:solidFill>
          <a:schemeClr val="accent1">
            <a:shade val="50000"/>
            <a:hueOff val="268329"/>
            <a:satOff val="-6535"/>
            <a:lumOff val="28597"/>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C9040B3-E01E-415C-ADD0-E782E9DF56E2}">
      <dsp:nvSpPr>
        <dsp:cNvPr id="0" name=""/>
        <dsp:cNvSpPr/>
      </dsp:nvSpPr>
      <dsp:spPr>
        <a:xfrm>
          <a:off x="0" y="1451154"/>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i="0" kern="1200">
              <a:solidFill>
                <a:schemeClr val="tx1"/>
              </a:solidFill>
              <a:latin typeface="+mn-lt"/>
              <a:cs typeface="Futura Medium" panose="020B0602020204020303" pitchFamily="34" charset="-79"/>
            </a:rPr>
            <a:t>Academic Assistance to Students</a:t>
          </a:r>
          <a:br>
            <a:rPr lang="en-US" sz="2300" b="1" i="0" kern="1200">
              <a:solidFill>
                <a:schemeClr val="tx1"/>
              </a:solidFill>
              <a:latin typeface="+mn-lt"/>
              <a:cs typeface="Futura Medium" panose="020B0602020204020303" pitchFamily="34" charset="-79"/>
            </a:rPr>
          </a:br>
          <a:endParaRPr lang="en-US" sz="2300" b="1" i="0" kern="1200">
            <a:solidFill>
              <a:schemeClr val="tx1"/>
            </a:solidFill>
            <a:latin typeface="+mn-lt"/>
            <a:cs typeface="Futura Medium" panose="020B0602020204020303" pitchFamily="34" charset="-79"/>
          </a:endParaRPr>
        </a:p>
      </dsp:txBody>
      <dsp:txXfrm>
        <a:off x="0" y="1451154"/>
        <a:ext cx="5181600" cy="724514"/>
      </dsp:txXfrm>
    </dsp:sp>
    <dsp:sp modelId="{CC9CBCBA-A714-464C-B5B0-2AEFEB9F206E}">
      <dsp:nvSpPr>
        <dsp:cNvPr id="0" name=""/>
        <dsp:cNvSpPr/>
      </dsp:nvSpPr>
      <dsp:spPr>
        <a:xfrm>
          <a:off x="0" y="2175669"/>
          <a:ext cx="5181600" cy="0"/>
        </a:xfrm>
        <a:prstGeom prst="line">
          <a:avLst/>
        </a:prstGeom>
        <a:solidFill>
          <a:schemeClr val="accent1">
            <a:shade val="50000"/>
            <a:hueOff val="402493"/>
            <a:satOff val="-9802"/>
            <a:lumOff val="42896"/>
            <a:alphaOff val="0"/>
          </a:schemeClr>
        </a:solidFill>
        <a:ln w="12700" cap="flat" cmpd="sng" algn="ctr">
          <a:solidFill>
            <a:schemeClr val="accent1">
              <a:shade val="50000"/>
              <a:hueOff val="402493"/>
              <a:satOff val="-9802"/>
              <a:lumOff val="4289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25D8761-0CA1-4C99-A1AC-07FC534BAB1A}">
      <dsp:nvSpPr>
        <dsp:cNvPr id="0" name=""/>
        <dsp:cNvSpPr/>
      </dsp:nvSpPr>
      <dsp:spPr>
        <a:xfrm>
          <a:off x="0" y="2175669"/>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i="0" kern="1200">
              <a:solidFill>
                <a:schemeClr val="tx1"/>
              </a:solidFill>
              <a:latin typeface="+mn-lt"/>
              <a:cs typeface="Futura Medium" panose="020B0602020204020303" pitchFamily="34" charset="-79"/>
            </a:rPr>
            <a:t>Family Engagement and Input</a:t>
          </a:r>
          <a:br>
            <a:rPr lang="en-US" sz="2300" b="1" i="0" kern="1200">
              <a:solidFill>
                <a:schemeClr val="tx1"/>
              </a:solidFill>
              <a:latin typeface="+mn-lt"/>
              <a:cs typeface="Futura Medium" panose="020B0602020204020303" pitchFamily="34" charset="-79"/>
            </a:rPr>
          </a:br>
          <a:endParaRPr lang="en-US" sz="2300" b="1" i="0" kern="1200">
            <a:solidFill>
              <a:schemeClr val="tx1"/>
            </a:solidFill>
            <a:latin typeface="+mn-lt"/>
            <a:cs typeface="Futura Medium" panose="020B0602020204020303" pitchFamily="34" charset="-79"/>
          </a:endParaRPr>
        </a:p>
      </dsp:txBody>
      <dsp:txXfrm>
        <a:off x="0" y="2175669"/>
        <a:ext cx="5181600" cy="724514"/>
      </dsp:txXfrm>
    </dsp:sp>
    <dsp:sp modelId="{B11D38B6-E735-490C-8E97-D92EAE146F51}">
      <dsp:nvSpPr>
        <dsp:cNvPr id="0" name=""/>
        <dsp:cNvSpPr/>
      </dsp:nvSpPr>
      <dsp:spPr>
        <a:xfrm>
          <a:off x="0" y="2900183"/>
          <a:ext cx="5181600" cy="0"/>
        </a:xfrm>
        <a:prstGeom prst="line">
          <a:avLst/>
        </a:prstGeom>
        <a:solidFill>
          <a:schemeClr val="accent1">
            <a:shade val="50000"/>
            <a:hueOff val="268329"/>
            <a:satOff val="-6535"/>
            <a:lumOff val="28597"/>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7C43034-A072-48E3-A6D6-4941D34CEEFB}">
      <dsp:nvSpPr>
        <dsp:cNvPr id="0" name=""/>
        <dsp:cNvSpPr/>
      </dsp:nvSpPr>
      <dsp:spPr>
        <a:xfrm>
          <a:off x="0" y="2900183"/>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i="0" kern="1200">
              <a:solidFill>
                <a:schemeClr val="tx1"/>
              </a:solidFill>
              <a:latin typeface="+mn-lt"/>
              <a:cs typeface="Futura Medium" panose="020B0602020204020303" pitchFamily="34" charset="-79"/>
            </a:rPr>
            <a:t>Annual Survey of Title I Program</a:t>
          </a:r>
          <a:br>
            <a:rPr lang="en-US" sz="2300" b="0" i="0" kern="1200">
              <a:latin typeface="+mn-lt"/>
              <a:cs typeface="Futura Medium" panose="020B0602020204020303" pitchFamily="34" charset="-79"/>
            </a:rPr>
          </a:br>
          <a:endParaRPr lang="en-US" sz="2300" b="0" i="0" kern="1200">
            <a:latin typeface="+mn-lt"/>
            <a:cs typeface="Futura Medium" panose="020B0602020204020303" pitchFamily="34" charset="-79"/>
          </a:endParaRPr>
        </a:p>
      </dsp:txBody>
      <dsp:txXfrm>
        <a:off x="0" y="2900183"/>
        <a:ext cx="5181600" cy="724514"/>
      </dsp:txXfrm>
    </dsp:sp>
    <dsp:sp modelId="{614DD4C0-519D-49DD-B0CC-3E1C0BA816DA}">
      <dsp:nvSpPr>
        <dsp:cNvPr id="0" name=""/>
        <dsp:cNvSpPr/>
      </dsp:nvSpPr>
      <dsp:spPr>
        <a:xfrm>
          <a:off x="0" y="3624698"/>
          <a:ext cx="5181600" cy="0"/>
        </a:xfrm>
        <a:prstGeom prst="line">
          <a:avLst/>
        </a:prstGeom>
        <a:solidFill>
          <a:schemeClr val="accent1">
            <a:shade val="50000"/>
            <a:hueOff val="134164"/>
            <a:satOff val="-3267"/>
            <a:lumOff val="14299"/>
            <a:alphaOff val="0"/>
          </a:schemeClr>
        </a:solidFill>
        <a:ln w="12700" cap="flat" cmpd="sng" algn="ctr">
          <a:solidFill>
            <a:schemeClr val="accent1">
              <a:shade val="50000"/>
              <a:hueOff val="134164"/>
              <a:satOff val="-3267"/>
              <a:lumOff val="1429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03866A3-CFB3-40C8-A1C8-2A43A1BC05E5}">
      <dsp:nvSpPr>
        <dsp:cNvPr id="0" name=""/>
        <dsp:cNvSpPr/>
      </dsp:nvSpPr>
      <dsp:spPr>
        <a:xfrm>
          <a:off x="0" y="3624698"/>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i="0" kern="1200">
              <a:latin typeface="+mn-lt"/>
              <a:cs typeface="Futura Medium" panose="020B0602020204020303" pitchFamily="34" charset="-79"/>
            </a:rPr>
            <a:t>Timely Communication to Parents</a:t>
          </a:r>
        </a:p>
      </dsp:txBody>
      <dsp:txXfrm>
        <a:off x="0" y="3624698"/>
        <a:ext cx="5181600" cy="724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ADD9D-3B95-489B-A7A5-AAD67A1E75B3}">
      <dsp:nvSpPr>
        <dsp:cNvPr id="0" name=""/>
        <dsp:cNvSpPr/>
      </dsp:nvSpPr>
      <dsp:spPr>
        <a:xfrm>
          <a:off x="0" y="212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5EB133-3767-4D34-86AC-C555D43BA099}">
      <dsp:nvSpPr>
        <dsp:cNvPr id="0" name=""/>
        <dsp:cNvSpPr/>
      </dsp:nvSpPr>
      <dsp:spPr>
        <a:xfrm>
          <a:off x="0" y="2124"/>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MX" sz="2300" b="1" kern="1200"/>
            <a:t>Reunión Anual de Padres del Título I</a:t>
          </a:r>
          <a:endParaRPr lang="en-US" sz="2300" b="1" kern="1200"/>
        </a:p>
      </dsp:txBody>
      <dsp:txXfrm>
        <a:off x="0" y="2124"/>
        <a:ext cx="5181600" cy="724514"/>
      </dsp:txXfrm>
    </dsp:sp>
    <dsp:sp modelId="{39726D0B-0C57-4952-A5C7-9939F139CFFE}">
      <dsp:nvSpPr>
        <dsp:cNvPr id="0" name=""/>
        <dsp:cNvSpPr/>
      </dsp:nvSpPr>
      <dsp:spPr>
        <a:xfrm>
          <a:off x="0" y="726639"/>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4AFF9D-27FD-4B58-8A0D-B97D2937A1D7}">
      <dsp:nvSpPr>
        <dsp:cNvPr id="0" name=""/>
        <dsp:cNvSpPr/>
      </dsp:nvSpPr>
      <dsp:spPr>
        <a:xfrm>
          <a:off x="0" y="726639"/>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MX" sz="2300" b="1" kern="1200" dirty="0"/>
            <a:t>Plan de Estudios de Alta Calidad</a:t>
          </a:r>
          <a:endParaRPr lang="en-US" sz="2300" b="1" kern="1200" dirty="0"/>
        </a:p>
      </dsp:txBody>
      <dsp:txXfrm>
        <a:off x="0" y="726639"/>
        <a:ext cx="5181600" cy="724514"/>
      </dsp:txXfrm>
    </dsp:sp>
    <dsp:sp modelId="{D2BA64BE-154D-41C2-A2D0-956597003FC7}">
      <dsp:nvSpPr>
        <dsp:cNvPr id="0" name=""/>
        <dsp:cNvSpPr/>
      </dsp:nvSpPr>
      <dsp:spPr>
        <a:xfrm>
          <a:off x="0" y="145115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F5F332-4078-4049-892D-DE7F513C6750}">
      <dsp:nvSpPr>
        <dsp:cNvPr id="0" name=""/>
        <dsp:cNvSpPr/>
      </dsp:nvSpPr>
      <dsp:spPr>
        <a:xfrm>
          <a:off x="0" y="1451154"/>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MX" sz="2300" b="1" kern="1200"/>
            <a:t>Asistencia Académica a Estudiantes</a:t>
          </a:r>
          <a:endParaRPr lang="en-US" sz="2300" b="1" kern="1200"/>
        </a:p>
      </dsp:txBody>
      <dsp:txXfrm>
        <a:off x="0" y="1451154"/>
        <a:ext cx="5181600" cy="724514"/>
      </dsp:txXfrm>
    </dsp:sp>
    <dsp:sp modelId="{821C3CB4-9AA6-4CC0-9699-560529AB47D1}">
      <dsp:nvSpPr>
        <dsp:cNvPr id="0" name=""/>
        <dsp:cNvSpPr/>
      </dsp:nvSpPr>
      <dsp:spPr>
        <a:xfrm>
          <a:off x="0" y="2175669"/>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56FDF0-84CA-45C7-ADAC-04FD450FBF4E}">
      <dsp:nvSpPr>
        <dsp:cNvPr id="0" name=""/>
        <dsp:cNvSpPr/>
      </dsp:nvSpPr>
      <dsp:spPr>
        <a:xfrm>
          <a:off x="0" y="2175669"/>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MX" sz="2300" b="1" kern="1200" dirty="0"/>
            <a:t>Participación y Aportes de la Familia</a:t>
          </a:r>
          <a:endParaRPr lang="en-US" sz="2300" b="1" kern="1200" dirty="0"/>
        </a:p>
      </dsp:txBody>
      <dsp:txXfrm>
        <a:off x="0" y="2175669"/>
        <a:ext cx="5181600" cy="724514"/>
      </dsp:txXfrm>
    </dsp:sp>
    <dsp:sp modelId="{5FCFEB26-C2AE-48F6-B68B-A853B45A5C29}">
      <dsp:nvSpPr>
        <dsp:cNvPr id="0" name=""/>
        <dsp:cNvSpPr/>
      </dsp:nvSpPr>
      <dsp:spPr>
        <a:xfrm>
          <a:off x="0" y="2900183"/>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222809-3D57-480B-AD9C-FF5BB9234CE3}">
      <dsp:nvSpPr>
        <dsp:cNvPr id="0" name=""/>
        <dsp:cNvSpPr/>
      </dsp:nvSpPr>
      <dsp:spPr>
        <a:xfrm>
          <a:off x="0" y="2900183"/>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MX" sz="2300" b="1" kern="1200" dirty="0"/>
            <a:t>Encuesta Anual del Programa </a:t>
          </a:r>
          <a:r>
            <a:rPr lang="es-MX" sz="2300" b="1" kern="1200" dirty="0" err="1"/>
            <a:t>deTítulo</a:t>
          </a:r>
          <a:r>
            <a:rPr lang="es-MX" sz="2300" b="1" kern="1200" dirty="0"/>
            <a:t> I</a:t>
          </a:r>
          <a:endParaRPr lang="en-US" sz="2300" b="1" kern="1200" dirty="0"/>
        </a:p>
      </dsp:txBody>
      <dsp:txXfrm>
        <a:off x="0" y="2900183"/>
        <a:ext cx="5181600" cy="724514"/>
      </dsp:txXfrm>
    </dsp:sp>
    <dsp:sp modelId="{47FA2C57-A74E-4894-81FA-390BD2FEB529}">
      <dsp:nvSpPr>
        <dsp:cNvPr id="0" name=""/>
        <dsp:cNvSpPr/>
      </dsp:nvSpPr>
      <dsp:spPr>
        <a:xfrm>
          <a:off x="0" y="3624698"/>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116892-A7FC-49F9-AD31-70EE0B1E20A8}">
      <dsp:nvSpPr>
        <dsp:cNvPr id="0" name=""/>
        <dsp:cNvSpPr/>
      </dsp:nvSpPr>
      <dsp:spPr>
        <a:xfrm>
          <a:off x="0" y="3624698"/>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MX" sz="2300" b="1" kern="1200" dirty="0"/>
            <a:t>Comunicación Oportuna a los Padres</a:t>
          </a:r>
          <a:endParaRPr lang="en-US" sz="2300" b="1" kern="1200" dirty="0"/>
        </a:p>
      </dsp:txBody>
      <dsp:txXfrm>
        <a:off x="0" y="3624698"/>
        <a:ext cx="5181600" cy="724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D783D-FA90-4C4B-B7FE-3CF48BD7290C}">
      <dsp:nvSpPr>
        <dsp:cNvPr id="0" name=""/>
        <dsp:cNvSpPr/>
      </dsp:nvSpPr>
      <dsp:spPr>
        <a:xfrm>
          <a:off x="0" y="1126726"/>
          <a:ext cx="5181600" cy="2072640"/>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85344" rIns="42672" bIns="85344" numCol="1" spcCol="1270" anchor="ctr" anchorCtr="0">
          <a:noAutofit/>
        </a:bodyPr>
        <a:lstStyle/>
        <a:p>
          <a:pPr marL="0" lvl="0" indent="0" algn="l" defTabSz="1422400">
            <a:lnSpc>
              <a:spcPct val="90000"/>
            </a:lnSpc>
            <a:spcBef>
              <a:spcPct val="0"/>
            </a:spcBef>
            <a:spcAft>
              <a:spcPct val="35000"/>
            </a:spcAft>
            <a:buNone/>
          </a:pPr>
          <a:r>
            <a:rPr lang="en-US" sz="3200" b="0" i="0" kern="1200">
              <a:solidFill>
                <a:schemeClr val="bg1"/>
              </a:solidFill>
              <a:latin typeface="+mn-lt"/>
              <a:cs typeface="Futura Medium" panose="020B0602020204020303"/>
            </a:rPr>
            <a:t>Schoolwide Basis - Funds used to serve all students in order to increase academic achievement.</a:t>
          </a:r>
        </a:p>
      </dsp:txBody>
      <dsp:txXfrm>
        <a:off x="0" y="1126726"/>
        <a:ext cx="4663440" cy="20726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249E2-ACF3-4586-A26E-A0DC542236F7}">
      <dsp:nvSpPr>
        <dsp:cNvPr id="0" name=""/>
        <dsp:cNvSpPr/>
      </dsp:nvSpPr>
      <dsp:spPr>
        <a:xfrm>
          <a:off x="0" y="1103286"/>
          <a:ext cx="5361915" cy="2144766"/>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354" tIns="82677" rIns="41339" bIns="82677" numCol="1" spcCol="1270" anchor="ctr" anchorCtr="0">
          <a:noAutofit/>
        </a:bodyPr>
        <a:lstStyle/>
        <a:p>
          <a:pPr marL="0" lvl="0" indent="0" algn="l" defTabSz="1377950">
            <a:lnSpc>
              <a:spcPct val="90000"/>
            </a:lnSpc>
            <a:spcBef>
              <a:spcPct val="0"/>
            </a:spcBef>
            <a:spcAft>
              <a:spcPct val="35000"/>
            </a:spcAft>
            <a:buNone/>
          </a:pPr>
          <a:r>
            <a:rPr lang="es-MX" sz="3100" b="0" i="0" kern="1200" dirty="0">
              <a:solidFill>
                <a:schemeClr val="bg1"/>
              </a:solidFill>
            </a:rPr>
            <a:t>Base de toda la Escuela​ - Los fondos solían servir a todos los estudiantes para poder incrementar los logros</a:t>
          </a:r>
          <a:endParaRPr lang="en-US" sz="3100" kern="1200" dirty="0">
            <a:solidFill>
              <a:schemeClr val="bg1"/>
            </a:solidFill>
          </a:endParaRPr>
        </a:p>
      </dsp:txBody>
      <dsp:txXfrm>
        <a:off x="0" y="1103286"/>
        <a:ext cx="4825724" cy="21447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62C2A-3A79-41FB-B2E8-7576A05378E5}">
      <dsp:nvSpPr>
        <dsp:cNvPr id="0" name=""/>
        <dsp:cNvSpPr/>
      </dsp:nvSpPr>
      <dsp:spPr>
        <a:xfrm>
          <a:off x="0" y="0"/>
          <a:ext cx="5036344" cy="3021806"/>
        </a:xfrm>
        <a:prstGeom prst="roundRect">
          <a:avLst>
            <a:gd name="adj" fmla="val 10000"/>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b="1" i="0" kern="1200">
              <a:solidFill>
                <a:schemeClr val="tx1"/>
              </a:solidFill>
              <a:latin typeface="+mn-lt"/>
              <a:cs typeface="Futura Medium" panose="020B0602020204020303" pitchFamily="34" charset="-79"/>
            </a:rPr>
            <a:t>Amount of Title I funds available for this year</a:t>
          </a:r>
        </a:p>
        <a:p>
          <a:pPr marL="171450" lvl="1" indent="-171450" algn="l" defTabSz="755650" rtl="0">
            <a:lnSpc>
              <a:spcPct val="90000"/>
            </a:lnSpc>
            <a:spcBef>
              <a:spcPct val="0"/>
            </a:spcBef>
            <a:spcAft>
              <a:spcPct val="15000"/>
            </a:spcAft>
            <a:buChar char="•"/>
          </a:pPr>
          <a:r>
            <a:rPr lang="en-US" sz="1700" b="1" i="0" kern="1200" dirty="0">
              <a:solidFill>
                <a:schemeClr val="tx1"/>
              </a:solidFill>
              <a:latin typeface="+mn-lt"/>
              <a:cs typeface="Futura Medium" panose="020B0602020204020303" pitchFamily="34" charset="-79"/>
            </a:rPr>
            <a:t>$1750,150.00</a:t>
          </a:r>
        </a:p>
        <a:p>
          <a:pPr marL="171450" lvl="1" indent="-171450" algn="l" defTabSz="755650" rtl="0">
            <a:lnSpc>
              <a:spcPct val="90000"/>
            </a:lnSpc>
            <a:spcBef>
              <a:spcPct val="0"/>
            </a:spcBef>
            <a:spcAft>
              <a:spcPct val="15000"/>
            </a:spcAft>
            <a:buChar char="•"/>
          </a:pPr>
          <a:r>
            <a:rPr lang="en-US" sz="1700" b="1" i="0" kern="1200" dirty="0">
              <a:solidFill>
                <a:schemeClr val="tx1"/>
              </a:solidFill>
              <a:latin typeface="+mn-lt"/>
              <a:cs typeface="Futura Medium" panose="020B0602020204020303" pitchFamily="34" charset="-79"/>
            </a:rPr>
            <a:t>Title I budget consists of:</a:t>
          </a:r>
        </a:p>
        <a:p>
          <a:pPr marL="342900" lvl="2" indent="-171450" algn="l" defTabSz="755650" rtl="0">
            <a:lnSpc>
              <a:spcPct val="90000"/>
            </a:lnSpc>
            <a:spcBef>
              <a:spcPct val="0"/>
            </a:spcBef>
            <a:spcAft>
              <a:spcPct val="15000"/>
            </a:spcAft>
            <a:buChar char="•"/>
          </a:pPr>
          <a:r>
            <a:rPr lang="en-US" sz="1700" b="1" i="0" kern="1200" dirty="0">
              <a:solidFill>
                <a:schemeClr val="tx1"/>
              </a:solidFill>
              <a:latin typeface="+mn-lt"/>
              <a:cs typeface="Futura Medium" panose="020B0602020204020303" pitchFamily="34" charset="-79"/>
            </a:rPr>
            <a:t>Dean of Student</a:t>
          </a:r>
        </a:p>
        <a:p>
          <a:pPr marL="342900" lvl="2" indent="-171450" algn="l" defTabSz="755650" rtl="0">
            <a:lnSpc>
              <a:spcPct val="90000"/>
            </a:lnSpc>
            <a:spcBef>
              <a:spcPct val="0"/>
            </a:spcBef>
            <a:spcAft>
              <a:spcPct val="15000"/>
            </a:spcAft>
            <a:buChar char="•"/>
          </a:pPr>
          <a:r>
            <a:rPr lang="en-US" sz="1700" b="1" i="0" kern="1200" dirty="0">
              <a:solidFill>
                <a:schemeClr val="tx1"/>
              </a:solidFill>
              <a:latin typeface="+mn-lt"/>
              <a:cs typeface="Futura Medium" panose="020B0602020204020303" pitchFamily="34" charset="-79"/>
            </a:rPr>
            <a:t>FACE Liaison</a:t>
          </a:r>
        </a:p>
        <a:p>
          <a:pPr marL="342900" lvl="2" indent="-171450" algn="l" defTabSz="755650" rtl="0">
            <a:lnSpc>
              <a:spcPct val="90000"/>
            </a:lnSpc>
            <a:spcBef>
              <a:spcPct val="0"/>
            </a:spcBef>
            <a:spcAft>
              <a:spcPct val="15000"/>
            </a:spcAft>
            <a:buChar char="•"/>
          </a:pPr>
          <a:r>
            <a:rPr lang="en-US" sz="1700" b="1" i="0" kern="1200" dirty="0">
              <a:solidFill>
                <a:schemeClr val="tx1"/>
              </a:solidFill>
              <a:latin typeface="+mn-lt"/>
              <a:cs typeface="Futura Medium" panose="020B0602020204020303" pitchFamily="34" charset="-79"/>
            </a:rPr>
            <a:t>Intervention Subs – supporting class sized reduction</a:t>
          </a:r>
        </a:p>
        <a:p>
          <a:pPr marL="342900" lvl="2" indent="-171450" algn="l" defTabSz="755650" rtl="0">
            <a:lnSpc>
              <a:spcPct val="90000"/>
            </a:lnSpc>
            <a:spcBef>
              <a:spcPct val="0"/>
            </a:spcBef>
            <a:spcAft>
              <a:spcPct val="15000"/>
            </a:spcAft>
            <a:buChar char="•"/>
          </a:pPr>
          <a:r>
            <a:rPr lang="en-US" sz="1700" b="1" i="0" kern="1200" dirty="0">
              <a:solidFill>
                <a:schemeClr val="tx1"/>
              </a:solidFill>
              <a:latin typeface="+mn-lt"/>
              <a:cs typeface="Futura Medium" panose="020B0602020204020303" pitchFamily="34" charset="-79"/>
            </a:rPr>
            <a:t>Instructional Supplies &amp; Materials</a:t>
          </a:r>
        </a:p>
      </dsp:txBody>
      <dsp:txXfrm>
        <a:off x="88506" y="88506"/>
        <a:ext cx="4859332" cy="28447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9001B-98CB-4C48-ACF2-4A3EA5F97FC7}">
      <dsp:nvSpPr>
        <dsp:cNvPr id="0" name=""/>
        <dsp:cNvSpPr/>
      </dsp:nvSpPr>
      <dsp:spPr>
        <a:xfrm>
          <a:off x="0" y="186905"/>
          <a:ext cx="5571989" cy="334319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MX" sz="2400" b="1" i="0" kern="1200" dirty="0"/>
            <a:t>Cantidad de fondos disponibles para este año</a:t>
          </a:r>
          <a:endParaRPr lang="en-US" sz="2400" b="1" kern="1200" dirty="0"/>
        </a:p>
        <a:p>
          <a:pPr marL="171450" lvl="1" indent="-171450" algn="l" defTabSz="844550">
            <a:lnSpc>
              <a:spcPct val="90000"/>
            </a:lnSpc>
            <a:spcBef>
              <a:spcPct val="0"/>
            </a:spcBef>
            <a:spcAft>
              <a:spcPct val="15000"/>
            </a:spcAft>
            <a:buChar char="•"/>
          </a:pPr>
          <a:r>
            <a:rPr lang="en-US" sz="1900" b="1" i="0" kern="1200" dirty="0">
              <a:solidFill>
                <a:schemeClr val="tx1"/>
              </a:solidFill>
              <a:latin typeface="+mn-lt"/>
              <a:cs typeface="Futura Medium" panose="020B0602020204020303" pitchFamily="34" charset="-79"/>
            </a:rPr>
            <a:t>$1750,150.00</a:t>
          </a:r>
          <a:endParaRPr lang="en-US" sz="1900" b="1" kern="1200" dirty="0"/>
        </a:p>
        <a:p>
          <a:pPr marL="171450" lvl="1" indent="-171450" algn="l" defTabSz="844550">
            <a:lnSpc>
              <a:spcPct val="90000"/>
            </a:lnSpc>
            <a:spcBef>
              <a:spcPct val="0"/>
            </a:spcBef>
            <a:spcAft>
              <a:spcPct val="15000"/>
            </a:spcAft>
            <a:buChar char="•"/>
          </a:pPr>
          <a:r>
            <a:rPr lang="es-MX" sz="1900" b="1" i="0" kern="1200" dirty="0"/>
            <a:t>Los fondos  del Titulo I consisten en:</a:t>
          </a:r>
          <a:r>
            <a:rPr lang="en-US" sz="1900" b="1" i="0" kern="1200" dirty="0"/>
            <a:t>​</a:t>
          </a:r>
          <a:endParaRPr lang="en-US" sz="1900" b="1" kern="1200" dirty="0"/>
        </a:p>
        <a:p>
          <a:pPr marL="171450" lvl="1" indent="-171450" algn="l" defTabSz="844550">
            <a:lnSpc>
              <a:spcPct val="90000"/>
            </a:lnSpc>
            <a:spcBef>
              <a:spcPct val="0"/>
            </a:spcBef>
            <a:spcAft>
              <a:spcPct val="15000"/>
            </a:spcAft>
            <a:buChar char="•"/>
          </a:pPr>
          <a:r>
            <a:rPr lang="en-US" sz="1900" b="1" kern="1200" dirty="0" err="1"/>
            <a:t>Decano</a:t>
          </a:r>
          <a:r>
            <a:rPr lang="en-US" sz="1900" b="1" kern="1200" dirty="0"/>
            <a:t> de </a:t>
          </a:r>
          <a:r>
            <a:rPr lang="en-US" sz="1900" b="1" kern="1200" dirty="0" err="1"/>
            <a:t>estudiantes</a:t>
          </a:r>
          <a:endParaRPr lang="en-US" sz="1900" b="1" kern="1200" dirty="0"/>
        </a:p>
        <a:p>
          <a:pPr marL="171450" lvl="1" indent="-171450" algn="l" defTabSz="844550">
            <a:lnSpc>
              <a:spcPct val="90000"/>
            </a:lnSpc>
            <a:spcBef>
              <a:spcPct val="0"/>
            </a:spcBef>
            <a:spcAft>
              <a:spcPct val="15000"/>
            </a:spcAft>
            <a:buChar char="•"/>
          </a:pPr>
          <a:r>
            <a:rPr lang="en-US" sz="1900" b="1" kern="1200" dirty="0"/>
            <a:t>FACE</a:t>
          </a:r>
        </a:p>
        <a:p>
          <a:pPr marL="171450" lvl="1" indent="-171450" algn="l" defTabSz="844550">
            <a:lnSpc>
              <a:spcPct val="90000"/>
            </a:lnSpc>
            <a:spcBef>
              <a:spcPct val="0"/>
            </a:spcBef>
            <a:spcAft>
              <a:spcPct val="15000"/>
            </a:spcAft>
            <a:buChar char="•"/>
          </a:pPr>
          <a:r>
            <a:rPr lang="en-US" sz="1900" b="1" kern="1200" dirty="0" err="1"/>
            <a:t>Substitutos</a:t>
          </a:r>
          <a:r>
            <a:rPr lang="en-US" sz="1900" b="1" kern="1200" dirty="0"/>
            <a:t> para reducer </a:t>
          </a:r>
          <a:r>
            <a:rPr lang="en-US" sz="1900" b="1" kern="1200" dirty="0" err="1"/>
            <a:t>numero</a:t>
          </a:r>
          <a:r>
            <a:rPr lang="en-US" sz="1900" b="1" kern="1200" dirty="0"/>
            <a:t> de </a:t>
          </a:r>
          <a:r>
            <a:rPr lang="en-US" sz="1900" b="1" kern="1200" dirty="0" err="1"/>
            <a:t>alumnos</a:t>
          </a:r>
          <a:r>
            <a:rPr lang="en-US" sz="1900" b="1" kern="1200" dirty="0"/>
            <a:t> </a:t>
          </a:r>
          <a:r>
            <a:rPr lang="en-US" sz="1900" b="1" kern="1200" dirty="0" err="1"/>
            <a:t>en</a:t>
          </a:r>
          <a:r>
            <a:rPr lang="en-US" sz="1900" b="1" kern="1200" dirty="0"/>
            <a:t> </a:t>
          </a:r>
          <a:r>
            <a:rPr lang="en-US" sz="1900" b="1" kern="1200" dirty="0" err="1"/>
            <a:t>clase</a:t>
          </a:r>
          <a:endParaRPr lang="en-US" sz="1900" b="1" kern="1200" dirty="0"/>
        </a:p>
        <a:p>
          <a:pPr marL="171450" lvl="1" indent="-171450" algn="l" defTabSz="844550">
            <a:lnSpc>
              <a:spcPct val="90000"/>
            </a:lnSpc>
            <a:spcBef>
              <a:spcPct val="0"/>
            </a:spcBef>
            <a:spcAft>
              <a:spcPct val="15000"/>
            </a:spcAft>
            <a:buChar char="•"/>
          </a:pPr>
          <a:r>
            <a:rPr lang="en-US" sz="1900" b="1" kern="1200" dirty="0" err="1"/>
            <a:t>Suministros</a:t>
          </a:r>
          <a:r>
            <a:rPr lang="en-US" sz="1900" b="1" kern="1200" dirty="0"/>
            <a:t> y </a:t>
          </a:r>
          <a:r>
            <a:rPr lang="en-US" sz="1900" b="1" kern="1200" dirty="0" err="1"/>
            <a:t>materiales</a:t>
          </a:r>
          <a:r>
            <a:rPr lang="en-US" sz="1900" b="1" kern="1200" dirty="0"/>
            <a:t> </a:t>
          </a:r>
          <a:r>
            <a:rPr lang="en-US" sz="1900" b="1" kern="1200" dirty="0" err="1"/>
            <a:t>instructivos</a:t>
          </a:r>
          <a:r>
            <a:rPr lang="en-US" sz="1900" b="1" kern="1200" dirty="0"/>
            <a:t> </a:t>
          </a:r>
        </a:p>
      </dsp:txBody>
      <dsp:txXfrm>
        <a:off x="97919" y="284824"/>
        <a:ext cx="5376151" cy="31473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1EF14-FC9A-4BE3-9EB9-2C2D8E1FB34E}">
      <dsp:nvSpPr>
        <dsp:cNvPr id="0" name=""/>
        <dsp:cNvSpPr/>
      </dsp:nvSpPr>
      <dsp:spPr>
        <a:xfrm>
          <a:off x="0" y="9452"/>
          <a:ext cx="4898065" cy="917280"/>
        </a:xfrm>
        <a:prstGeom prst="roundRect">
          <a:avLst/>
        </a:prstGeom>
        <a:gradFill rotWithShape="0">
          <a:gsLst>
            <a:gs pos="0">
              <a:schemeClr val="accent5">
                <a:shade val="80000"/>
                <a:hueOff val="0"/>
                <a:satOff val="0"/>
                <a:lumOff val="0"/>
                <a:alphaOff val="0"/>
                <a:lumMod val="110000"/>
                <a:satMod val="105000"/>
                <a:tint val="67000"/>
              </a:schemeClr>
            </a:gs>
            <a:gs pos="50000">
              <a:schemeClr val="accent5">
                <a:shade val="80000"/>
                <a:hueOff val="0"/>
                <a:satOff val="0"/>
                <a:lumOff val="0"/>
                <a:alphaOff val="0"/>
                <a:lumMod val="105000"/>
                <a:satMod val="103000"/>
                <a:tint val="73000"/>
              </a:schemeClr>
            </a:gs>
            <a:gs pos="100000">
              <a:schemeClr val="accent5">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Individual report card on your child’s progress</a:t>
          </a:r>
        </a:p>
      </dsp:txBody>
      <dsp:txXfrm>
        <a:off x="44778" y="54230"/>
        <a:ext cx="4808509" cy="827724"/>
      </dsp:txXfrm>
    </dsp:sp>
    <dsp:sp modelId="{354E0164-422D-4FF3-AC3D-47CF7539A39B}">
      <dsp:nvSpPr>
        <dsp:cNvPr id="0" name=""/>
        <dsp:cNvSpPr/>
      </dsp:nvSpPr>
      <dsp:spPr>
        <a:xfrm>
          <a:off x="0" y="1067852"/>
          <a:ext cx="4898065" cy="917280"/>
        </a:xfrm>
        <a:prstGeom prst="roundRect">
          <a:avLst/>
        </a:prstGeom>
        <a:gradFill rotWithShape="0">
          <a:gsLst>
            <a:gs pos="0">
              <a:schemeClr val="accent5">
                <a:shade val="80000"/>
                <a:hueOff val="135632"/>
                <a:satOff val="2588"/>
                <a:lumOff val="11428"/>
                <a:alphaOff val="0"/>
                <a:lumMod val="110000"/>
                <a:satMod val="105000"/>
                <a:tint val="67000"/>
              </a:schemeClr>
            </a:gs>
            <a:gs pos="50000">
              <a:schemeClr val="accent5">
                <a:shade val="80000"/>
                <a:hueOff val="135632"/>
                <a:satOff val="2588"/>
                <a:lumOff val="11428"/>
                <a:alphaOff val="0"/>
                <a:lumMod val="105000"/>
                <a:satMod val="103000"/>
                <a:tint val="73000"/>
              </a:schemeClr>
            </a:gs>
            <a:gs pos="100000">
              <a:schemeClr val="accent5">
                <a:shade val="80000"/>
                <a:hueOff val="135632"/>
                <a:satOff val="2588"/>
                <a:lumOff val="114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Information on State and local assessments</a:t>
          </a:r>
        </a:p>
      </dsp:txBody>
      <dsp:txXfrm>
        <a:off x="44778" y="1112630"/>
        <a:ext cx="4808509" cy="827724"/>
      </dsp:txXfrm>
    </dsp:sp>
    <dsp:sp modelId="{69F5EBAC-CA1A-48EC-978C-358E4E371E67}">
      <dsp:nvSpPr>
        <dsp:cNvPr id="0" name=""/>
        <dsp:cNvSpPr/>
      </dsp:nvSpPr>
      <dsp:spPr>
        <a:xfrm>
          <a:off x="0" y="1985132"/>
          <a:ext cx="4898065"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514"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n-US" sz="1800" b="1" kern="1200"/>
            <a:t>Subject matter assessed</a:t>
          </a:r>
        </a:p>
        <a:p>
          <a:pPr marL="171450" lvl="1" indent="-171450" algn="l" defTabSz="800100" rtl="0">
            <a:lnSpc>
              <a:spcPct val="90000"/>
            </a:lnSpc>
            <a:spcBef>
              <a:spcPct val="0"/>
            </a:spcBef>
            <a:spcAft>
              <a:spcPct val="20000"/>
            </a:spcAft>
            <a:buChar char="•"/>
          </a:pPr>
          <a:r>
            <a:rPr lang="en-US" sz="1800" b="1" kern="1200"/>
            <a:t>Purpose of the assessment</a:t>
          </a:r>
        </a:p>
      </dsp:txBody>
      <dsp:txXfrm>
        <a:off x="0" y="1985132"/>
        <a:ext cx="4898065" cy="811440"/>
      </dsp:txXfrm>
    </dsp:sp>
    <dsp:sp modelId="{C92564D7-D35E-4349-95B9-58683CCF08C8}">
      <dsp:nvSpPr>
        <dsp:cNvPr id="0" name=""/>
        <dsp:cNvSpPr/>
      </dsp:nvSpPr>
      <dsp:spPr>
        <a:xfrm>
          <a:off x="0" y="2796572"/>
          <a:ext cx="4898065" cy="917280"/>
        </a:xfrm>
        <a:prstGeom prst="roundRect">
          <a:avLst/>
        </a:prstGeom>
        <a:gradFill rotWithShape="0">
          <a:gsLst>
            <a:gs pos="0">
              <a:schemeClr val="accent5">
                <a:shade val="80000"/>
                <a:hueOff val="271263"/>
                <a:satOff val="5175"/>
                <a:lumOff val="22855"/>
                <a:alphaOff val="0"/>
                <a:lumMod val="110000"/>
                <a:satMod val="105000"/>
                <a:tint val="67000"/>
              </a:schemeClr>
            </a:gs>
            <a:gs pos="50000">
              <a:schemeClr val="accent5">
                <a:shade val="80000"/>
                <a:hueOff val="271263"/>
                <a:satOff val="5175"/>
                <a:lumOff val="22855"/>
                <a:alphaOff val="0"/>
                <a:lumMod val="105000"/>
                <a:satMod val="103000"/>
                <a:tint val="73000"/>
              </a:schemeClr>
            </a:gs>
            <a:gs pos="100000">
              <a:schemeClr val="accent5">
                <a:shade val="80000"/>
                <a:hueOff val="271263"/>
                <a:satOff val="5175"/>
                <a:lumOff val="2285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Right of parents to become involved in the school’s programs and how to do so</a:t>
          </a:r>
        </a:p>
      </dsp:txBody>
      <dsp:txXfrm>
        <a:off x="44778" y="2841350"/>
        <a:ext cx="4808509" cy="827724"/>
      </dsp:txXfrm>
    </dsp:sp>
    <dsp:sp modelId="{823E8812-84F5-4C2D-89BB-75B000D4D4A4}">
      <dsp:nvSpPr>
        <dsp:cNvPr id="0" name=""/>
        <dsp:cNvSpPr/>
      </dsp:nvSpPr>
      <dsp:spPr>
        <a:xfrm>
          <a:off x="0" y="3713852"/>
          <a:ext cx="4898065" cy="1242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514"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n-US" sz="1800" b="1" kern="1200"/>
            <a:t>Volunteering</a:t>
          </a:r>
        </a:p>
        <a:p>
          <a:pPr marL="171450" lvl="1" indent="-171450" algn="l" defTabSz="800100" rtl="0">
            <a:lnSpc>
              <a:spcPct val="90000"/>
            </a:lnSpc>
            <a:spcBef>
              <a:spcPct val="0"/>
            </a:spcBef>
            <a:spcAft>
              <a:spcPct val="20000"/>
            </a:spcAft>
            <a:buChar char="•"/>
          </a:pPr>
          <a:r>
            <a:rPr lang="en-US" sz="1800" b="1" kern="1200"/>
            <a:t>Flexible meetings</a:t>
          </a:r>
        </a:p>
        <a:p>
          <a:pPr marL="171450" lvl="1" indent="-171450" algn="l" defTabSz="800100" rtl="0">
            <a:lnSpc>
              <a:spcPct val="90000"/>
            </a:lnSpc>
            <a:spcBef>
              <a:spcPct val="0"/>
            </a:spcBef>
            <a:spcAft>
              <a:spcPct val="20000"/>
            </a:spcAft>
            <a:buChar char="•"/>
          </a:pPr>
          <a:r>
            <a:rPr lang="en-US" sz="1800" b="1" kern="1200"/>
            <a:t>Monthly meetings</a:t>
          </a:r>
        </a:p>
        <a:p>
          <a:pPr marL="171450" lvl="1" indent="-171450" algn="l" defTabSz="800100" rtl="0">
            <a:lnSpc>
              <a:spcPct val="90000"/>
            </a:lnSpc>
            <a:spcBef>
              <a:spcPct val="0"/>
            </a:spcBef>
            <a:spcAft>
              <a:spcPct val="20000"/>
            </a:spcAft>
            <a:buChar char="•"/>
          </a:pPr>
          <a:r>
            <a:rPr lang="en-US" sz="1800" b="1" kern="1200"/>
            <a:t>Other</a:t>
          </a:r>
        </a:p>
      </dsp:txBody>
      <dsp:txXfrm>
        <a:off x="0" y="3713852"/>
        <a:ext cx="4898065" cy="12425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131C-C4A7-48B3-97A2-E3898A8D94B1}">
      <dsp:nvSpPr>
        <dsp:cNvPr id="0" name=""/>
        <dsp:cNvSpPr/>
      </dsp:nvSpPr>
      <dsp:spPr>
        <a:xfrm>
          <a:off x="0" y="9139"/>
          <a:ext cx="5658370" cy="917280"/>
        </a:xfrm>
        <a:prstGeom prst="roundRect">
          <a:avLst/>
        </a:prstGeom>
        <a:gradFill rotWithShape="0">
          <a:gsLst>
            <a:gs pos="0">
              <a:schemeClr val="accent1">
                <a:alpha val="90000"/>
                <a:hueOff val="0"/>
                <a:satOff val="0"/>
                <a:lumOff val="0"/>
                <a:alphaOff val="0"/>
                <a:lumMod val="110000"/>
                <a:satMod val="105000"/>
                <a:tint val="67000"/>
              </a:schemeClr>
            </a:gs>
            <a:gs pos="50000">
              <a:schemeClr val="accent1">
                <a:alpha val="90000"/>
                <a:hueOff val="0"/>
                <a:satOff val="0"/>
                <a:lumOff val="0"/>
                <a:alphaOff val="0"/>
                <a:lumMod val="105000"/>
                <a:satMod val="103000"/>
                <a:tint val="73000"/>
              </a:schemeClr>
            </a:gs>
            <a:gs pos="100000">
              <a:schemeClr val="accent1">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MX" sz="2000" b="1" kern="1200"/>
            <a:t>Boleta de calificaciones individual sobre el progreso de su hijo</a:t>
          </a:r>
          <a:endParaRPr lang="en-US" sz="2000" b="1" kern="1200"/>
        </a:p>
      </dsp:txBody>
      <dsp:txXfrm>
        <a:off x="44778" y="53917"/>
        <a:ext cx="5568814" cy="827724"/>
      </dsp:txXfrm>
    </dsp:sp>
    <dsp:sp modelId="{7E9FBC21-FF05-4CD2-B8E9-D209109D54A3}">
      <dsp:nvSpPr>
        <dsp:cNvPr id="0" name=""/>
        <dsp:cNvSpPr/>
      </dsp:nvSpPr>
      <dsp:spPr>
        <a:xfrm>
          <a:off x="0" y="1067539"/>
          <a:ext cx="5658370" cy="917280"/>
        </a:xfrm>
        <a:prstGeom prst="roundRect">
          <a:avLst/>
        </a:prstGeom>
        <a:gradFill rotWithShape="0">
          <a:gsLst>
            <a:gs pos="0">
              <a:schemeClr val="accent1">
                <a:alpha val="90000"/>
                <a:hueOff val="0"/>
                <a:satOff val="0"/>
                <a:lumOff val="0"/>
                <a:alphaOff val="-20000"/>
                <a:lumMod val="110000"/>
                <a:satMod val="105000"/>
                <a:tint val="67000"/>
              </a:schemeClr>
            </a:gs>
            <a:gs pos="50000">
              <a:schemeClr val="accent1">
                <a:alpha val="90000"/>
                <a:hueOff val="0"/>
                <a:satOff val="0"/>
                <a:lumOff val="0"/>
                <a:alphaOff val="-20000"/>
                <a:lumMod val="105000"/>
                <a:satMod val="103000"/>
                <a:tint val="73000"/>
              </a:schemeClr>
            </a:gs>
            <a:gs pos="100000">
              <a:schemeClr val="accent1">
                <a:alpha val="90000"/>
                <a:hueOff val="0"/>
                <a:satOff val="0"/>
                <a:lumOff val="0"/>
                <a:alphaOff val="-2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MX" sz="2000" b="1" kern="1200" dirty="0"/>
            <a:t>Informaciones sobre evaluaciones Estatales y locales</a:t>
          </a:r>
          <a:endParaRPr lang="en-US" sz="2000" b="1" kern="1200" dirty="0"/>
        </a:p>
      </dsp:txBody>
      <dsp:txXfrm>
        <a:off x="44778" y="1112317"/>
        <a:ext cx="5568814" cy="827724"/>
      </dsp:txXfrm>
    </dsp:sp>
    <dsp:sp modelId="{558D660B-2590-480B-A1B1-8C712A77EBE0}">
      <dsp:nvSpPr>
        <dsp:cNvPr id="0" name=""/>
        <dsp:cNvSpPr/>
      </dsp:nvSpPr>
      <dsp:spPr>
        <a:xfrm>
          <a:off x="0" y="1984819"/>
          <a:ext cx="5658370"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53"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s-MX" sz="1800" b="1" kern="1200"/>
            <a:t>Materia evaluada</a:t>
          </a:r>
          <a:endParaRPr lang="en-US" sz="1800" b="1" kern="1200"/>
        </a:p>
        <a:p>
          <a:pPr marL="171450" lvl="1" indent="-171450" algn="l" defTabSz="800100">
            <a:lnSpc>
              <a:spcPct val="90000"/>
            </a:lnSpc>
            <a:spcBef>
              <a:spcPct val="0"/>
            </a:spcBef>
            <a:spcAft>
              <a:spcPct val="20000"/>
            </a:spcAft>
            <a:buChar char="•"/>
          </a:pPr>
          <a:r>
            <a:rPr lang="es-MX" sz="1800" b="1" kern="1200"/>
            <a:t>El propósito de la evaluación</a:t>
          </a:r>
          <a:endParaRPr lang="en-US" sz="1800" b="1" kern="1200"/>
        </a:p>
      </dsp:txBody>
      <dsp:txXfrm>
        <a:off x="0" y="1984819"/>
        <a:ext cx="5658370" cy="811440"/>
      </dsp:txXfrm>
    </dsp:sp>
    <dsp:sp modelId="{B0EC61AF-0689-4238-B2CC-DF7E2F5DF8A2}">
      <dsp:nvSpPr>
        <dsp:cNvPr id="0" name=""/>
        <dsp:cNvSpPr/>
      </dsp:nvSpPr>
      <dsp:spPr>
        <a:xfrm>
          <a:off x="0" y="2796259"/>
          <a:ext cx="5658370" cy="917280"/>
        </a:xfrm>
        <a:prstGeom prst="roundRect">
          <a:avLst/>
        </a:prstGeom>
        <a:gradFill rotWithShape="0">
          <a:gsLst>
            <a:gs pos="0">
              <a:schemeClr val="accent1">
                <a:alpha val="90000"/>
                <a:hueOff val="0"/>
                <a:satOff val="0"/>
                <a:lumOff val="0"/>
                <a:alphaOff val="-40000"/>
                <a:lumMod val="110000"/>
                <a:satMod val="105000"/>
                <a:tint val="67000"/>
              </a:schemeClr>
            </a:gs>
            <a:gs pos="50000">
              <a:schemeClr val="accent1">
                <a:alpha val="90000"/>
                <a:hueOff val="0"/>
                <a:satOff val="0"/>
                <a:lumOff val="0"/>
                <a:alphaOff val="-40000"/>
                <a:lumMod val="105000"/>
                <a:satMod val="103000"/>
                <a:tint val="73000"/>
              </a:schemeClr>
            </a:gs>
            <a:gs pos="100000">
              <a:schemeClr val="accent1">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MX" sz="2000" b="1" kern="1200"/>
            <a:t>El derecho que tienen los padres de participar en los programas de la escuela y como hacerlo</a:t>
          </a:r>
          <a:endParaRPr lang="en-US" sz="2000" b="1" kern="1200"/>
        </a:p>
      </dsp:txBody>
      <dsp:txXfrm>
        <a:off x="44778" y="2841037"/>
        <a:ext cx="5568814" cy="827724"/>
      </dsp:txXfrm>
    </dsp:sp>
    <dsp:sp modelId="{0389C703-BA10-44B0-92EC-19F6E5D56E67}">
      <dsp:nvSpPr>
        <dsp:cNvPr id="0" name=""/>
        <dsp:cNvSpPr/>
      </dsp:nvSpPr>
      <dsp:spPr>
        <a:xfrm>
          <a:off x="0" y="3713539"/>
          <a:ext cx="5658370" cy="1242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5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s-MX" sz="1800" b="1" kern="1200" dirty="0"/>
            <a:t>Ser voluntario</a:t>
          </a:r>
          <a:endParaRPr lang="en-US" sz="1800" b="1" kern="1200" dirty="0"/>
        </a:p>
        <a:p>
          <a:pPr marL="171450" lvl="1" indent="-171450" algn="l" defTabSz="800100">
            <a:lnSpc>
              <a:spcPct val="90000"/>
            </a:lnSpc>
            <a:spcBef>
              <a:spcPct val="0"/>
            </a:spcBef>
            <a:spcAft>
              <a:spcPct val="20000"/>
            </a:spcAft>
            <a:buChar char="•"/>
          </a:pPr>
          <a:r>
            <a:rPr lang="es-MX" sz="1800" b="1" kern="1200"/>
            <a:t>Juntas flexibles</a:t>
          </a:r>
          <a:endParaRPr lang="en-US" sz="1800" b="1" kern="1200"/>
        </a:p>
        <a:p>
          <a:pPr marL="171450" lvl="1" indent="-171450" algn="l" defTabSz="800100">
            <a:lnSpc>
              <a:spcPct val="90000"/>
            </a:lnSpc>
            <a:spcBef>
              <a:spcPct val="0"/>
            </a:spcBef>
            <a:spcAft>
              <a:spcPct val="20000"/>
            </a:spcAft>
            <a:buChar char="•"/>
          </a:pPr>
          <a:r>
            <a:rPr lang="es-MX" sz="1800" b="1" kern="1200"/>
            <a:t>Juntas mensuales</a:t>
          </a:r>
          <a:endParaRPr lang="en-US" sz="1800" b="1" kern="1200"/>
        </a:p>
        <a:p>
          <a:pPr marL="171450" lvl="1" indent="-171450" algn="l" defTabSz="800100">
            <a:lnSpc>
              <a:spcPct val="90000"/>
            </a:lnSpc>
            <a:spcBef>
              <a:spcPct val="0"/>
            </a:spcBef>
            <a:spcAft>
              <a:spcPct val="20000"/>
            </a:spcAft>
            <a:buChar char="•"/>
          </a:pPr>
          <a:r>
            <a:rPr lang="es-MX" sz="1800" b="1" kern="1200"/>
            <a:t>Otro</a:t>
          </a:r>
          <a:endParaRPr lang="en-US" sz="1800" b="1" kern="1200"/>
        </a:p>
      </dsp:txBody>
      <dsp:txXfrm>
        <a:off x="0" y="3713539"/>
        <a:ext cx="5658370" cy="124251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B69BCC-BEC5-434C-A960-A162CD9D5F50}" type="datetimeFigureOut">
              <a:rPr lang="en-US" smtClean="0"/>
              <a:t>8/27/24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9F454-200A-6F45-97AD-B7DE922F9EAC}" type="slidenum">
              <a:rPr lang="en-US" smtClean="0"/>
              <a:t>‹#›</a:t>
            </a:fld>
            <a:endParaRPr lang="en-US"/>
          </a:p>
        </p:txBody>
      </p:sp>
    </p:spTree>
    <p:extLst>
      <p:ext uri="{BB962C8B-B14F-4D97-AF65-F5344CB8AC3E}">
        <p14:creationId xmlns:p14="http://schemas.microsoft.com/office/powerpoint/2010/main" val="2458203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Relationships Brain Dump Activity</a:t>
            </a:r>
          </a:p>
          <a:p>
            <a:r>
              <a:rPr lang="en-US" dirty="0"/>
              <a:t>Clip Boards</a:t>
            </a:r>
          </a:p>
        </p:txBody>
      </p:sp>
      <p:sp>
        <p:nvSpPr>
          <p:cNvPr id="4" name="Slide Number Placeholder 3"/>
          <p:cNvSpPr>
            <a:spLocks noGrp="1"/>
          </p:cNvSpPr>
          <p:nvPr>
            <p:ph type="sldNum" sz="quarter" idx="5"/>
          </p:nvPr>
        </p:nvSpPr>
        <p:spPr/>
        <p:txBody>
          <a:bodyPr/>
          <a:lstStyle/>
          <a:p>
            <a:fld id="{A5EA8C82-8858-3F4D-8190-99C38A6E11F5}" type="slidenum">
              <a:rPr lang="en-US" smtClean="0"/>
              <a:t>4</a:t>
            </a:fld>
            <a:endParaRPr lang="en-US"/>
          </a:p>
        </p:txBody>
      </p:sp>
    </p:spTree>
    <p:extLst>
      <p:ext uri="{BB962C8B-B14F-4D97-AF65-F5344CB8AC3E}">
        <p14:creationId xmlns:p14="http://schemas.microsoft.com/office/powerpoint/2010/main" val="1626128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Title I is to ensure ALL children have a fair, equitable and significant opportunity for a high-quality education and read, at a minimum, proficiency on state standards and assessments</a:t>
            </a:r>
          </a:p>
        </p:txBody>
      </p:sp>
      <p:sp>
        <p:nvSpPr>
          <p:cNvPr id="4" name="Slide Number Placeholder 3"/>
          <p:cNvSpPr>
            <a:spLocks noGrp="1"/>
          </p:cNvSpPr>
          <p:nvPr>
            <p:ph type="sldNum" sz="quarter" idx="5"/>
          </p:nvPr>
        </p:nvSpPr>
        <p:spPr/>
        <p:txBody>
          <a:bodyPr/>
          <a:lstStyle/>
          <a:p>
            <a:fld id="{CE29F454-200A-6F45-97AD-B7DE922F9EAC}" type="slidenum">
              <a:rPr lang="en-US" smtClean="0"/>
              <a:t>18</a:t>
            </a:fld>
            <a:endParaRPr lang="en-US"/>
          </a:p>
        </p:txBody>
      </p:sp>
    </p:spTree>
    <p:extLst>
      <p:ext uri="{BB962C8B-B14F-4D97-AF65-F5344CB8AC3E}">
        <p14:creationId xmlns:p14="http://schemas.microsoft.com/office/powerpoint/2010/main" val="135461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 I schools must hold an Annual Title I meeting letting families know of their school’s participation in and explain the requirements of Title I, that there is a parent and family engagement policy, and that families have a right to be involved in the school.  Teachers must meet state certification and licensure requirements. Parents can ask for information on policies regarding student participation in assessments. Teachers will provide information about the high-quality curriculum and the types of academic assistance provided at the school. </a:t>
            </a:r>
          </a:p>
        </p:txBody>
      </p:sp>
      <p:sp>
        <p:nvSpPr>
          <p:cNvPr id="4" name="Slide Number Placeholder 3"/>
          <p:cNvSpPr>
            <a:spLocks noGrp="1"/>
          </p:cNvSpPr>
          <p:nvPr>
            <p:ph type="sldNum" sz="quarter" idx="5"/>
          </p:nvPr>
        </p:nvSpPr>
        <p:spPr/>
        <p:txBody>
          <a:bodyPr/>
          <a:lstStyle/>
          <a:p>
            <a:fld id="{CE29F454-200A-6F45-97AD-B7DE922F9EAC}" type="slidenum">
              <a:rPr lang="en-US" smtClean="0"/>
              <a:t>19</a:t>
            </a:fld>
            <a:endParaRPr lang="en-US"/>
          </a:p>
        </p:txBody>
      </p:sp>
    </p:spTree>
    <p:extLst>
      <p:ext uri="{BB962C8B-B14F-4D97-AF65-F5344CB8AC3E}">
        <p14:creationId xmlns:p14="http://schemas.microsoft.com/office/powerpoint/2010/main" val="1188737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a:t>
            </a:r>
            <a:r>
              <a:rPr lang="en-US" baseline="0"/>
              <a:t> be a “schoolwide” school the school must have a free/reduced lunch count of at least 40%, collect and analyze data that affects student achievement, and must develop a comprehensive site plan (School Performance Plan) and annually review its effectiveness. </a:t>
            </a:r>
            <a:endParaRPr lang="en-US"/>
          </a:p>
        </p:txBody>
      </p:sp>
      <p:sp>
        <p:nvSpPr>
          <p:cNvPr id="4" name="Slide Number Placeholder 3"/>
          <p:cNvSpPr>
            <a:spLocks noGrp="1"/>
          </p:cNvSpPr>
          <p:nvPr>
            <p:ph type="sldNum" sz="quarter" idx="10"/>
          </p:nvPr>
        </p:nvSpPr>
        <p:spPr/>
        <p:txBody>
          <a:bodyPr/>
          <a:lstStyle/>
          <a:p>
            <a:pPr>
              <a:defRPr/>
            </a:pPr>
            <a:fld id="{8BA8188E-97A2-46E7-8C6D-96CEF74BA691}" type="slidenum">
              <a:rPr lang="en-US" smtClean="0"/>
              <a:pPr>
                <a:defRPr/>
              </a:pPr>
              <a:t>20</a:t>
            </a:fld>
            <a:endParaRPr lang="en-US"/>
          </a:p>
        </p:txBody>
      </p:sp>
    </p:spTree>
    <p:extLst>
      <p:ext uri="{BB962C8B-B14F-4D97-AF65-F5344CB8AC3E}">
        <p14:creationId xmlns:p14="http://schemas.microsoft.com/office/powerpoint/2010/main" val="3145924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a:lstStyle/>
          <a:p>
            <a:pPr eaLnBrk="1" hangingPunct="1">
              <a:spcBef>
                <a:spcPct val="0"/>
              </a:spcBef>
            </a:pPr>
            <a:r>
              <a:rPr lang="en-US"/>
              <a:t>Tailor</a:t>
            </a:r>
            <a:r>
              <a:rPr lang="en-US" baseline="0"/>
              <a:t> this to your school. Can also show parents how to get to School Performance Plan Budget page. </a:t>
            </a:r>
            <a:endParaRPr lang="en-US"/>
          </a:p>
        </p:txBody>
      </p:sp>
      <p:sp>
        <p:nvSpPr>
          <p:cNvPr id="34820" name="Slide Number Placeholder 3"/>
          <p:cNvSpPr>
            <a:spLocks noGrp="1"/>
          </p:cNvSpPr>
          <p:nvPr>
            <p:ph type="sldNum" sz="quarter" idx="5"/>
          </p:nvPr>
        </p:nvSpPr>
        <p:spPr bwMode="auto">
          <a:noFill/>
          <a:ln>
            <a:miter lim="800000"/>
            <a:headEnd/>
            <a:tailEnd/>
          </a:ln>
        </p:spPr>
        <p:txBody>
          <a:bodyPr/>
          <a:lstStyle/>
          <a:p>
            <a:fld id="{0F7A61A0-90AB-4283-9BBD-B77AAE1F6DE1}" type="slidenum">
              <a:rPr lang="en-US" smtClean="0">
                <a:latin typeface="Chalkboard"/>
                <a:ea typeface="ヒラギノ角ゴ ProN W3"/>
                <a:cs typeface="ヒラギノ角ゴ ProN W3"/>
                <a:sym typeface="Chalkboard"/>
              </a:rPr>
              <a:pPr/>
              <a:t>21</a:t>
            </a:fld>
            <a:endParaRPr lang="en-US">
              <a:latin typeface="Chalkboard"/>
              <a:ea typeface="ヒラギノ角ゴ ProN W3"/>
              <a:cs typeface="ヒラギノ角ゴ ProN W3"/>
              <a:sym typeface="Chalkboard"/>
            </a:endParaRPr>
          </a:p>
        </p:txBody>
      </p:sp>
    </p:spTree>
    <p:extLst>
      <p:ext uri="{BB962C8B-B14F-4D97-AF65-F5344CB8AC3E}">
        <p14:creationId xmlns:p14="http://schemas.microsoft.com/office/powerpoint/2010/main" val="3529371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Parents and families are invited to participate in the development and revision of the parent and family engagement policy. The policy will be available on the website before October 1 and will be revised in May for the following year.</a:t>
            </a:r>
          </a:p>
        </p:txBody>
      </p:sp>
      <p:sp>
        <p:nvSpPr>
          <p:cNvPr id="4" name="Slide Number Placeholder 3"/>
          <p:cNvSpPr>
            <a:spLocks noGrp="1"/>
          </p:cNvSpPr>
          <p:nvPr>
            <p:ph type="sldNum" sz="quarter" idx="5"/>
          </p:nvPr>
        </p:nvSpPr>
        <p:spPr/>
        <p:txBody>
          <a:bodyPr/>
          <a:lstStyle/>
          <a:p>
            <a:fld id="{CE29F454-200A-6F45-97AD-B7DE922F9EAC}" type="slidenum">
              <a:rPr lang="en-US" smtClean="0"/>
              <a:t>22</a:t>
            </a:fld>
            <a:endParaRPr lang="en-US"/>
          </a:p>
        </p:txBody>
      </p:sp>
    </p:spTree>
    <p:extLst>
      <p:ext uri="{BB962C8B-B14F-4D97-AF65-F5344CB8AC3E}">
        <p14:creationId xmlns:p14="http://schemas.microsoft.com/office/powerpoint/2010/main" val="3932004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Besides</a:t>
            </a:r>
            <a:r>
              <a:rPr lang="en-US" baseline="0"/>
              <a:t> the information provided in the previous slides, parents can request information on any of these items and the school has to provide it in a timely manner. Report cards quarterly. Information on State and Local Assessments – parents can request more information on state and local assessments, i.e., practice tests, MAP, Brigrance, ACT, etc. What the participation policy is…</a:t>
            </a:r>
            <a:endParaRPr lang="en-US"/>
          </a:p>
        </p:txBody>
      </p:sp>
      <p:sp>
        <p:nvSpPr>
          <p:cNvPr id="4" name="Slide Number Placeholder 3"/>
          <p:cNvSpPr>
            <a:spLocks noGrp="1"/>
          </p:cNvSpPr>
          <p:nvPr>
            <p:ph type="sldNum" sz="quarter" idx="10"/>
          </p:nvPr>
        </p:nvSpPr>
        <p:spPr/>
        <p:txBody>
          <a:bodyPr/>
          <a:lstStyle/>
          <a:p>
            <a:pPr>
              <a:defRPr/>
            </a:pPr>
            <a:fld id="{8BA8188E-97A2-46E7-8C6D-96CEF74BA691}" type="slidenum">
              <a:rPr lang="en-US" smtClean="0"/>
              <a:pPr>
                <a:defRPr/>
              </a:pPr>
              <a:t>23</a:t>
            </a:fld>
            <a:endParaRPr lang="en-US"/>
          </a:p>
        </p:txBody>
      </p:sp>
    </p:spTree>
    <p:extLst>
      <p:ext uri="{BB962C8B-B14F-4D97-AF65-F5344CB8AC3E}">
        <p14:creationId xmlns:p14="http://schemas.microsoft.com/office/powerpoint/2010/main" val="110493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Families will be receiving a letter similar to this in English and Spanish. Please contact the school or district if you would like more information. </a:t>
            </a:r>
          </a:p>
        </p:txBody>
      </p:sp>
      <p:sp>
        <p:nvSpPr>
          <p:cNvPr id="4" name="Slide Number Placeholder 3"/>
          <p:cNvSpPr>
            <a:spLocks noGrp="1"/>
          </p:cNvSpPr>
          <p:nvPr>
            <p:ph type="sldNum" sz="quarter" idx="5"/>
          </p:nvPr>
        </p:nvSpPr>
        <p:spPr/>
        <p:txBody>
          <a:bodyPr/>
          <a:lstStyle/>
          <a:p>
            <a:pPr>
              <a:defRPr/>
            </a:pPr>
            <a:fld id="{8BA8188E-97A2-46E7-8C6D-96CEF74BA691}" type="slidenum">
              <a:rPr lang="en-US" smtClean="0"/>
              <a:pPr>
                <a:defRPr/>
              </a:pPr>
              <a:t>24</a:t>
            </a:fld>
            <a:endParaRPr lang="en-US"/>
          </a:p>
        </p:txBody>
      </p:sp>
    </p:spTree>
    <p:extLst>
      <p:ext uri="{BB962C8B-B14F-4D97-AF65-F5344CB8AC3E}">
        <p14:creationId xmlns:p14="http://schemas.microsoft.com/office/powerpoint/2010/main" val="2343431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24CFB-12BA-35A2-AD6A-E637251194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CB87F8-6E81-B074-1115-7AA2EAFBC0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D00F3F-9CBF-4381-179B-CA289159BE0C}"/>
              </a:ext>
            </a:extLst>
          </p:cNvPr>
          <p:cNvSpPr>
            <a:spLocks noGrp="1"/>
          </p:cNvSpPr>
          <p:nvPr>
            <p:ph type="dt" sz="half" idx="10"/>
          </p:nvPr>
        </p:nvSpPr>
        <p:spPr/>
        <p:txBody>
          <a:bodyPr/>
          <a:lstStyle/>
          <a:p>
            <a:fld id="{DC345E32-4B02-F243-B43B-18B6B05C3DB8}" type="datetimeFigureOut">
              <a:rPr lang="en-US" smtClean="0"/>
              <a:t>8/27/24</a:t>
            </a:fld>
            <a:endParaRPr lang="en-US"/>
          </a:p>
        </p:txBody>
      </p:sp>
      <p:sp>
        <p:nvSpPr>
          <p:cNvPr id="5" name="Footer Placeholder 4">
            <a:extLst>
              <a:ext uri="{FF2B5EF4-FFF2-40B4-BE49-F238E27FC236}">
                <a16:creationId xmlns:a16="http://schemas.microsoft.com/office/drawing/2014/main" id="{6BBEAF73-F6D0-7F94-8C9B-DAAC96752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278CC-6733-9363-891C-842ABF02190F}"/>
              </a:ext>
            </a:extLst>
          </p:cNvPr>
          <p:cNvSpPr>
            <a:spLocks noGrp="1"/>
          </p:cNvSpPr>
          <p:nvPr>
            <p:ph type="sldNum" sz="quarter" idx="12"/>
          </p:nvPr>
        </p:nvSpPr>
        <p:spPr/>
        <p:txBody>
          <a:bodyPr/>
          <a:lstStyle/>
          <a:p>
            <a:fld id="{D998605E-0707-944F-AADE-BA4BA0C63A1A}" type="slidenum">
              <a:rPr lang="en-US" smtClean="0"/>
              <a:t>‹#›</a:t>
            </a:fld>
            <a:endParaRPr lang="en-US"/>
          </a:p>
        </p:txBody>
      </p:sp>
    </p:spTree>
    <p:extLst>
      <p:ext uri="{BB962C8B-B14F-4D97-AF65-F5344CB8AC3E}">
        <p14:creationId xmlns:p14="http://schemas.microsoft.com/office/powerpoint/2010/main" val="2591138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6FBDC-E0B1-09C3-F01E-D00AC4E7C8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39E6F-15A7-783A-7548-0293F533E9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FBD23-2344-1819-5FBB-48F71BF8A52F}"/>
              </a:ext>
            </a:extLst>
          </p:cNvPr>
          <p:cNvSpPr>
            <a:spLocks noGrp="1"/>
          </p:cNvSpPr>
          <p:nvPr>
            <p:ph type="dt" sz="half" idx="10"/>
          </p:nvPr>
        </p:nvSpPr>
        <p:spPr/>
        <p:txBody>
          <a:bodyPr/>
          <a:lstStyle/>
          <a:p>
            <a:fld id="{DC345E32-4B02-F243-B43B-18B6B05C3DB8}" type="datetimeFigureOut">
              <a:rPr lang="en-US" smtClean="0"/>
              <a:t>8/27/24</a:t>
            </a:fld>
            <a:endParaRPr lang="en-US"/>
          </a:p>
        </p:txBody>
      </p:sp>
      <p:sp>
        <p:nvSpPr>
          <p:cNvPr id="5" name="Footer Placeholder 4">
            <a:extLst>
              <a:ext uri="{FF2B5EF4-FFF2-40B4-BE49-F238E27FC236}">
                <a16:creationId xmlns:a16="http://schemas.microsoft.com/office/drawing/2014/main" id="{DAA348CA-C788-878E-AE61-79C336FA5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A70C9-3B07-6D8B-6781-75F52AD88927}"/>
              </a:ext>
            </a:extLst>
          </p:cNvPr>
          <p:cNvSpPr>
            <a:spLocks noGrp="1"/>
          </p:cNvSpPr>
          <p:nvPr>
            <p:ph type="sldNum" sz="quarter" idx="12"/>
          </p:nvPr>
        </p:nvSpPr>
        <p:spPr/>
        <p:txBody>
          <a:bodyPr/>
          <a:lstStyle/>
          <a:p>
            <a:fld id="{D998605E-0707-944F-AADE-BA4BA0C63A1A}" type="slidenum">
              <a:rPr lang="en-US" smtClean="0"/>
              <a:t>‹#›</a:t>
            </a:fld>
            <a:endParaRPr lang="en-US"/>
          </a:p>
        </p:txBody>
      </p:sp>
    </p:spTree>
    <p:extLst>
      <p:ext uri="{BB962C8B-B14F-4D97-AF65-F5344CB8AC3E}">
        <p14:creationId xmlns:p14="http://schemas.microsoft.com/office/powerpoint/2010/main" val="783895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E47995-797D-C5F4-6935-C07AA48489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A4EFE9-672E-0215-6DE4-3D09F41D2A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99873-52C0-8772-0596-7292C3F9863F}"/>
              </a:ext>
            </a:extLst>
          </p:cNvPr>
          <p:cNvSpPr>
            <a:spLocks noGrp="1"/>
          </p:cNvSpPr>
          <p:nvPr>
            <p:ph type="dt" sz="half" idx="10"/>
          </p:nvPr>
        </p:nvSpPr>
        <p:spPr/>
        <p:txBody>
          <a:bodyPr/>
          <a:lstStyle/>
          <a:p>
            <a:fld id="{DC345E32-4B02-F243-B43B-18B6B05C3DB8}" type="datetimeFigureOut">
              <a:rPr lang="en-US" smtClean="0"/>
              <a:t>8/27/24</a:t>
            </a:fld>
            <a:endParaRPr lang="en-US"/>
          </a:p>
        </p:txBody>
      </p:sp>
      <p:sp>
        <p:nvSpPr>
          <p:cNvPr id="5" name="Footer Placeholder 4">
            <a:extLst>
              <a:ext uri="{FF2B5EF4-FFF2-40B4-BE49-F238E27FC236}">
                <a16:creationId xmlns:a16="http://schemas.microsoft.com/office/drawing/2014/main" id="{A06E2CEF-300A-B627-2D85-5B095E832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B6B0EC-21EA-1B6F-7CB1-2F34E738E182}"/>
              </a:ext>
            </a:extLst>
          </p:cNvPr>
          <p:cNvSpPr>
            <a:spLocks noGrp="1"/>
          </p:cNvSpPr>
          <p:nvPr>
            <p:ph type="sldNum" sz="quarter" idx="12"/>
          </p:nvPr>
        </p:nvSpPr>
        <p:spPr/>
        <p:txBody>
          <a:bodyPr/>
          <a:lstStyle/>
          <a:p>
            <a:fld id="{D998605E-0707-944F-AADE-BA4BA0C63A1A}" type="slidenum">
              <a:rPr lang="en-US" smtClean="0"/>
              <a:t>‹#›</a:t>
            </a:fld>
            <a:endParaRPr lang="en-US"/>
          </a:p>
        </p:txBody>
      </p:sp>
    </p:spTree>
    <p:extLst>
      <p:ext uri="{BB962C8B-B14F-4D97-AF65-F5344CB8AC3E}">
        <p14:creationId xmlns:p14="http://schemas.microsoft.com/office/powerpoint/2010/main" val="1716538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114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EF04B-16AD-E54A-2789-6B9E5969E7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533A71-4361-A216-7E7E-D451EC3FFF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14CD5-45DB-6335-AA56-9052F95D9DC9}"/>
              </a:ext>
            </a:extLst>
          </p:cNvPr>
          <p:cNvSpPr>
            <a:spLocks noGrp="1"/>
          </p:cNvSpPr>
          <p:nvPr>
            <p:ph type="dt" sz="half" idx="10"/>
          </p:nvPr>
        </p:nvSpPr>
        <p:spPr/>
        <p:txBody>
          <a:bodyPr/>
          <a:lstStyle/>
          <a:p>
            <a:fld id="{DC345E32-4B02-F243-B43B-18B6B05C3DB8}" type="datetimeFigureOut">
              <a:rPr lang="en-US" smtClean="0"/>
              <a:t>8/27/24</a:t>
            </a:fld>
            <a:endParaRPr lang="en-US"/>
          </a:p>
        </p:txBody>
      </p:sp>
      <p:sp>
        <p:nvSpPr>
          <p:cNvPr id="5" name="Footer Placeholder 4">
            <a:extLst>
              <a:ext uri="{FF2B5EF4-FFF2-40B4-BE49-F238E27FC236}">
                <a16:creationId xmlns:a16="http://schemas.microsoft.com/office/drawing/2014/main" id="{E10E68F6-2C2E-8257-8978-7E243E337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0A3E7-2330-2AAD-041D-69B9293CF178}"/>
              </a:ext>
            </a:extLst>
          </p:cNvPr>
          <p:cNvSpPr>
            <a:spLocks noGrp="1"/>
          </p:cNvSpPr>
          <p:nvPr>
            <p:ph type="sldNum" sz="quarter" idx="12"/>
          </p:nvPr>
        </p:nvSpPr>
        <p:spPr/>
        <p:txBody>
          <a:bodyPr/>
          <a:lstStyle/>
          <a:p>
            <a:fld id="{D998605E-0707-944F-AADE-BA4BA0C63A1A}" type="slidenum">
              <a:rPr lang="en-US" smtClean="0"/>
              <a:t>‹#›</a:t>
            </a:fld>
            <a:endParaRPr lang="en-US"/>
          </a:p>
        </p:txBody>
      </p:sp>
    </p:spTree>
    <p:extLst>
      <p:ext uri="{BB962C8B-B14F-4D97-AF65-F5344CB8AC3E}">
        <p14:creationId xmlns:p14="http://schemas.microsoft.com/office/powerpoint/2010/main" val="1317073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05633-8C5A-8BBE-9921-DEC550516D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B72290-8DE0-14F8-9A4B-AC68D8951F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81EBFD-4C34-1444-B7B7-44180104F2D7}"/>
              </a:ext>
            </a:extLst>
          </p:cNvPr>
          <p:cNvSpPr>
            <a:spLocks noGrp="1"/>
          </p:cNvSpPr>
          <p:nvPr>
            <p:ph type="dt" sz="half" idx="10"/>
          </p:nvPr>
        </p:nvSpPr>
        <p:spPr/>
        <p:txBody>
          <a:bodyPr/>
          <a:lstStyle/>
          <a:p>
            <a:fld id="{DC345E32-4B02-F243-B43B-18B6B05C3DB8}" type="datetimeFigureOut">
              <a:rPr lang="en-US" smtClean="0"/>
              <a:t>8/27/24</a:t>
            </a:fld>
            <a:endParaRPr lang="en-US"/>
          </a:p>
        </p:txBody>
      </p:sp>
      <p:sp>
        <p:nvSpPr>
          <p:cNvPr id="5" name="Footer Placeholder 4">
            <a:extLst>
              <a:ext uri="{FF2B5EF4-FFF2-40B4-BE49-F238E27FC236}">
                <a16:creationId xmlns:a16="http://schemas.microsoft.com/office/drawing/2014/main" id="{4A20AED8-145B-89A7-4F10-41DA429CD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6D05C-CBCA-8A61-96EC-410987E3B110}"/>
              </a:ext>
            </a:extLst>
          </p:cNvPr>
          <p:cNvSpPr>
            <a:spLocks noGrp="1"/>
          </p:cNvSpPr>
          <p:nvPr>
            <p:ph type="sldNum" sz="quarter" idx="12"/>
          </p:nvPr>
        </p:nvSpPr>
        <p:spPr/>
        <p:txBody>
          <a:bodyPr/>
          <a:lstStyle/>
          <a:p>
            <a:fld id="{D998605E-0707-944F-AADE-BA4BA0C63A1A}" type="slidenum">
              <a:rPr lang="en-US" smtClean="0"/>
              <a:t>‹#›</a:t>
            </a:fld>
            <a:endParaRPr lang="en-US"/>
          </a:p>
        </p:txBody>
      </p:sp>
    </p:spTree>
    <p:extLst>
      <p:ext uri="{BB962C8B-B14F-4D97-AF65-F5344CB8AC3E}">
        <p14:creationId xmlns:p14="http://schemas.microsoft.com/office/powerpoint/2010/main" val="1948357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1EAF-6EC9-9B94-213C-7CBC62D4CD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EDB1D8-56CB-B173-26B5-47736EC0BB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EE7B5A-A256-8D99-F9A9-90C367DE2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1EAEC5-EAAE-7ADF-A771-C0EA0897779C}"/>
              </a:ext>
            </a:extLst>
          </p:cNvPr>
          <p:cNvSpPr>
            <a:spLocks noGrp="1"/>
          </p:cNvSpPr>
          <p:nvPr>
            <p:ph type="dt" sz="half" idx="10"/>
          </p:nvPr>
        </p:nvSpPr>
        <p:spPr/>
        <p:txBody>
          <a:bodyPr/>
          <a:lstStyle/>
          <a:p>
            <a:fld id="{DC345E32-4B02-F243-B43B-18B6B05C3DB8}" type="datetimeFigureOut">
              <a:rPr lang="en-US" smtClean="0"/>
              <a:t>8/27/24</a:t>
            </a:fld>
            <a:endParaRPr lang="en-US"/>
          </a:p>
        </p:txBody>
      </p:sp>
      <p:sp>
        <p:nvSpPr>
          <p:cNvPr id="6" name="Footer Placeholder 5">
            <a:extLst>
              <a:ext uri="{FF2B5EF4-FFF2-40B4-BE49-F238E27FC236}">
                <a16:creationId xmlns:a16="http://schemas.microsoft.com/office/drawing/2014/main" id="{FDF8C708-1DFD-9EFF-0E0E-E0006B924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52AEA6-22EC-A5D1-152E-9A44D8B43449}"/>
              </a:ext>
            </a:extLst>
          </p:cNvPr>
          <p:cNvSpPr>
            <a:spLocks noGrp="1"/>
          </p:cNvSpPr>
          <p:nvPr>
            <p:ph type="sldNum" sz="quarter" idx="12"/>
          </p:nvPr>
        </p:nvSpPr>
        <p:spPr/>
        <p:txBody>
          <a:bodyPr/>
          <a:lstStyle/>
          <a:p>
            <a:fld id="{D998605E-0707-944F-AADE-BA4BA0C63A1A}" type="slidenum">
              <a:rPr lang="en-US" smtClean="0"/>
              <a:t>‹#›</a:t>
            </a:fld>
            <a:endParaRPr lang="en-US"/>
          </a:p>
        </p:txBody>
      </p:sp>
    </p:spTree>
    <p:extLst>
      <p:ext uri="{BB962C8B-B14F-4D97-AF65-F5344CB8AC3E}">
        <p14:creationId xmlns:p14="http://schemas.microsoft.com/office/powerpoint/2010/main" val="269356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A47B2-2497-2E9B-F81F-E6C3208712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D99330-BF12-4CDB-BEEE-38B4A6B135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0E96B3-E392-1B12-EB5F-D4FF3229B3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3E1045-54F5-1BF1-73F9-4C4E2F1CB6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533174-7B34-A9E1-88AE-D0AEEF90DA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3896ED-2B1D-B7DE-98B1-BF1AE5581919}"/>
              </a:ext>
            </a:extLst>
          </p:cNvPr>
          <p:cNvSpPr>
            <a:spLocks noGrp="1"/>
          </p:cNvSpPr>
          <p:nvPr>
            <p:ph type="dt" sz="half" idx="10"/>
          </p:nvPr>
        </p:nvSpPr>
        <p:spPr/>
        <p:txBody>
          <a:bodyPr/>
          <a:lstStyle/>
          <a:p>
            <a:fld id="{DC345E32-4B02-F243-B43B-18B6B05C3DB8}" type="datetimeFigureOut">
              <a:rPr lang="en-US" smtClean="0"/>
              <a:t>8/27/24</a:t>
            </a:fld>
            <a:endParaRPr lang="en-US"/>
          </a:p>
        </p:txBody>
      </p:sp>
      <p:sp>
        <p:nvSpPr>
          <p:cNvPr id="8" name="Footer Placeholder 7">
            <a:extLst>
              <a:ext uri="{FF2B5EF4-FFF2-40B4-BE49-F238E27FC236}">
                <a16:creationId xmlns:a16="http://schemas.microsoft.com/office/drawing/2014/main" id="{90B52642-FE1A-8D57-8DBC-C9C4C32DD7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ECC9FD-2A10-9AFE-7324-F4E97910E93D}"/>
              </a:ext>
            </a:extLst>
          </p:cNvPr>
          <p:cNvSpPr>
            <a:spLocks noGrp="1"/>
          </p:cNvSpPr>
          <p:nvPr>
            <p:ph type="sldNum" sz="quarter" idx="12"/>
          </p:nvPr>
        </p:nvSpPr>
        <p:spPr/>
        <p:txBody>
          <a:bodyPr/>
          <a:lstStyle/>
          <a:p>
            <a:fld id="{D998605E-0707-944F-AADE-BA4BA0C63A1A}" type="slidenum">
              <a:rPr lang="en-US" smtClean="0"/>
              <a:t>‹#›</a:t>
            </a:fld>
            <a:endParaRPr lang="en-US"/>
          </a:p>
        </p:txBody>
      </p:sp>
    </p:spTree>
    <p:extLst>
      <p:ext uri="{BB962C8B-B14F-4D97-AF65-F5344CB8AC3E}">
        <p14:creationId xmlns:p14="http://schemas.microsoft.com/office/powerpoint/2010/main" val="1342479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3CEC2-9256-EBA9-91D9-C247FFE3D2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C34F2-0F5D-FD0F-D12C-8419F2125540}"/>
              </a:ext>
            </a:extLst>
          </p:cNvPr>
          <p:cNvSpPr>
            <a:spLocks noGrp="1"/>
          </p:cNvSpPr>
          <p:nvPr>
            <p:ph type="dt" sz="half" idx="10"/>
          </p:nvPr>
        </p:nvSpPr>
        <p:spPr/>
        <p:txBody>
          <a:bodyPr/>
          <a:lstStyle/>
          <a:p>
            <a:fld id="{DC345E32-4B02-F243-B43B-18B6B05C3DB8}" type="datetimeFigureOut">
              <a:rPr lang="en-US" smtClean="0"/>
              <a:t>8/27/24</a:t>
            </a:fld>
            <a:endParaRPr lang="en-US"/>
          </a:p>
        </p:txBody>
      </p:sp>
      <p:sp>
        <p:nvSpPr>
          <p:cNvPr id="4" name="Footer Placeholder 3">
            <a:extLst>
              <a:ext uri="{FF2B5EF4-FFF2-40B4-BE49-F238E27FC236}">
                <a16:creationId xmlns:a16="http://schemas.microsoft.com/office/drawing/2014/main" id="{ED2E27FC-6A91-741B-5923-C772CCB5A9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3E9218-B3BD-E003-11C3-6C1D8886EFF6}"/>
              </a:ext>
            </a:extLst>
          </p:cNvPr>
          <p:cNvSpPr>
            <a:spLocks noGrp="1"/>
          </p:cNvSpPr>
          <p:nvPr>
            <p:ph type="sldNum" sz="quarter" idx="12"/>
          </p:nvPr>
        </p:nvSpPr>
        <p:spPr/>
        <p:txBody>
          <a:bodyPr/>
          <a:lstStyle/>
          <a:p>
            <a:fld id="{D998605E-0707-944F-AADE-BA4BA0C63A1A}" type="slidenum">
              <a:rPr lang="en-US" smtClean="0"/>
              <a:t>‹#›</a:t>
            </a:fld>
            <a:endParaRPr lang="en-US"/>
          </a:p>
        </p:txBody>
      </p:sp>
    </p:spTree>
    <p:extLst>
      <p:ext uri="{BB962C8B-B14F-4D97-AF65-F5344CB8AC3E}">
        <p14:creationId xmlns:p14="http://schemas.microsoft.com/office/powerpoint/2010/main" val="2257107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BA0519-4BA3-F249-8018-12A0BBAB7AEB}"/>
              </a:ext>
            </a:extLst>
          </p:cNvPr>
          <p:cNvSpPr>
            <a:spLocks noGrp="1"/>
          </p:cNvSpPr>
          <p:nvPr>
            <p:ph type="dt" sz="half" idx="10"/>
          </p:nvPr>
        </p:nvSpPr>
        <p:spPr/>
        <p:txBody>
          <a:bodyPr/>
          <a:lstStyle/>
          <a:p>
            <a:fld id="{DC345E32-4B02-F243-B43B-18B6B05C3DB8}" type="datetimeFigureOut">
              <a:rPr lang="en-US" smtClean="0"/>
              <a:t>8/27/24</a:t>
            </a:fld>
            <a:endParaRPr lang="en-US"/>
          </a:p>
        </p:txBody>
      </p:sp>
      <p:sp>
        <p:nvSpPr>
          <p:cNvPr id="3" name="Footer Placeholder 2">
            <a:extLst>
              <a:ext uri="{FF2B5EF4-FFF2-40B4-BE49-F238E27FC236}">
                <a16:creationId xmlns:a16="http://schemas.microsoft.com/office/drawing/2014/main" id="{A59BD0E1-3668-44EA-7275-F524F6EEE9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79F45E-79EB-87D8-EA43-F76F9AD11C84}"/>
              </a:ext>
            </a:extLst>
          </p:cNvPr>
          <p:cNvSpPr>
            <a:spLocks noGrp="1"/>
          </p:cNvSpPr>
          <p:nvPr>
            <p:ph type="sldNum" sz="quarter" idx="12"/>
          </p:nvPr>
        </p:nvSpPr>
        <p:spPr/>
        <p:txBody>
          <a:bodyPr/>
          <a:lstStyle/>
          <a:p>
            <a:fld id="{D998605E-0707-944F-AADE-BA4BA0C63A1A}" type="slidenum">
              <a:rPr lang="en-US" smtClean="0"/>
              <a:t>‹#›</a:t>
            </a:fld>
            <a:endParaRPr lang="en-US"/>
          </a:p>
        </p:txBody>
      </p:sp>
    </p:spTree>
    <p:extLst>
      <p:ext uri="{BB962C8B-B14F-4D97-AF65-F5344CB8AC3E}">
        <p14:creationId xmlns:p14="http://schemas.microsoft.com/office/powerpoint/2010/main" val="653257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132B-E0EC-1BF9-D465-CDE24E57AC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28D4F3-CD70-923E-ED23-E64E78C2FE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FB8F1A-9556-779F-4E6F-38B0BA4E81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1A1802-0FC0-BF95-B824-6D4411929EFC}"/>
              </a:ext>
            </a:extLst>
          </p:cNvPr>
          <p:cNvSpPr>
            <a:spLocks noGrp="1"/>
          </p:cNvSpPr>
          <p:nvPr>
            <p:ph type="dt" sz="half" idx="10"/>
          </p:nvPr>
        </p:nvSpPr>
        <p:spPr/>
        <p:txBody>
          <a:bodyPr/>
          <a:lstStyle/>
          <a:p>
            <a:fld id="{DC345E32-4B02-F243-B43B-18B6B05C3DB8}" type="datetimeFigureOut">
              <a:rPr lang="en-US" smtClean="0"/>
              <a:t>8/27/24</a:t>
            </a:fld>
            <a:endParaRPr lang="en-US"/>
          </a:p>
        </p:txBody>
      </p:sp>
      <p:sp>
        <p:nvSpPr>
          <p:cNvPr id="6" name="Footer Placeholder 5">
            <a:extLst>
              <a:ext uri="{FF2B5EF4-FFF2-40B4-BE49-F238E27FC236}">
                <a16:creationId xmlns:a16="http://schemas.microsoft.com/office/drawing/2014/main" id="{BDB07307-0837-0451-9495-7B98CD56B3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53C18-0F82-3E89-D1C7-BD3C8F7D2778}"/>
              </a:ext>
            </a:extLst>
          </p:cNvPr>
          <p:cNvSpPr>
            <a:spLocks noGrp="1"/>
          </p:cNvSpPr>
          <p:nvPr>
            <p:ph type="sldNum" sz="quarter" idx="12"/>
          </p:nvPr>
        </p:nvSpPr>
        <p:spPr/>
        <p:txBody>
          <a:bodyPr/>
          <a:lstStyle/>
          <a:p>
            <a:fld id="{D998605E-0707-944F-AADE-BA4BA0C63A1A}" type="slidenum">
              <a:rPr lang="en-US" smtClean="0"/>
              <a:t>‹#›</a:t>
            </a:fld>
            <a:endParaRPr lang="en-US"/>
          </a:p>
        </p:txBody>
      </p:sp>
    </p:spTree>
    <p:extLst>
      <p:ext uri="{BB962C8B-B14F-4D97-AF65-F5344CB8AC3E}">
        <p14:creationId xmlns:p14="http://schemas.microsoft.com/office/powerpoint/2010/main" val="1004474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FC67-A762-41A4-B246-A6CB33B04D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B0C53-A24B-F582-4CDA-24D98907E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4C4C94-17BA-97A4-601D-A07E0D879A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F0E0B3-E84A-F02C-AE62-83598C6FE5A3}"/>
              </a:ext>
            </a:extLst>
          </p:cNvPr>
          <p:cNvSpPr>
            <a:spLocks noGrp="1"/>
          </p:cNvSpPr>
          <p:nvPr>
            <p:ph type="dt" sz="half" idx="10"/>
          </p:nvPr>
        </p:nvSpPr>
        <p:spPr/>
        <p:txBody>
          <a:bodyPr/>
          <a:lstStyle/>
          <a:p>
            <a:fld id="{DC345E32-4B02-F243-B43B-18B6B05C3DB8}" type="datetimeFigureOut">
              <a:rPr lang="en-US" smtClean="0"/>
              <a:t>8/27/24</a:t>
            </a:fld>
            <a:endParaRPr lang="en-US"/>
          </a:p>
        </p:txBody>
      </p:sp>
      <p:sp>
        <p:nvSpPr>
          <p:cNvPr id="6" name="Footer Placeholder 5">
            <a:extLst>
              <a:ext uri="{FF2B5EF4-FFF2-40B4-BE49-F238E27FC236}">
                <a16:creationId xmlns:a16="http://schemas.microsoft.com/office/drawing/2014/main" id="{12AFCDF2-EBF9-6433-88EF-BC4A6B6F6B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603D51-103F-9CF8-EDC7-FA92B0C81DCC}"/>
              </a:ext>
            </a:extLst>
          </p:cNvPr>
          <p:cNvSpPr>
            <a:spLocks noGrp="1"/>
          </p:cNvSpPr>
          <p:nvPr>
            <p:ph type="sldNum" sz="quarter" idx="12"/>
          </p:nvPr>
        </p:nvSpPr>
        <p:spPr/>
        <p:txBody>
          <a:bodyPr/>
          <a:lstStyle/>
          <a:p>
            <a:fld id="{D998605E-0707-944F-AADE-BA4BA0C63A1A}" type="slidenum">
              <a:rPr lang="en-US" smtClean="0"/>
              <a:t>‹#›</a:t>
            </a:fld>
            <a:endParaRPr lang="en-US"/>
          </a:p>
        </p:txBody>
      </p:sp>
    </p:spTree>
    <p:extLst>
      <p:ext uri="{BB962C8B-B14F-4D97-AF65-F5344CB8AC3E}">
        <p14:creationId xmlns:p14="http://schemas.microsoft.com/office/powerpoint/2010/main" val="3123161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8ACD9-BA75-CB07-E782-A07C19788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3FB403-B291-8B93-F47A-E5C34EF0E6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7942D-8CC4-25D1-ADDC-FB812CA4D1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45E32-4B02-F243-B43B-18B6B05C3DB8}" type="datetimeFigureOut">
              <a:rPr lang="en-US" smtClean="0"/>
              <a:t>8/27/24</a:t>
            </a:fld>
            <a:endParaRPr lang="en-US"/>
          </a:p>
        </p:txBody>
      </p:sp>
      <p:sp>
        <p:nvSpPr>
          <p:cNvPr id="5" name="Footer Placeholder 4">
            <a:extLst>
              <a:ext uri="{FF2B5EF4-FFF2-40B4-BE49-F238E27FC236}">
                <a16:creationId xmlns:a16="http://schemas.microsoft.com/office/drawing/2014/main" id="{583F0801-25C6-AE1E-E227-FB56BE678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2FC344-DAA5-4FBA-76CC-00707A84B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98605E-0707-944F-AADE-BA4BA0C63A1A}" type="slidenum">
              <a:rPr lang="en-US" smtClean="0"/>
              <a:t>‹#›</a:t>
            </a:fld>
            <a:endParaRPr lang="en-US"/>
          </a:p>
        </p:txBody>
      </p:sp>
    </p:spTree>
    <p:extLst>
      <p:ext uri="{BB962C8B-B14F-4D97-AF65-F5344CB8AC3E}">
        <p14:creationId xmlns:p14="http://schemas.microsoft.com/office/powerpoint/2010/main" val="3638902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2.xml"/><Relationship Id="rId1" Type="http://schemas.openxmlformats.org/officeDocument/2006/relationships/video" Target="https://www.youtube.com/embed/trCJ96QFoaM?start=2&amp;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image" Target="../media/image9.pn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D1732-77B2-4F47-BEBD-13BEB941433D}"/>
              </a:ext>
            </a:extLst>
          </p:cNvPr>
          <p:cNvSpPr>
            <a:spLocks noGrp="1"/>
          </p:cNvSpPr>
          <p:nvPr>
            <p:ph type="title"/>
          </p:nvPr>
        </p:nvSpPr>
        <p:spPr>
          <a:xfrm>
            <a:off x="7321838" y="966749"/>
            <a:ext cx="4454542" cy="1772700"/>
          </a:xfrm>
          <a:ln>
            <a:noFill/>
          </a:ln>
        </p:spPr>
        <p:txBody>
          <a:bodyPr vert="horz" lIns="64294" tIns="32147" rIns="64294" bIns="32147" rtlCol="0" anchor="ctr">
            <a:noAutofit/>
          </a:bodyPr>
          <a:lstStyle/>
          <a:p>
            <a:pPr defTabSz="642915"/>
            <a:r>
              <a:rPr lang="en-US" sz="4800" b="1" dirty="0"/>
              <a:t>Welcome LEOPARDS to BACK to School Night</a:t>
            </a:r>
          </a:p>
        </p:txBody>
      </p:sp>
      <p:pic>
        <p:nvPicPr>
          <p:cNvPr id="6" name="Picture 5" descr="A yellow and blue leopard with blue text&#10;&#10;Description automatically generated">
            <a:extLst>
              <a:ext uri="{FF2B5EF4-FFF2-40B4-BE49-F238E27FC236}">
                <a16:creationId xmlns:a16="http://schemas.microsoft.com/office/drawing/2014/main" id="{E052C52B-D1C3-DEB6-477E-F4BE5B98674F}"/>
              </a:ext>
            </a:extLst>
          </p:cNvPr>
          <p:cNvPicPr>
            <a:picLocks noChangeAspect="1"/>
          </p:cNvPicPr>
          <p:nvPr/>
        </p:nvPicPr>
        <p:blipFill>
          <a:blip r:embed="rId2"/>
          <a:stretch>
            <a:fillRect/>
          </a:stretch>
        </p:blipFill>
        <p:spPr>
          <a:xfrm>
            <a:off x="934298" y="1948616"/>
            <a:ext cx="5161702" cy="2748606"/>
          </a:xfrm>
          <a:prstGeom prst="rect">
            <a:avLst/>
          </a:prstGeom>
        </p:spPr>
      </p:pic>
      <p:sp>
        <p:nvSpPr>
          <p:cNvPr id="4" name="TextBox 3">
            <a:extLst>
              <a:ext uri="{FF2B5EF4-FFF2-40B4-BE49-F238E27FC236}">
                <a16:creationId xmlns:a16="http://schemas.microsoft.com/office/drawing/2014/main" id="{F36F5894-C6F8-F14F-977E-717B3A82889C}"/>
              </a:ext>
            </a:extLst>
          </p:cNvPr>
          <p:cNvSpPr txBox="1"/>
          <p:nvPr/>
        </p:nvSpPr>
        <p:spPr>
          <a:xfrm>
            <a:off x="7668028" y="3934359"/>
            <a:ext cx="3440888" cy="3149815"/>
          </a:xfrm>
          <a:prstGeom prst="rect">
            <a:avLst/>
          </a:prstGeom>
        </p:spPr>
        <p:txBody>
          <a:bodyPr vert="horz" lIns="64294" tIns="32147" rIns="64294" bIns="32147" rtlCol="0">
            <a:noAutofit/>
          </a:bodyPr>
          <a:lstStyle/>
          <a:p>
            <a:pPr>
              <a:lnSpc>
                <a:spcPct val="90000"/>
              </a:lnSpc>
              <a:spcAft>
                <a:spcPts val="422"/>
              </a:spcAft>
              <a:buClr>
                <a:schemeClr val="accent1">
                  <a:lumMod val="75000"/>
                </a:schemeClr>
              </a:buClr>
              <a:buSzPct val="85000"/>
            </a:pPr>
            <a:r>
              <a:rPr lang="en-US" sz="3094" b="1" dirty="0"/>
              <a:t>Learners are</a:t>
            </a:r>
          </a:p>
          <a:p>
            <a:pPr>
              <a:lnSpc>
                <a:spcPct val="90000"/>
              </a:lnSpc>
              <a:spcAft>
                <a:spcPts val="422"/>
              </a:spcAft>
              <a:buClr>
                <a:schemeClr val="accent1">
                  <a:lumMod val="75000"/>
                </a:schemeClr>
              </a:buClr>
              <a:buSzPct val="85000"/>
            </a:pPr>
            <a:r>
              <a:rPr lang="en-US" sz="3094" b="1" dirty="0"/>
              <a:t>Valued and</a:t>
            </a:r>
          </a:p>
          <a:p>
            <a:pPr>
              <a:lnSpc>
                <a:spcPct val="90000"/>
              </a:lnSpc>
              <a:spcAft>
                <a:spcPts val="422"/>
              </a:spcAft>
              <a:buClr>
                <a:schemeClr val="accent1">
                  <a:lumMod val="75000"/>
                </a:schemeClr>
              </a:buClr>
              <a:buSzPct val="85000"/>
            </a:pPr>
            <a:r>
              <a:rPr lang="en-US" sz="3094" b="1" dirty="0"/>
              <a:t>Empowered to</a:t>
            </a:r>
          </a:p>
          <a:p>
            <a:pPr>
              <a:lnSpc>
                <a:spcPct val="90000"/>
              </a:lnSpc>
              <a:spcAft>
                <a:spcPts val="422"/>
              </a:spcAft>
              <a:buClr>
                <a:schemeClr val="accent1">
                  <a:lumMod val="75000"/>
                </a:schemeClr>
              </a:buClr>
              <a:buSzPct val="85000"/>
            </a:pPr>
            <a:r>
              <a:rPr lang="en-US" sz="3094" b="1" dirty="0"/>
              <a:t>Succeed</a:t>
            </a:r>
          </a:p>
        </p:txBody>
      </p:sp>
    </p:spTree>
    <p:extLst>
      <p:ext uri="{BB962C8B-B14F-4D97-AF65-F5344CB8AC3E}">
        <p14:creationId xmlns:p14="http://schemas.microsoft.com/office/powerpoint/2010/main" val="102603866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0050" y="1742352"/>
            <a:ext cx="7296150" cy="4429848"/>
            <a:chOff x="0" y="0"/>
            <a:chExt cx="3702121" cy="2247738"/>
          </a:xfrm>
        </p:grpSpPr>
        <p:sp>
          <p:nvSpPr>
            <p:cNvPr id="3" name="Freeform 3"/>
            <p:cNvSpPr/>
            <p:nvPr/>
          </p:nvSpPr>
          <p:spPr>
            <a:xfrm>
              <a:off x="0" y="0"/>
              <a:ext cx="3702121" cy="2247738"/>
            </a:xfrm>
            <a:custGeom>
              <a:avLst/>
              <a:gdLst/>
              <a:ahLst/>
              <a:cxnLst/>
              <a:rect l="l" t="t" r="r" b="b"/>
              <a:pathLst>
                <a:path w="3702121" h="2247738">
                  <a:moveTo>
                    <a:pt x="3577660" y="2247738"/>
                  </a:moveTo>
                  <a:lnTo>
                    <a:pt x="124460" y="2247738"/>
                  </a:lnTo>
                  <a:cubicBezTo>
                    <a:pt x="55880" y="2247738"/>
                    <a:pt x="0" y="2191858"/>
                    <a:pt x="0" y="2123278"/>
                  </a:cubicBezTo>
                  <a:lnTo>
                    <a:pt x="0" y="124460"/>
                  </a:lnTo>
                  <a:cubicBezTo>
                    <a:pt x="0" y="55880"/>
                    <a:pt x="55880" y="0"/>
                    <a:pt x="124460" y="0"/>
                  </a:cubicBezTo>
                  <a:lnTo>
                    <a:pt x="3577661" y="0"/>
                  </a:lnTo>
                  <a:cubicBezTo>
                    <a:pt x="3646241" y="0"/>
                    <a:pt x="3702121" y="55880"/>
                    <a:pt x="3702121" y="124460"/>
                  </a:cubicBezTo>
                  <a:lnTo>
                    <a:pt x="3702121" y="2123278"/>
                  </a:lnTo>
                  <a:cubicBezTo>
                    <a:pt x="3702121" y="2191858"/>
                    <a:pt x="3646241" y="2247738"/>
                    <a:pt x="3577661" y="2247738"/>
                  </a:cubicBezTo>
                  <a:close/>
                </a:path>
              </a:pathLst>
            </a:custGeom>
            <a:solidFill>
              <a:srgbClr val="FFFFFF"/>
            </a:solidFill>
          </p:spPr>
          <p:txBody>
            <a:bodyPr/>
            <a:lstStyle/>
            <a:p>
              <a:endParaRPr lang="en-US"/>
            </a:p>
          </p:txBody>
        </p:sp>
      </p:grpSp>
      <p:sp>
        <p:nvSpPr>
          <p:cNvPr id="4" name="Freeform 4"/>
          <p:cNvSpPr/>
          <p:nvPr/>
        </p:nvSpPr>
        <p:spPr>
          <a:xfrm>
            <a:off x="10611417" y="5279897"/>
            <a:ext cx="1000579" cy="1293155"/>
          </a:xfrm>
          <a:custGeom>
            <a:avLst/>
            <a:gdLst/>
            <a:ahLst/>
            <a:cxnLst/>
            <a:rect l="l" t="t" r="r" b="b"/>
            <a:pathLst>
              <a:path w="1500868" h="1939732">
                <a:moveTo>
                  <a:pt x="0" y="0"/>
                </a:moveTo>
                <a:lnTo>
                  <a:pt x="1500868" y="0"/>
                </a:lnTo>
                <a:lnTo>
                  <a:pt x="1500868" y="1939732"/>
                </a:lnTo>
                <a:lnTo>
                  <a:pt x="0" y="1939732"/>
                </a:lnTo>
                <a:lnTo>
                  <a:pt x="0" y="0"/>
                </a:lnTo>
                <a:close/>
              </a:path>
            </a:pathLst>
          </a:custGeom>
          <a:blipFill>
            <a:blip r:embed="rId2"/>
            <a:stretch>
              <a:fillRect/>
            </a:stretch>
          </a:blipFill>
        </p:spPr>
        <p:txBody>
          <a:bodyPr/>
          <a:lstStyle/>
          <a:p>
            <a:endParaRPr lang="en-US"/>
          </a:p>
        </p:txBody>
      </p:sp>
      <p:sp>
        <p:nvSpPr>
          <p:cNvPr id="5" name="Freeform 5"/>
          <p:cNvSpPr/>
          <p:nvPr/>
        </p:nvSpPr>
        <p:spPr>
          <a:xfrm>
            <a:off x="685800" y="609600"/>
            <a:ext cx="3858721" cy="2743200"/>
          </a:xfrm>
          <a:custGeom>
            <a:avLst/>
            <a:gdLst/>
            <a:ahLst/>
            <a:cxnLst/>
            <a:rect l="l" t="t" r="r" b="b"/>
            <a:pathLst>
              <a:path w="5788082" h="4114800">
                <a:moveTo>
                  <a:pt x="0" y="0"/>
                </a:moveTo>
                <a:lnTo>
                  <a:pt x="5788082" y="0"/>
                </a:lnTo>
                <a:lnTo>
                  <a:pt x="5788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407291" y="3429000"/>
            <a:ext cx="2802759" cy="2743200"/>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4097255" y="800100"/>
            <a:ext cx="7514740" cy="780214"/>
          </a:xfrm>
          <a:prstGeom prst="rect">
            <a:avLst/>
          </a:prstGeom>
        </p:spPr>
        <p:txBody>
          <a:bodyPr lIns="0" tIns="0" rIns="0" bIns="0" rtlCol="0" anchor="t">
            <a:spAutoFit/>
          </a:bodyPr>
          <a:lstStyle/>
          <a:p>
            <a:pPr algn="ctr">
              <a:lnSpc>
                <a:spcPts val="6000"/>
              </a:lnSpc>
            </a:pPr>
            <a:r>
              <a:rPr lang="en-US" sz="6000">
                <a:solidFill>
                  <a:srgbClr val="1E1E1E"/>
                </a:solidFill>
                <a:latin typeface="Gliker SemiBold"/>
                <a:ea typeface="Gliker SemiBold"/>
                <a:cs typeface="Gliker SemiBold"/>
                <a:sym typeface="Gliker SemiBold"/>
              </a:rPr>
              <a:t>September 16 - 21</a:t>
            </a:r>
          </a:p>
        </p:txBody>
      </p:sp>
      <p:sp>
        <p:nvSpPr>
          <p:cNvPr id="8" name="TextBox 8"/>
          <p:cNvSpPr txBox="1"/>
          <p:nvPr/>
        </p:nvSpPr>
        <p:spPr>
          <a:xfrm>
            <a:off x="4210050" y="2057401"/>
            <a:ext cx="7296150" cy="2637453"/>
          </a:xfrm>
          <a:prstGeom prst="rect">
            <a:avLst/>
          </a:prstGeom>
        </p:spPr>
        <p:txBody>
          <a:bodyPr lIns="0" tIns="0" rIns="0" bIns="0" rtlCol="0" anchor="t">
            <a:spAutoFit/>
          </a:bodyPr>
          <a:lstStyle/>
          <a:p>
            <a:pPr algn="ctr">
              <a:lnSpc>
                <a:spcPts val="4134"/>
              </a:lnSpc>
              <a:spcBef>
                <a:spcPct val="0"/>
              </a:spcBef>
            </a:pPr>
            <a:r>
              <a:rPr lang="en-US" sz="4134">
                <a:solidFill>
                  <a:srgbClr val="1E1E1E"/>
                </a:solidFill>
                <a:latin typeface="Open Sauce"/>
                <a:ea typeface="Open Sauce"/>
                <a:cs typeface="Open Sauce"/>
                <a:sym typeface="Open Sauce"/>
              </a:rPr>
              <a:t>We are dedicating the week of September 16-21 to observe home visits. Please  share with us your  hopes and dreams for your students.</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1440587"/>
            <a:ext cx="10820400" cy="5058057"/>
          </a:xfrm>
          <a:custGeom>
            <a:avLst/>
            <a:gdLst/>
            <a:ahLst/>
            <a:cxnLst/>
            <a:rect l="l" t="t" r="r" b="b"/>
            <a:pathLst>
              <a:path w="16230600" h="7587085">
                <a:moveTo>
                  <a:pt x="0" y="0"/>
                </a:moveTo>
                <a:lnTo>
                  <a:pt x="16230600" y="0"/>
                </a:lnTo>
                <a:lnTo>
                  <a:pt x="16230600" y="7587086"/>
                </a:lnTo>
                <a:lnTo>
                  <a:pt x="0" y="758708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241815" y="-11938"/>
            <a:ext cx="9708371" cy="1317220"/>
          </a:xfrm>
          <a:prstGeom prst="rect">
            <a:avLst/>
          </a:prstGeom>
        </p:spPr>
        <p:txBody>
          <a:bodyPr lIns="0" tIns="0" rIns="0" bIns="0" rtlCol="0" anchor="t">
            <a:spAutoFit/>
          </a:bodyPr>
          <a:lstStyle/>
          <a:p>
            <a:pPr algn="ctr">
              <a:lnSpc>
                <a:spcPts val="5286"/>
              </a:lnSpc>
            </a:pPr>
            <a:r>
              <a:rPr lang="en-US" sz="3776">
                <a:solidFill>
                  <a:srgbClr val="FBFDFC"/>
                </a:solidFill>
                <a:latin typeface="Gliker SemiBold Bold"/>
                <a:ea typeface="Gliker SemiBold Bold"/>
                <a:cs typeface="Gliker SemiBold Bold"/>
                <a:sym typeface="Gliker SemiBold Bold"/>
              </a:rPr>
              <a:t>Lemmon Valley ES</a:t>
            </a:r>
          </a:p>
          <a:p>
            <a:pPr algn="ctr">
              <a:lnSpc>
                <a:spcPts val="5286"/>
              </a:lnSpc>
            </a:pPr>
            <a:r>
              <a:rPr lang="en-US" sz="3776">
                <a:solidFill>
                  <a:srgbClr val="FBFDFC"/>
                </a:solidFill>
                <a:latin typeface="Gliker SemiBold Bold"/>
                <a:ea typeface="Gliker SemiBold Bold"/>
                <a:cs typeface="Gliker SemiBold Bold"/>
                <a:sym typeface="Gliker SemiBold Bold"/>
              </a:rPr>
              <a:t> Home Visits</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ringing Attendance Home  Parent Video HD">
            <a:hlinkClick r:id="" action="ppaction://media"/>
            <a:extLst>
              <a:ext uri="{FF2B5EF4-FFF2-40B4-BE49-F238E27FC236}">
                <a16:creationId xmlns:a16="http://schemas.microsoft.com/office/drawing/2014/main" id="{6AFA9DB1-5108-9502-8DD0-CDFF359A8E72}"/>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2816794619"/>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Picture 276"/>
          <p:cNvPicPr>
            <a:picLocks noChangeAspect="1"/>
          </p:cNvPicPr>
          <p:nvPr/>
        </p:nvPicPr>
        <p:blipFill>
          <a:blip r:embed="rId2"/>
          <a:srcRect t="8474" r="33382" b="83051"/>
          <a:stretch>
            <a:fillRect/>
          </a:stretch>
        </p:blipFill>
        <p:spPr>
          <a:xfrm>
            <a:off x="1143000" y="914400"/>
            <a:ext cx="10134296" cy="5029198"/>
          </a:xfrm>
          <a:prstGeom prst="rect">
            <a:avLst/>
          </a:prstGeom>
          <a:noFill/>
          <a:ln>
            <a:noFill/>
          </a:ln>
        </p:spPr>
      </p:pic>
      <p:pic>
        <p:nvPicPr>
          <p:cNvPr id="278" name="Picture 277"/>
          <p:cNvPicPr>
            <a:picLocks noChangeAspect="1"/>
          </p:cNvPicPr>
          <p:nvPr/>
        </p:nvPicPr>
        <p:blipFill>
          <a:blip r:embed="rId3"/>
          <a:srcRect t="26215" r="24245" b="14325"/>
          <a:stretch>
            <a:fillRect/>
          </a:stretch>
        </p:blipFill>
        <p:spPr>
          <a:xfrm>
            <a:off x="1143000" y="584266"/>
            <a:ext cx="4953000" cy="5359334"/>
          </a:xfrm>
          <a:prstGeom prst="rect">
            <a:avLst/>
          </a:prstGeom>
          <a:noFill/>
          <a:ln>
            <a:noFill/>
          </a:ln>
        </p:spPr>
      </p:pic>
      <p:pic>
        <p:nvPicPr>
          <p:cNvPr id="279" name="Picture 278"/>
          <p:cNvPicPr>
            <a:picLocks noChangeAspect="1"/>
          </p:cNvPicPr>
          <p:nvPr/>
        </p:nvPicPr>
        <p:blipFill>
          <a:blip r:embed="rId4"/>
          <a:srcRect/>
          <a:stretch>
            <a:fillRect/>
          </a:stretch>
        </p:blipFill>
        <p:spPr>
          <a:xfrm>
            <a:off x="1605751" y="843144"/>
            <a:ext cx="4740694" cy="4297680"/>
          </a:xfrm>
          <a:prstGeom prst="rect">
            <a:avLst/>
          </a:prstGeom>
          <a:noFill/>
          <a:ln>
            <a:noFill/>
          </a:ln>
        </p:spPr>
      </p:pic>
      <p:sp>
        <p:nvSpPr>
          <p:cNvPr id="280" name="Rectangle 279"/>
          <p:cNvSpPr/>
          <p:nvPr/>
        </p:nvSpPr>
        <p:spPr>
          <a:xfrm>
            <a:off x="1393445" y="5417811"/>
            <a:ext cx="4397451" cy="304797"/>
          </a:xfrm>
          <a:prstGeom prst="rect">
            <a:avLst/>
          </a:prstGeom>
          <a:solidFill>
            <a:srgbClr val="FFFFFF"/>
          </a:solidFill>
          <a:ln>
            <a:noFill/>
          </a:ln>
        </p:spPr>
        <p:txBody>
          <a:bodyPr vert="horz" lIns="25400" tIns="25400" rIns="25400" bIns="25400" anchor="t" anchorCtr="0"/>
          <a:lstStyle/>
          <a:p>
            <a:pPr marL="0" marR="0" indent="0" algn="ctr" rtl="0"/>
            <a:r>
              <a:rPr lang="en-US" sz="1400" b="1" i="0" u="none" strike="noStrike" dirty="0">
                <a:solidFill>
                  <a:srgbClr val="000000"/>
                </a:solidFill>
                <a:latin typeface="Calibri"/>
                <a:cs typeface="Calibri"/>
              </a:rPr>
              <a:t>Percentage of Students Absent by School Day</a:t>
            </a:r>
          </a:p>
        </p:txBody>
      </p:sp>
      <p:pic>
        <p:nvPicPr>
          <p:cNvPr id="2" name="Picture 1">
            <a:extLst>
              <a:ext uri="{FF2B5EF4-FFF2-40B4-BE49-F238E27FC236}">
                <a16:creationId xmlns:a16="http://schemas.microsoft.com/office/drawing/2014/main" id="{059B4969-EF4C-F84D-DBB6-0032F5159F91}"/>
              </a:ext>
            </a:extLst>
          </p:cNvPr>
          <p:cNvPicPr>
            <a:picLocks noChangeAspect="1"/>
          </p:cNvPicPr>
          <p:nvPr/>
        </p:nvPicPr>
        <p:blipFill>
          <a:blip r:embed="rId5"/>
          <a:srcRect/>
          <a:stretch>
            <a:fillRect/>
          </a:stretch>
        </p:blipFill>
        <p:spPr>
          <a:xfrm>
            <a:off x="6781045" y="584266"/>
            <a:ext cx="5345977" cy="4815436"/>
          </a:xfrm>
          <a:prstGeom prst="rect">
            <a:avLst/>
          </a:prstGeom>
          <a:noFill/>
          <a:ln>
            <a:noFill/>
          </a:ln>
        </p:spPr>
      </p:pic>
      <p:sp>
        <p:nvSpPr>
          <p:cNvPr id="3" name="Rectangle 2">
            <a:extLst>
              <a:ext uri="{FF2B5EF4-FFF2-40B4-BE49-F238E27FC236}">
                <a16:creationId xmlns:a16="http://schemas.microsoft.com/office/drawing/2014/main" id="{B7BC76AB-3592-0BC7-A58C-60F8648E2361}"/>
              </a:ext>
            </a:extLst>
          </p:cNvPr>
          <p:cNvSpPr/>
          <p:nvPr/>
        </p:nvSpPr>
        <p:spPr>
          <a:xfrm>
            <a:off x="6346445" y="5425039"/>
            <a:ext cx="5345977" cy="304797"/>
          </a:xfrm>
          <a:prstGeom prst="rect">
            <a:avLst/>
          </a:prstGeom>
          <a:solidFill>
            <a:srgbClr val="FFFFFF"/>
          </a:solidFill>
          <a:ln>
            <a:noFill/>
          </a:ln>
        </p:spPr>
        <p:txBody>
          <a:bodyPr vert="horz" lIns="25400" tIns="25400" rIns="25400" bIns="25400" anchor="t" anchorCtr="0"/>
          <a:lstStyle/>
          <a:p>
            <a:pPr marL="0" marR="0" indent="0" algn="ctr" rtl="0"/>
            <a:r>
              <a:rPr lang="en-US" sz="1400" b="1" i="0" u="none" strike="noStrike" dirty="0">
                <a:solidFill>
                  <a:srgbClr val="000000"/>
                </a:solidFill>
                <a:latin typeface="Calibri"/>
                <a:cs typeface="Calibri"/>
              </a:rPr>
              <a:t>Current Consecutive Absent Counts</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Picture 282"/>
          <p:cNvPicPr>
            <a:picLocks noChangeAspect="1"/>
          </p:cNvPicPr>
          <p:nvPr/>
        </p:nvPicPr>
        <p:blipFill>
          <a:blip r:embed="rId2"/>
          <a:srcRect l="66617" t="8474" b="83051"/>
          <a:stretch>
            <a:fillRect/>
          </a:stretch>
        </p:blipFill>
        <p:spPr>
          <a:xfrm>
            <a:off x="914400" y="914400"/>
            <a:ext cx="7713713" cy="5029198"/>
          </a:xfrm>
          <a:prstGeom prst="rect">
            <a:avLst/>
          </a:prstGeom>
          <a:noFill/>
          <a:ln>
            <a:noFill/>
          </a:ln>
        </p:spPr>
      </p:pic>
      <p:pic>
        <p:nvPicPr>
          <p:cNvPr id="284" name="Picture 283"/>
          <p:cNvPicPr>
            <a:picLocks noChangeAspect="1"/>
          </p:cNvPicPr>
          <p:nvPr/>
        </p:nvPicPr>
        <p:blipFill>
          <a:blip r:embed="rId3"/>
          <a:srcRect l="75754" t="26215" b="14325"/>
          <a:stretch>
            <a:fillRect/>
          </a:stretch>
        </p:blipFill>
        <p:spPr>
          <a:xfrm>
            <a:off x="371192" y="921190"/>
            <a:ext cx="6029608" cy="5029200"/>
          </a:xfrm>
          <a:prstGeom prst="rect">
            <a:avLst/>
          </a:prstGeom>
          <a:noFill/>
          <a:ln>
            <a:noFill/>
          </a:ln>
        </p:spPr>
      </p:pic>
      <p:pic>
        <p:nvPicPr>
          <p:cNvPr id="285" name="Picture 284"/>
          <p:cNvPicPr>
            <a:picLocks noChangeAspect="1"/>
          </p:cNvPicPr>
          <p:nvPr/>
        </p:nvPicPr>
        <p:blipFill>
          <a:blip r:embed="rId4"/>
          <a:srcRect/>
          <a:stretch>
            <a:fillRect/>
          </a:stretch>
        </p:blipFill>
        <p:spPr>
          <a:xfrm>
            <a:off x="914400" y="914400"/>
            <a:ext cx="5486400" cy="4297680"/>
          </a:xfrm>
          <a:prstGeom prst="rect">
            <a:avLst/>
          </a:prstGeom>
          <a:noFill/>
          <a:ln>
            <a:noFill/>
          </a:ln>
        </p:spPr>
      </p:pic>
      <p:sp>
        <p:nvSpPr>
          <p:cNvPr id="288" name="Rectangle 287"/>
          <p:cNvSpPr/>
          <p:nvPr/>
        </p:nvSpPr>
        <p:spPr>
          <a:xfrm>
            <a:off x="914400" y="5417811"/>
            <a:ext cx="6413373" cy="304797"/>
          </a:xfrm>
          <a:prstGeom prst="rect">
            <a:avLst/>
          </a:prstGeom>
          <a:solidFill>
            <a:srgbClr val="FFFFFF"/>
          </a:solidFill>
          <a:ln>
            <a:noFill/>
          </a:ln>
        </p:spPr>
        <p:txBody>
          <a:bodyPr vert="horz" lIns="25400" tIns="25400" rIns="25400" bIns="25400" anchor="t" anchorCtr="0"/>
          <a:lstStyle/>
          <a:p>
            <a:pPr marL="0" marR="0" indent="0" algn="ctr" rtl="0"/>
            <a:r>
              <a:rPr lang="en-US" sz="1400" b="1" i="0" u="none" strike="noStrike" dirty="0">
                <a:solidFill>
                  <a:srgbClr val="000000"/>
                </a:solidFill>
                <a:latin typeface="Calibri"/>
                <a:cs typeface="Calibri"/>
              </a:rPr>
              <a:t>Current Consecutive Absent Counts</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Picture 340"/>
          <p:cNvPicPr>
            <a:picLocks noChangeAspect="1"/>
          </p:cNvPicPr>
          <p:nvPr/>
        </p:nvPicPr>
        <p:blipFill>
          <a:blip r:embed="rId2"/>
          <a:srcRect l="66617" t="42370" b="49155"/>
          <a:stretch>
            <a:fillRect/>
          </a:stretch>
        </p:blipFill>
        <p:spPr>
          <a:xfrm>
            <a:off x="914400" y="914400"/>
            <a:ext cx="10362896" cy="5029198"/>
          </a:xfrm>
          <a:prstGeom prst="rect">
            <a:avLst/>
          </a:prstGeom>
          <a:noFill/>
          <a:ln>
            <a:noFill/>
          </a:ln>
        </p:spPr>
      </p:pic>
      <p:pic>
        <p:nvPicPr>
          <p:cNvPr id="342" name="Picture 341"/>
          <p:cNvPicPr>
            <a:picLocks noChangeAspect="1"/>
          </p:cNvPicPr>
          <p:nvPr/>
        </p:nvPicPr>
        <p:blipFill>
          <a:blip r:embed="rId3"/>
          <a:srcRect l="43536" t="58063" r="11890"/>
          <a:stretch>
            <a:fillRect/>
          </a:stretch>
        </p:blipFill>
        <p:spPr>
          <a:xfrm>
            <a:off x="914400" y="914400"/>
            <a:ext cx="10362896" cy="3621033"/>
          </a:xfrm>
          <a:prstGeom prst="rect">
            <a:avLst/>
          </a:prstGeom>
          <a:noFill/>
          <a:ln>
            <a:noFill/>
          </a:ln>
        </p:spPr>
      </p:pic>
      <p:pic>
        <p:nvPicPr>
          <p:cNvPr id="343" name="Picture 342"/>
          <p:cNvPicPr>
            <a:picLocks noChangeAspect="1"/>
          </p:cNvPicPr>
          <p:nvPr/>
        </p:nvPicPr>
        <p:blipFill>
          <a:blip r:embed="rId4"/>
          <a:srcRect/>
          <a:stretch>
            <a:fillRect/>
          </a:stretch>
        </p:blipFill>
        <p:spPr>
          <a:xfrm>
            <a:off x="914400" y="914401"/>
            <a:ext cx="10362896" cy="339700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379"/>
          <p:cNvPicPr>
            <a:picLocks noChangeAspect="1"/>
          </p:cNvPicPr>
          <p:nvPr/>
        </p:nvPicPr>
        <p:blipFill>
          <a:blip r:embed="rId2"/>
          <a:srcRect t="67792" r="33382" b="23733"/>
          <a:stretch>
            <a:fillRect/>
          </a:stretch>
        </p:blipFill>
        <p:spPr>
          <a:xfrm>
            <a:off x="1143000" y="914400"/>
            <a:ext cx="10134296" cy="5029198"/>
          </a:xfrm>
          <a:prstGeom prst="rect">
            <a:avLst/>
          </a:prstGeom>
          <a:noFill/>
          <a:ln>
            <a:noFill/>
          </a:ln>
        </p:spPr>
      </p:pic>
      <p:pic>
        <p:nvPicPr>
          <p:cNvPr id="381" name="Picture 380"/>
          <p:cNvPicPr>
            <a:picLocks noChangeAspect="1"/>
          </p:cNvPicPr>
          <p:nvPr/>
        </p:nvPicPr>
        <p:blipFill>
          <a:blip r:embed="rId3"/>
          <a:srcRect r="30855"/>
          <a:stretch>
            <a:fillRect/>
          </a:stretch>
        </p:blipFill>
        <p:spPr>
          <a:xfrm>
            <a:off x="1143000" y="914400"/>
            <a:ext cx="10134296" cy="4907283"/>
          </a:xfrm>
          <a:prstGeom prst="rect">
            <a:avLst/>
          </a:prstGeom>
          <a:noFill/>
          <a:ln>
            <a:noFill/>
          </a:ln>
        </p:spPr>
      </p:pic>
      <p:pic>
        <p:nvPicPr>
          <p:cNvPr id="382" name="Picture 381"/>
          <p:cNvPicPr>
            <a:picLocks noChangeAspect="1"/>
          </p:cNvPicPr>
          <p:nvPr/>
        </p:nvPicPr>
        <p:blipFill>
          <a:blip r:embed="rId4"/>
          <a:srcRect/>
          <a:stretch>
            <a:fillRect/>
          </a:stretch>
        </p:blipFill>
        <p:spPr>
          <a:xfrm>
            <a:off x="5695377" y="1541459"/>
            <a:ext cx="4114800" cy="4032257"/>
          </a:xfrm>
          <a:prstGeom prst="rect">
            <a:avLst/>
          </a:prstGeom>
          <a:noFill/>
          <a:ln>
            <a:noFill/>
          </a:ln>
        </p:spPr>
      </p:pic>
      <p:pic>
        <p:nvPicPr>
          <p:cNvPr id="383" name="Picture 382"/>
          <p:cNvPicPr>
            <a:picLocks noChangeAspect="1"/>
          </p:cNvPicPr>
          <p:nvPr/>
        </p:nvPicPr>
        <p:blipFill>
          <a:blip r:embed="rId5"/>
          <a:srcRect/>
          <a:stretch>
            <a:fillRect/>
          </a:stretch>
        </p:blipFill>
        <p:spPr>
          <a:xfrm>
            <a:off x="1391086" y="1541459"/>
            <a:ext cx="4114800" cy="4032257"/>
          </a:xfrm>
          <a:prstGeom prst="rect">
            <a:avLst/>
          </a:prstGeom>
          <a:noFill/>
          <a:ln>
            <a:noFill/>
          </a:ln>
        </p:spPr>
      </p:pic>
      <p:sp>
        <p:nvSpPr>
          <p:cNvPr id="384" name="Rectangle 383"/>
          <p:cNvSpPr/>
          <p:nvPr/>
        </p:nvSpPr>
        <p:spPr>
          <a:xfrm>
            <a:off x="1298795" y="1076322"/>
            <a:ext cx="9978501" cy="274320"/>
          </a:xfrm>
          <a:prstGeom prst="rect">
            <a:avLst/>
          </a:prstGeom>
          <a:solidFill>
            <a:srgbClr val="FFFFFF"/>
          </a:solidFill>
          <a:ln>
            <a:noFill/>
          </a:ln>
        </p:spPr>
        <p:txBody>
          <a:bodyPr vert="horz" lIns="25400" tIns="25400" rIns="25400" bIns="25400" anchor="t" anchorCtr="0"/>
          <a:lstStyle/>
          <a:p>
            <a:pPr marL="0" marR="0" indent="0" algn="ctr" rtl="0"/>
            <a:r>
              <a:rPr lang="en-US" sz="1400" b="1" i="0" u="none" strike="noStrike" dirty="0">
                <a:solidFill>
                  <a:srgbClr val="000000"/>
                </a:solidFill>
                <a:latin typeface="Calibri"/>
                <a:cs typeface="Calibri"/>
              </a:rPr>
              <a:t>Summary by Absence Type and Code</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4555EA-7035-9F4C-182E-22CB1C6B97D3}"/>
              </a:ext>
            </a:extLst>
          </p:cNvPr>
          <p:cNvSpPr>
            <a:spLocks noGrp="1"/>
          </p:cNvSpPr>
          <p:nvPr>
            <p:ph type="ctrTitle"/>
          </p:nvPr>
        </p:nvSpPr>
        <p:spPr>
          <a:xfrm>
            <a:off x="1285241" y="1008994"/>
            <a:ext cx="9231410" cy="2530912"/>
          </a:xfrm>
        </p:spPr>
        <p:txBody>
          <a:bodyPr anchor="b">
            <a:normAutofit/>
          </a:bodyPr>
          <a:lstStyle/>
          <a:p>
            <a:pPr algn="l"/>
            <a:r>
              <a:rPr lang="en-US" sz="5400" b="1" dirty="0">
                <a:latin typeface="Futura"/>
                <a:cs typeface="Arial" panose="020B0604020202020204" pitchFamily="34" charset="0"/>
              </a:rPr>
              <a:t>Title I Annual Meeting</a:t>
            </a:r>
            <a:br>
              <a:rPr lang="en-US" sz="5400" b="1" dirty="0">
                <a:latin typeface="Futura"/>
                <a:cs typeface="Arial" panose="020B0604020202020204" pitchFamily="34" charset="0"/>
              </a:rPr>
            </a:br>
            <a:br>
              <a:rPr lang="en-US" sz="5400" b="1" dirty="0">
                <a:latin typeface="Futura"/>
                <a:cs typeface="Arial" panose="020B0604020202020204" pitchFamily="34" charset="0"/>
              </a:rPr>
            </a:br>
            <a:r>
              <a:rPr lang="en-US" sz="5400" b="1" dirty="0">
                <a:latin typeface="Futura"/>
                <a:cs typeface="Arial" panose="020B0604020202020204" pitchFamily="34" charset="0"/>
              </a:rPr>
              <a:t>Junta </a:t>
            </a:r>
            <a:r>
              <a:rPr lang="en-US" sz="5400" b="1">
                <a:latin typeface="Futura"/>
                <a:cs typeface="Arial" panose="020B0604020202020204" pitchFamily="34" charset="0"/>
              </a:rPr>
              <a:t>Anual</a:t>
            </a:r>
            <a:r>
              <a:rPr lang="en-US" sz="5400" b="1" dirty="0">
                <a:latin typeface="Futura"/>
                <a:cs typeface="Arial" panose="020B0604020202020204" pitchFamily="34" charset="0"/>
              </a:rPr>
              <a:t> de </a:t>
            </a:r>
            <a:r>
              <a:rPr lang="en-US" sz="5400" b="1" dirty="0" err="1">
                <a:latin typeface="Futura"/>
                <a:cs typeface="Arial" panose="020B0604020202020204" pitchFamily="34" charset="0"/>
              </a:rPr>
              <a:t>Título</a:t>
            </a:r>
            <a:r>
              <a:rPr lang="en-US" sz="5400" b="1" dirty="0">
                <a:latin typeface="Futura"/>
                <a:cs typeface="Arial" panose="020B0604020202020204" pitchFamily="34" charset="0"/>
              </a:rPr>
              <a:t> I​</a:t>
            </a:r>
          </a:p>
        </p:txBody>
      </p:sp>
      <p:sp>
        <p:nvSpPr>
          <p:cNvPr id="3" name="Subtitle 2">
            <a:extLst>
              <a:ext uri="{FF2B5EF4-FFF2-40B4-BE49-F238E27FC236}">
                <a16:creationId xmlns:a16="http://schemas.microsoft.com/office/drawing/2014/main" id="{22B1A853-47C6-8330-9EF4-49441A659469}"/>
              </a:ext>
            </a:extLst>
          </p:cNvPr>
          <p:cNvSpPr>
            <a:spLocks noGrp="1"/>
          </p:cNvSpPr>
          <p:nvPr>
            <p:ph type="subTitle" idx="1"/>
          </p:nvPr>
        </p:nvSpPr>
        <p:spPr>
          <a:xfrm>
            <a:off x="1285241" y="4010686"/>
            <a:ext cx="7132335" cy="1884786"/>
          </a:xfrm>
        </p:spPr>
        <p:txBody>
          <a:bodyPr anchor="t">
            <a:normAutofit fontScale="92500" lnSpcReduction="10000"/>
          </a:bodyPr>
          <a:lstStyle/>
          <a:p>
            <a:pPr algn="l"/>
            <a:r>
              <a:rPr lang="en-US" sz="2200" dirty="0">
                <a:latin typeface="Futura Medium" panose="020B0602020204020303" pitchFamily="34" charset="-79"/>
                <a:cs typeface="Futura Medium" panose="020B0602020204020303" pitchFamily="34" charset="-79"/>
              </a:rPr>
              <a:t>What Every Family Needs to Know!</a:t>
            </a:r>
          </a:p>
          <a:p>
            <a:pPr algn="l"/>
            <a:endParaRPr lang="es-ES" sz="2200" dirty="0">
              <a:latin typeface="Futura Medium" panose="020B0602020204020303" pitchFamily="34" charset="-79"/>
              <a:cs typeface="Futura Medium" panose="020B0602020204020303"/>
            </a:endParaRPr>
          </a:p>
          <a:p>
            <a:pPr algn="l"/>
            <a:r>
              <a:rPr lang="es-ES" sz="2200" dirty="0">
                <a:latin typeface="Calibri" panose="020F0502020204030204" pitchFamily="34" charset="0"/>
                <a:cs typeface="Futura Medium" panose="020B0602020204020303"/>
              </a:rPr>
              <a:t>¡</a:t>
            </a:r>
            <a:r>
              <a:rPr lang="es-ES" sz="2200" dirty="0">
                <a:latin typeface="Futura Medium" panose="020B0602020204020303" pitchFamily="34" charset="-79"/>
                <a:cs typeface="Futura Medium" panose="020B0602020204020303"/>
              </a:rPr>
              <a:t>Lo que cada familia debe saber!​</a:t>
            </a:r>
            <a:endParaRPr lang="en-US" sz="2200" dirty="0">
              <a:latin typeface="Futura Medium" panose="020B0602020204020303" pitchFamily="34" charset="-79"/>
              <a:cs typeface="Futura Medium" panose="020B0602020204020303"/>
            </a:endParaRPr>
          </a:p>
          <a:p>
            <a:pPr algn="l"/>
            <a:endParaRPr lang="en-US" sz="2200" dirty="0">
              <a:latin typeface="Futura Medium" panose="020B0602020204020303" pitchFamily="34" charset="-79"/>
              <a:cs typeface="Futura Medium" panose="020B0602020204020303" pitchFamily="34" charset="-79"/>
            </a:endParaRPr>
          </a:p>
          <a:p>
            <a:pPr algn="l"/>
            <a:r>
              <a:rPr lang="en-US" sz="2200" dirty="0">
                <a:latin typeface="Futura Medium" panose="020B0602020204020303" pitchFamily="34" charset="-79"/>
                <a:cs typeface="Futura Medium" panose="020B0602020204020303" pitchFamily="34" charset="-79"/>
              </a:rPr>
              <a:t>Date/</a:t>
            </a:r>
            <a:r>
              <a:rPr lang="en-US" sz="2200" dirty="0" err="1">
                <a:latin typeface="Futura Medium" panose="020B0602020204020303" pitchFamily="34" charset="-79"/>
                <a:cs typeface="Futura Medium" panose="020B0602020204020303" pitchFamily="34" charset="-79"/>
              </a:rPr>
              <a:t>Fecha</a:t>
            </a:r>
            <a:r>
              <a:rPr lang="en-US" sz="2200" dirty="0">
                <a:latin typeface="Futura Medium" panose="020B0602020204020303" pitchFamily="34" charset="-79"/>
                <a:cs typeface="Futura Medium" panose="020B0602020204020303" pitchFamily="34" charset="-79"/>
              </a:rPr>
              <a:t>: August 27, 2024</a:t>
            </a:r>
          </a:p>
        </p:txBody>
      </p:sp>
    </p:spTree>
    <p:extLst>
      <p:ext uri="{BB962C8B-B14F-4D97-AF65-F5344CB8AC3E}">
        <p14:creationId xmlns:p14="http://schemas.microsoft.com/office/powerpoint/2010/main" val="1572499545"/>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Graphic 23" descr="Schoolhouse">
            <a:extLst>
              <a:ext uri="{FF2B5EF4-FFF2-40B4-BE49-F238E27FC236}">
                <a16:creationId xmlns:a16="http://schemas.microsoft.com/office/drawing/2014/main" id="{E1AAC376-166A-52C2-D565-0526E9EBF1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32609" y="2803346"/>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1" name="Arc 30">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5C9759-2DEF-F39E-8195-D562F2572AA8}"/>
              </a:ext>
            </a:extLst>
          </p:cNvPr>
          <p:cNvSpPr>
            <a:spLocks noGrp="1"/>
          </p:cNvSpPr>
          <p:nvPr>
            <p:ph type="title"/>
          </p:nvPr>
        </p:nvSpPr>
        <p:spPr>
          <a:xfrm>
            <a:off x="371303" y="461236"/>
            <a:ext cx="5522612" cy="1325563"/>
          </a:xfrm>
        </p:spPr>
        <p:txBody>
          <a:bodyPr>
            <a:normAutofit/>
          </a:bodyPr>
          <a:lstStyle/>
          <a:p>
            <a:r>
              <a:rPr lang="en-US" b="1">
                <a:latin typeface="Tahoma" panose="020B0604030504040204" pitchFamily="34" charset="0"/>
                <a:ea typeface="Tahoma" panose="020B0604030504040204" pitchFamily="34" charset="0"/>
                <a:cs typeface="Tahoma" panose="020B0604030504040204" pitchFamily="34" charset="0"/>
              </a:rPr>
              <a:t>Overview of Title I</a:t>
            </a:r>
          </a:p>
        </p:txBody>
      </p:sp>
      <p:sp>
        <p:nvSpPr>
          <p:cNvPr id="3" name="Content Placeholder 2">
            <a:extLst>
              <a:ext uri="{FF2B5EF4-FFF2-40B4-BE49-F238E27FC236}">
                <a16:creationId xmlns:a16="http://schemas.microsoft.com/office/drawing/2014/main" id="{AE61A092-02F0-9234-D1A8-CA6FB4623D79}"/>
              </a:ext>
            </a:extLst>
          </p:cNvPr>
          <p:cNvSpPr>
            <a:spLocks noGrp="1"/>
          </p:cNvSpPr>
          <p:nvPr>
            <p:ph idx="1"/>
          </p:nvPr>
        </p:nvSpPr>
        <p:spPr>
          <a:xfrm>
            <a:off x="228601" y="1805056"/>
            <a:ext cx="5257800" cy="4371907"/>
          </a:xfrm>
        </p:spPr>
        <p:txBody>
          <a:bodyPr>
            <a:normAutofit/>
          </a:bodyPr>
          <a:lstStyle/>
          <a:p>
            <a:pPr marL="0" indent="0">
              <a:buNone/>
            </a:pPr>
            <a:r>
              <a:rPr lang="en-US" sz="2000">
                <a:cs typeface="Futura Medium" panose="020B0602020204020303" pitchFamily="34" charset="-79"/>
              </a:rPr>
              <a:t>Title I is a federal-funded grant program that provides:</a:t>
            </a:r>
          </a:p>
          <a:p>
            <a:r>
              <a:rPr lang="en-US" sz="2000">
                <a:cs typeface="Futura Medium" panose="020B0602020204020303" pitchFamily="34" charset="-79"/>
              </a:rPr>
              <a:t>schools with additional academic support and learning to help students meet the state’s challenging academic standards.</a:t>
            </a:r>
          </a:p>
          <a:p>
            <a:r>
              <a:rPr lang="en-US" sz="2000">
                <a:cs typeface="Futura Medium" panose="020B0602020204020303" pitchFamily="34" charset="-79"/>
              </a:rPr>
              <a:t>opportunities for students at schools that have higher percentages of socioeconomically disadvantaged children</a:t>
            </a:r>
          </a:p>
          <a:p>
            <a:r>
              <a:rPr lang="en-US" sz="2000">
                <a:cs typeface="Futura Medium" panose="020B0602020204020303" pitchFamily="34" charset="-79"/>
              </a:rPr>
              <a:t>workshops and training opportunities for parents and families to increase their engagement in their children’s education.</a:t>
            </a:r>
          </a:p>
          <a:p>
            <a:endParaRPr lang="en-US" sz="2000"/>
          </a:p>
        </p:txBody>
      </p:sp>
      <p:sp>
        <p:nvSpPr>
          <p:cNvPr id="5" name="Title 1">
            <a:extLst>
              <a:ext uri="{FF2B5EF4-FFF2-40B4-BE49-F238E27FC236}">
                <a16:creationId xmlns:a16="http://schemas.microsoft.com/office/drawing/2014/main" id="{E47A7106-FB02-65EA-E59C-384D0D957F09}"/>
              </a:ext>
            </a:extLst>
          </p:cNvPr>
          <p:cNvSpPr txBox="1">
            <a:spLocks/>
          </p:cNvSpPr>
          <p:nvPr/>
        </p:nvSpPr>
        <p:spPr>
          <a:xfrm>
            <a:off x="6291790" y="461237"/>
            <a:ext cx="59002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latin typeface="Tahoma"/>
                <a:ea typeface="Tahoma"/>
                <a:cs typeface="Tahoma"/>
              </a:rPr>
              <a:t>Sinopsis</a:t>
            </a:r>
            <a:r>
              <a:rPr lang="en-US" b="1" dirty="0">
                <a:latin typeface="Tahoma"/>
                <a:ea typeface="Tahoma"/>
                <a:cs typeface="Tahoma"/>
              </a:rPr>
              <a:t> del </a:t>
            </a:r>
            <a:r>
              <a:rPr lang="en-US" b="1" dirty="0" err="1">
                <a:latin typeface="Tahoma"/>
                <a:ea typeface="Tahoma"/>
                <a:cs typeface="Tahoma"/>
              </a:rPr>
              <a:t>Título</a:t>
            </a:r>
            <a:r>
              <a:rPr lang="en-US" b="1" dirty="0">
                <a:latin typeface="Tahoma"/>
                <a:ea typeface="Tahoma"/>
                <a:cs typeface="Tahoma"/>
              </a:rPr>
              <a:t> I</a:t>
            </a:r>
          </a:p>
        </p:txBody>
      </p:sp>
      <p:sp>
        <p:nvSpPr>
          <p:cNvPr id="6" name="Content Placeholder 2">
            <a:extLst>
              <a:ext uri="{FF2B5EF4-FFF2-40B4-BE49-F238E27FC236}">
                <a16:creationId xmlns:a16="http://schemas.microsoft.com/office/drawing/2014/main" id="{19B27B7E-69CA-03EB-4D73-9BCFD08D0A65}"/>
              </a:ext>
            </a:extLst>
          </p:cNvPr>
          <p:cNvSpPr txBox="1">
            <a:spLocks/>
          </p:cNvSpPr>
          <p:nvPr/>
        </p:nvSpPr>
        <p:spPr>
          <a:xfrm>
            <a:off x="6291790" y="1775335"/>
            <a:ext cx="5671608" cy="43719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000" dirty="0">
                <a:cs typeface="Futura Medium" panose="020B0602020204020303" pitchFamily="34" charset="-79"/>
              </a:rPr>
              <a:t> Título I es un programa de subvenciones financiado por el gobierno federal que proporciona:</a:t>
            </a:r>
          </a:p>
          <a:p>
            <a:r>
              <a:rPr lang="es-ES" sz="2000" dirty="0">
                <a:cs typeface="Futura Medium"/>
              </a:rPr>
              <a:t>escuelas con apoyo académico adicional y aprendizaje para ayudar a los estudiantes a cumplir con los desafiantes estándares académicos del estado.</a:t>
            </a:r>
          </a:p>
          <a:p>
            <a:r>
              <a:rPr lang="es-ES" sz="2000" dirty="0">
                <a:cs typeface="Futura Medium"/>
              </a:rPr>
              <a:t>oportunidades para estudiantes en escuelas que tienen porcentajes más altos de niños desfavorecidos socioeconómicamente</a:t>
            </a:r>
          </a:p>
          <a:p>
            <a:r>
              <a:rPr lang="es-ES" sz="2000" dirty="0">
                <a:cs typeface="Futura Medium" panose="020B0602020204020303" pitchFamily="34" charset="-79"/>
              </a:rPr>
              <a:t>talleres y oportunidades de capacitación para padres y familias para aumentar su participación en la educación de sus hijos.</a:t>
            </a:r>
          </a:p>
          <a:p>
            <a:endParaRPr lang="en-US" sz="2000" dirty="0"/>
          </a:p>
        </p:txBody>
      </p:sp>
    </p:spTree>
    <p:extLst>
      <p:ext uri="{BB962C8B-B14F-4D97-AF65-F5344CB8AC3E}">
        <p14:creationId xmlns:p14="http://schemas.microsoft.com/office/powerpoint/2010/main" val="956027569"/>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B0691-FFA9-6E5B-B693-AE8E8115E15C}"/>
              </a:ext>
            </a:extLst>
          </p:cNvPr>
          <p:cNvSpPr>
            <a:spLocks noGrp="1"/>
          </p:cNvSpPr>
          <p:nvPr>
            <p:ph type="title"/>
          </p:nvPr>
        </p:nvSpPr>
        <p:spPr>
          <a:xfrm>
            <a:off x="838200" y="365125"/>
            <a:ext cx="5181600" cy="1325563"/>
          </a:xfrm>
        </p:spPr>
        <p:txBody>
          <a:bodyPr anchor="b">
            <a:normAutofit/>
          </a:bodyPr>
          <a:lstStyle/>
          <a:p>
            <a:r>
              <a:rPr lang="en-US" b="1">
                <a:effectLst/>
                <a:latin typeface="Tahoma" panose="020B0604030504040204" pitchFamily="34" charset="0"/>
                <a:ea typeface="Tahoma" panose="020B0604030504040204" pitchFamily="34" charset="0"/>
                <a:cs typeface="Tahoma" panose="020B0604030504040204" pitchFamily="34" charset="0"/>
              </a:rPr>
              <a:t>Requirements of a Title I School</a:t>
            </a:r>
            <a:endParaRPr lang="en-US" b="1">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a16="http://schemas.microsoft.com/office/drawing/2014/main" id="{F7CBCE4E-AC43-312C-0F5F-A4284BDE6615}"/>
              </a:ext>
            </a:extLst>
          </p:cNvPr>
          <p:cNvGraphicFramePr>
            <a:graphicFrameLocks noGrp="1"/>
          </p:cNvGraphicFramePr>
          <p:nvPr>
            <p:ph sz="half" idx="1"/>
            <p:extLst>
              <p:ext uri="{D42A27DB-BD31-4B8C-83A1-F6EECF244321}">
                <p14:modId xmlns:p14="http://schemas.microsoft.com/office/powerpoint/2010/main" val="2925530391"/>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a:extLst>
              <a:ext uri="{FF2B5EF4-FFF2-40B4-BE49-F238E27FC236}">
                <a16:creationId xmlns:a16="http://schemas.microsoft.com/office/drawing/2014/main" id="{5EC56A57-68C4-D78A-BA05-152546969CFF}"/>
              </a:ext>
            </a:extLst>
          </p:cNvPr>
          <p:cNvGraphicFramePr>
            <a:graphicFrameLocks noGrp="1"/>
          </p:cNvGraphicFramePr>
          <p:nvPr>
            <p:ph sz="half" idx="2"/>
            <p:extLst>
              <p:ext uri="{D42A27DB-BD31-4B8C-83A1-F6EECF244321}">
                <p14:modId xmlns:p14="http://schemas.microsoft.com/office/powerpoint/2010/main" val="9883926"/>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AE046A06-B102-FD28-6084-5EAEE1984EB2}"/>
              </a:ext>
            </a:extLst>
          </p:cNvPr>
          <p:cNvSpPr txBox="1"/>
          <p:nvPr/>
        </p:nvSpPr>
        <p:spPr>
          <a:xfrm>
            <a:off x="10545288" y="522514"/>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E7D06F96-4414-95C1-4FAA-59CA4289016A}"/>
              </a:ext>
            </a:extLst>
          </p:cNvPr>
          <p:cNvSpPr txBox="1"/>
          <p:nvPr/>
        </p:nvSpPr>
        <p:spPr>
          <a:xfrm>
            <a:off x="6172200" y="244138"/>
            <a:ext cx="5497715" cy="1446550"/>
          </a:xfrm>
          <a:prstGeom prst="rect">
            <a:avLst/>
          </a:prstGeom>
          <a:noFill/>
        </p:spPr>
        <p:txBody>
          <a:bodyPr wrap="square" rtlCol="0">
            <a:spAutoFit/>
          </a:bodyPr>
          <a:lstStyle/>
          <a:p>
            <a:r>
              <a:rPr lang="en-US" sz="4400" b="1" dirty="0" err="1">
                <a:latin typeface="Tahoma" panose="020B0604030504040204" pitchFamily="34" charset="0"/>
                <a:ea typeface="Tahoma" panose="020B0604030504040204" pitchFamily="34" charset="0"/>
                <a:cs typeface="Tahoma" panose="020B0604030504040204" pitchFamily="34" charset="0"/>
              </a:rPr>
              <a:t>Requisitos</a:t>
            </a:r>
            <a:r>
              <a:rPr lang="en-US" sz="4400" b="1" dirty="0">
                <a:latin typeface="Tahoma" panose="020B0604030504040204" pitchFamily="34" charset="0"/>
                <a:ea typeface="Tahoma" panose="020B0604030504040204" pitchFamily="34" charset="0"/>
                <a:cs typeface="Tahoma" panose="020B0604030504040204" pitchFamily="34" charset="0"/>
              </a:rPr>
              <a:t> de </a:t>
            </a:r>
            <a:r>
              <a:rPr lang="en-US" sz="4400" b="1" dirty="0" err="1">
                <a:latin typeface="Tahoma" panose="020B0604030504040204" pitchFamily="34" charset="0"/>
                <a:ea typeface="Tahoma" panose="020B0604030504040204" pitchFamily="34" charset="0"/>
                <a:cs typeface="Tahoma" panose="020B0604030504040204" pitchFamily="34" charset="0"/>
              </a:rPr>
              <a:t>una</a:t>
            </a:r>
            <a:r>
              <a:rPr lang="en-US" sz="4400" b="1" dirty="0">
                <a:latin typeface="Tahoma" panose="020B0604030504040204" pitchFamily="34" charset="0"/>
                <a:ea typeface="Tahoma" panose="020B0604030504040204" pitchFamily="34" charset="0"/>
                <a:cs typeface="Tahoma" panose="020B0604030504040204" pitchFamily="34" charset="0"/>
              </a:rPr>
              <a:t> Escuela de </a:t>
            </a:r>
            <a:r>
              <a:rPr lang="en-US" sz="4400" b="1" dirty="0" err="1">
                <a:latin typeface="Tahoma" panose="020B0604030504040204" pitchFamily="34" charset="0"/>
                <a:ea typeface="Tahoma" panose="020B0604030504040204" pitchFamily="34" charset="0"/>
                <a:cs typeface="Tahoma" panose="020B0604030504040204" pitchFamily="34" charset="0"/>
              </a:rPr>
              <a:t>Título</a:t>
            </a:r>
            <a:r>
              <a:rPr lang="en-US" sz="4400" b="1" dirty="0">
                <a:latin typeface="Tahoma" panose="020B0604030504040204" pitchFamily="34" charset="0"/>
                <a:ea typeface="Tahoma" panose="020B0604030504040204" pitchFamily="34" charset="0"/>
                <a:cs typeface="Tahoma" panose="020B0604030504040204" pitchFamily="34" charset="0"/>
              </a:rPr>
              <a:t> I</a:t>
            </a:r>
          </a:p>
        </p:txBody>
      </p:sp>
    </p:spTree>
    <p:extLst>
      <p:ext uri="{BB962C8B-B14F-4D97-AF65-F5344CB8AC3E}">
        <p14:creationId xmlns:p14="http://schemas.microsoft.com/office/powerpoint/2010/main" val="213524327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FDED-6B3C-6F4B-8F1B-5727EFD1E115}"/>
              </a:ext>
            </a:extLst>
          </p:cNvPr>
          <p:cNvSpPr>
            <a:spLocks noGrp="1"/>
          </p:cNvSpPr>
          <p:nvPr>
            <p:ph type="title"/>
          </p:nvPr>
        </p:nvSpPr>
        <p:spPr>
          <a:xfrm>
            <a:off x="2289697" y="0"/>
            <a:ext cx="7773338" cy="881669"/>
          </a:xfrm>
        </p:spPr>
        <p:txBody>
          <a:bodyPr/>
          <a:lstStyle/>
          <a:p>
            <a:r>
              <a:rPr lang="en-US" b="1" u="sng" dirty="0"/>
              <a:t>LVES PRIORITIES 24-25 SY</a:t>
            </a:r>
          </a:p>
        </p:txBody>
      </p:sp>
      <p:sp>
        <p:nvSpPr>
          <p:cNvPr id="3" name="TextBox 2">
            <a:extLst>
              <a:ext uri="{FF2B5EF4-FFF2-40B4-BE49-F238E27FC236}">
                <a16:creationId xmlns:a16="http://schemas.microsoft.com/office/drawing/2014/main" id="{3CB34B05-3524-1146-9A9E-B565EB487557}"/>
              </a:ext>
            </a:extLst>
          </p:cNvPr>
          <p:cNvSpPr txBox="1"/>
          <p:nvPr/>
        </p:nvSpPr>
        <p:spPr>
          <a:xfrm>
            <a:off x="294020" y="881669"/>
            <a:ext cx="10567570" cy="5693866"/>
          </a:xfrm>
          <a:prstGeom prst="rect">
            <a:avLst/>
          </a:prstGeom>
          <a:noFill/>
        </p:spPr>
        <p:txBody>
          <a:bodyPr wrap="square" rtlCol="0">
            <a:spAutoFit/>
          </a:bodyPr>
          <a:lstStyle/>
          <a:p>
            <a:pPr marL="200911" indent="-200911">
              <a:buFont typeface="Arial" panose="020B0604020202020204" pitchFamily="34" charset="0"/>
              <a:buChar char="•"/>
            </a:pPr>
            <a:r>
              <a:rPr lang="en-US" sz="2800" b="1" dirty="0"/>
              <a:t>HIGH EXPECTATIONS FOR ALL STUDENTS</a:t>
            </a:r>
          </a:p>
          <a:p>
            <a:pPr marL="843825" lvl="2" indent="-200911">
              <a:buFont typeface="Arial" panose="020B0604020202020204" pitchFamily="34" charset="0"/>
              <a:buChar char="•"/>
            </a:pPr>
            <a:r>
              <a:rPr lang="en-US" sz="2800" dirty="0"/>
              <a:t>Providing Rigorous Tier 1Instruction: Grade Level standards-based learning</a:t>
            </a:r>
          </a:p>
          <a:p>
            <a:pPr marL="843825" lvl="2" indent="-200911">
              <a:buFont typeface="Arial" panose="020B0604020202020204" pitchFamily="34" charset="0"/>
              <a:buChar char="•"/>
            </a:pPr>
            <a:r>
              <a:rPr lang="en-US" sz="2800" dirty="0"/>
              <a:t>Bell-to-Bell Instruction</a:t>
            </a:r>
          </a:p>
          <a:p>
            <a:pPr marL="843825" lvl="2" indent="-200911">
              <a:buFont typeface="Arial" panose="020B0604020202020204" pitchFamily="34" charset="0"/>
              <a:buChar char="•"/>
            </a:pPr>
            <a:r>
              <a:rPr lang="en-US" sz="2800" dirty="0"/>
              <a:t>SEL &amp; Positive Relationships</a:t>
            </a:r>
          </a:p>
          <a:p>
            <a:pPr marL="843825" lvl="2" indent="-200911">
              <a:buFont typeface="Arial" panose="020B0604020202020204" pitchFamily="34" charset="0"/>
              <a:buChar char="•"/>
            </a:pPr>
            <a:r>
              <a:rPr lang="en-US" sz="2800" dirty="0"/>
              <a:t>Standards-Based Grading</a:t>
            </a:r>
          </a:p>
          <a:p>
            <a:pPr marL="843825" lvl="2" indent="-200911">
              <a:buFont typeface="Arial" panose="020B0604020202020204" pitchFamily="34" charset="0"/>
              <a:buChar char="•"/>
            </a:pPr>
            <a:r>
              <a:rPr lang="en-US" sz="2800" dirty="0"/>
              <a:t>Attendance</a:t>
            </a:r>
          </a:p>
          <a:p>
            <a:pPr marL="200911" indent="-200911">
              <a:buFont typeface="Arial" panose="020B0604020202020204" pitchFamily="34" charset="0"/>
              <a:buChar char="•"/>
            </a:pPr>
            <a:r>
              <a:rPr lang="en-US" sz="2800" b="1" dirty="0"/>
              <a:t>Family and Community Involvement/Supports </a:t>
            </a:r>
            <a:r>
              <a:rPr lang="en-US" sz="2800" dirty="0"/>
              <a:t>– supporting the needs of ALL our families and students</a:t>
            </a:r>
          </a:p>
          <a:p>
            <a:pPr marL="843825" lvl="2" indent="-200911">
              <a:buFont typeface="Arial" panose="020B0604020202020204" pitchFamily="34" charset="0"/>
              <a:buChar char="•"/>
            </a:pPr>
            <a:r>
              <a:rPr lang="en-US" sz="2800" b="1" dirty="0">
                <a:highlight>
                  <a:srgbClr val="FFFF00"/>
                </a:highlight>
              </a:rPr>
              <a:t>Parent Teacher Home Visit Program (PTHVP)</a:t>
            </a:r>
          </a:p>
          <a:p>
            <a:pPr marL="843825" lvl="2" indent="-200911">
              <a:buFont typeface="Arial" panose="020B0604020202020204" pitchFamily="34" charset="0"/>
              <a:buChar char="•"/>
            </a:pPr>
            <a:r>
              <a:rPr lang="en-US" sz="2800" dirty="0"/>
              <a:t>Parent Teacher Organization (PTO)</a:t>
            </a:r>
          </a:p>
          <a:p>
            <a:pPr marL="843825" lvl="2" indent="-200911">
              <a:buFont typeface="Arial" panose="020B0604020202020204" pitchFamily="34" charset="0"/>
              <a:buChar char="•"/>
            </a:pPr>
            <a:r>
              <a:rPr lang="en-US" sz="2800" dirty="0"/>
              <a:t>Parent Classes &amp; Parent University Opportunities</a:t>
            </a:r>
          </a:p>
          <a:p>
            <a:pPr marL="843825" lvl="2" indent="-200911">
              <a:buFont typeface="Arial" panose="020B0604020202020204" pitchFamily="34" charset="0"/>
              <a:buChar char="•"/>
            </a:pPr>
            <a:r>
              <a:rPr lang="en-US" sz="2800" dirty="0"/>
              <a:t>Student Therapy</a:t>
            </a:r>
          </a:p>
        </p:txBody>
      </p:sp>
    </p:spTree>
    <p:extLst>
      <p:ext uri="{BB962C8B-B14F-4D97-AF65-F5344CB8AC3E}">
        <p14:creationId xmlns:p14="http://schemas.microsoft.com/office/powerpoint/2010/main" val="44439034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a:solidFill>
                  <a:schemeClr val="bg1"/>
                </a:solidFill>
                <a:latin typeface="Tahoma" panose="020B0604030504040204" pitchFamily="34" charset="0"/>
                <a:ea typeface="Tahoma" panose="020B0604030504040204" pitchFamily="34" charset="0"/>
                <a:cs typeface="Tahoma" panose="020B0604030504040204" pitchFamily="34" charset="0"/>
              </a:rPr>
              <a:t>Participation</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858058801"/>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a:extLst>
              <a:ext uri="{FF2B5EF4-FFF2-40B4-BE49-F238E27FC236}">
                <a16:creationId xmlns:a16="http://schemas.microsoft.com/office/drawing/2014/main" id="{AE89D3A4-6E9B-95AC-67DB-361E46B8AAA7}"/>
              </a:ext>
            </a:extLst>
          </p:cNvPr>
          <p:cNvGraphicFramePr>
            <a:graphicFrameLocks noGrp="1"/>
          </p:cNvGraphicFramePr>
          <p:nvPr>
            <p:ph sz="half" idx="2"/>
            <p:extLst>
              <p:ext uri="{D42A27DB-BD31-4B8C-83A1-F6EECF244321}">
                <p14:modId xmlns:p14="http://schemas.microsoft.com/office/powerpoint/2010/main" val="3391483450"/>
              </p:ext>
            </p:extLst>
          </p:nvPr>
        </p:nvGraphicFramePr>
        <p:xfrm>
          <a:off x="6172199" y="1825625"/>
          <a:ext cx="5361915"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1">
            <a:extLst>
              <a:ext uri="{FF2B5EF4-FFF2-40B4-BE49-F238E27FC236}">
                <a16:creationId xmlns:a16="http://schemas.microsoft.com/office/drawing/2014/main" id="{7061196C-553E-DFF4-7855-98A9BE42B0F4}"/>
              </a:ext>
            </a:extLst>
          </p:cNvPr>
          <p:cNvSpPr txBox="1"/>
          <p:nvPr/>
        </p:nvSpPr>
        <p:spPr>
          <a:xfrm>
            <a:off x="6019800" y="566241"/>
            <a:ext cx="5943598"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5400" b="1">
                <a:solidFill>
                  <a:schemeClr val="bg1"/>
                </a:solidFill>
                <a:latin typeface="Tahoma" panose="020B0604030504040204" pitchFamily="34" charset="0"/>
                <a:ea typeface="Tahoma" panose="020B0604030504040204" pitchFamily="34" charset="0"/>
                <a:cs typeface="Tahoma" panose="020B0604030504040204" pitchFamily="34" charset="0"/>
              </a:rPr>
              <a:t>Participación</a:t>
            </a:r>
            <a:endParaRPr lang="en-US" sz="54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97992584"/>
      </p:ext>
    </p:extLst>
  </p:cSld>
  <p:clrMapOvr>
    <a:overrideClrMapping bg1="dk1" tx1="lt1" bg2="dk2" tx2="lt2" accent1="accent1" accent2="accent2" accent3="accent3" accent4="accent4" accent5="accent5" accent6="accent6" hlink="hlink" folHlink="folHlink"/>
  </p:clrMapOvr>
  <p:transition spd="slow" advTm="5000">
    <p:wipe/>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a:xfrm>
            <a:off x="1756172" y="92479"/>
            <a:ext cx="3943350" cy="994172"/>
          </a:xfrm>
        </p:spPr>
        <p:txBody>
          <a:bodyPr vert="horz" lIns="68580" tIns="34290" rIns="68580" bIns="34290" rtlCol="0" anchor="ctr">
            <a:norm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Program Funds</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594103383"/>
              </p:ext>
            </p:extLst>
          </p:nvPr>
        </p:nvGraphicFramePr>
        <p:xfrm>
          <a:off x="284899" y="1086651"/>
          <a:ext cx="5036344" cy="3911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a:extLst>
              <a:ext uri="{FF2B5EF4-FFF2-40B4-BE49-F238E27FC236}">
                <a16:creationId xmlns:a16="http://schemas.microsoft.com/office/drawing/2014/main" id="{2495A797-85E3-BC98-A0EE-8DDCB2E28881}"/>
              </a:ext>
            </a:extLst>
          </p:cNvPr>
          <p:cNvGraphicFramePr>
            <a:graphicFrameLocks noGrp="1"/>
          </p:cNvGraphicFramePr>
          <p:nvPr>
            <p:ph sz="half" idx="2"/>
            <p:extLst>
              <p:ext uri="{D42A27DB-BD31-4B8C-83A1-F6EECF244321}">
                <p14:modId xmlns:p14="http://schemas.microsoft.com/office/powerpoint/2010/main" val="2218511085"/>
              </p:ext>
            </p:extLst>
          </p:nvPr>
        </p:nvGraphicFramePr>
        <p:xfrm>
          <a:off x="5923324" y="2589852"/>
          <a:ext cx="5571989" cy="38109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5A1A0F25-BFDA-0E9B-D463-2E8B2E418E2B}"/>
              </a:ext>
            </a:extLst>
          </p:cNvPr>
          <p:cNvSpPr txBox="1"/>
          <p:nvPr/>
        </p:nvSpPr>
        <p:spPr>
          <a:xfrm>
            <a:off x="6597288" y="1943521"/>
            <a:ext cx="4569737" cy="646331"/>
          </a:xfrm>
          <a:prstGeom prst="rect">
            <a:avLst/>
          </a:prstGeom>
          <a:noFill/>
        </p:spPr>
        <p:txBody>
          <a:bodyPr wrap="square" rtlCol="0">
            <a:spAutoFit/>
          </a:bodyPr>
          <a:lstStyle/>
          <a:p>
            <a:r>
              <a:rPr lang="en-US" sz="3600" b="1" dirty="0" err="1">
                <a:latin typeface="Tahoma" panose="020B0604030504040204" pitchFamily="34" charset="0"/>
                <a:ea typeface="Tahoma" panose="020B0604030504040204" pitchFamily="34" charset="0"/>
                <a:cs typeface="Tahoma" panose="020B0604030504040204" pitchFamily="34" charset="0"/>
              </a:rPr>
              <a:t>Fondos</a:t>
            </a:r>
            <a:r>
              <a:rPr lang="en-US" sz="3600" b="1" dirty="0">
                <a:latin typeface="Tahoma" panose="020B0604030504040204" pitchFamily="34" charset="0"/>
                <a:ea typeface="Tahoma" panose="020B0604030504040204" pitchFamily="34" charset="0"/>
                <a:cs typeface="Tahoma" panose="020B0604030504040204" pitchFamily="34" charset="0"/>
              </a:rPr>
              <a:t> de </a:t>
            </a:r>
            <a:r>
              <a:rPr lang="en-US" sz="3600" b="1" dirty="0" err="1">
                <a:latin typeface="Tahoma" panose="020B0604030504040204" pitchFamily="34" charset="0"/>
                <a:ea typeface="Tahoma" panose="020B0604030504040204" pitchFamily="34" charset="0"/>
                <a:cs typeface="Tahoma" panose="020B0604030504040204" pitchFamily="34" charset="0"/>
              </a:rPr>
              <a:t>Titulo</a:t>
            </a:r>
            <a:r>
              <a:rPr lang="en-US" sz="3600" b="1" dirty="0">
                <a:latin typeface="Tahoma" panose="020B0604030504040204" pitchFamily="34" charset="0"/>
                <a:ea typeface="Tahoma" panose="020B0604030504040204" pitchFamily="34" charset="0"/>
                <a:cs typeface="Tahoma" panose="020B0604030504040204" pitchFamily="34" charset="0"/>
              </a:rPr>
              <a:t> I</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2783043"/>
      </p:ext>
    </p:extLst>
  </p:cSld>
  <p:clrMapOvr>
    <a:masterClrMapping/>
  </p:clrMapOvr>
  <p:transition spd="slow" advTm="5000">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42000">
              <a:schemeClr val="accent1">
                <a:lumMod val="5000"/>
                <a:lumOff val="95000"/>
              </a:schemeClr>
            </a:gs>
            <a:gs pos="75000">
              <a:schemeClr val="accent1">
                <a:lumMod val="45000"/>
                <a:lumOff val="55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065A-667B-16CD-D3A1-495F8934D946}"/>
              </a:ext>
            </a:extLst>
          </p:cNvPr>
          <p:cNvSpPr>
            <a:spLocks noGrp="1"/>
          </p:cNvSpPr>
          <p:nvPr>
            <p:ph type="title"/>
          </p:nvPr>
        </p:nvSpPr>
        <p:spPr>
          <a:xfrm>
            <a:off x="838200" y="365125"/>
            <a:ext cx="5598814" cy="1325563"/>
          </a:xfrm>
        </p:spPr>
        <p:txBody>
          <a:bodyPr anchor="b">
            <a:noAutofit/>
          </a:bodyPr>
          <a:lstStyle/>
          <a:p>
            <a:r>
              <a:rPr lang="en-US" sz="3200" b="1">
                <a:latin typeface="Tahoma" panose="020B0604030504040204" pitchFamily="34" charset="0"/>
                <a:ea typeface="Tahoma" panose="020B0604030504040204" pitchFamily="34" charset="0"/>
                <a:cs typeface="Tahoma" panose="020B0604030504040204" pitchFamily="34" charset="0"/>
              </a:rPr>
              <a:t>Parent and Family Engagement Policy</a:t>
            </a:r>
          </a:p>
        </p:txBody>
      </p:sp>
      <p:pic>
        <p:nvPicPr>
          <p:cNvPr id="5" name="Content Placeholder 4" descr="A document with text and images&#10;&#10;Description automatically generated">
            <a:extLst>
              <a:ext uri="{FF2B5EF4-FFF2-40B4-BE49-F238E27FC236}">
                <a16:creationId xmlns:a16="http://schemas.microsoft.com/office/drawing/2014/main" id="{0CDBAA1F-4F5F-9AC3-7C61-99DD48038FF0}"/>
              </a:ext>
            </a:extLst>
          </p:cNvPr>
          <p:cNvPicPr>
            <a:picLocks noGrp="1" noChangeAspect="1"/>
          </p:cNvPicPr>
          <p:nvPr>
            <p:ph sz="half" idx="1"/>
          </p:nvPr>
        </p:nvPicPr>
        <p:blipFill>
          <a:blip r:embed="rId3"/>
          <a:stretch>
            <a:fillRect/>
          </a:stretch>
        </p:blipFill>
        <p:spPr>
          <a:xfrm>
            <a:off x="1262422" y="1845884"/>
            <a:ext cx="4333156" cy="4310819"/>
          </a:xfrm>
        </p:spPr>
      </p:pic>
      <p:sp>
        <p:nvSpPr>
          <p:cNvPr id="16" name="TextBox 15">
            <a:extLst>
              <a:ext uri="{FF2B5EF4-FFF2-40B4-BE49-F238E27FC236}">
                <a16:creationId xmlns:a16="http://schemas.microsoft.com/office/drawing/2014/main" id="{3990C3A6-2C75-27DD-D5EA-93FCD0306238}"/>
              </a:ext>
            </a:extLst>
          </p:cNvPr>
          <p:cNvSpPr txBox="1"/>
          <p:nvPr/>
        </p:nvSpPr>
        <p:spPr>
          <a:xfrm>
            <a:off x="6437014" y="319703"/>
            <a:ext cx="5754986" cy="1569660"/>
          </a:xfrm>
          <a:prstGeom prst="rect">
            <a:avLst/>
          </a:prstGeom>
          <a:noFill/>
        </p:spPr>
        <p:txBody>
          <a:bodyPr wrap="square" rtlCol="0">
            <a:spAutoFit/>
          </a:bodyPr>
          <a:lstStyle/>
          <a:p>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Póliza</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de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Involucramiento</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de Padres y </a:t>
            </a:r>
            <a:r>
              <a:rPr 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F</a:t>
            </a:r>
            <a:r>
              <a:rPr lang="en-US" sz="32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amilia </a:t>
            </a:r>
            <a:r>
              <a:rPr lang="en-US" sz="3200" b="1"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en</a:t>
            </a:r>
            <a:r>
              <a:rPr lang="en-US" sz="32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0000"/>
                </a:solidFill>
                <a:latin typeface="Tahoma" panose="020B0604030504040204" pitchFamily="34" charset="0"/>
                <a:ea typeface="Tahoma" panose="020B0604030504040204" pitchFamily="34" charset="0"/>
                <a:cs typeface="Tahoma" panose="020B0604030504040204" pitchFamily="34" charset="0"/>
              </a:rPr>
              <a:t>T</a:t>
            </a:r>
            <a:r>
              <a:rPr lang="en-US" sz="3200" b="1"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ítulo</a:t>
            </a:r>
            <a:r>
              <a:rPr lang="en-US" sz="32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I</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6" descr="A blue and white document with text&#10;&#10;Description automatically generated">
            <a:extLst>
              <a:ext uri="{FF2B5EF4-FFF2-40B4-BE49-F238E27FC236}">
                <a16:creationId xmlns:a16="http://schemas.microsoft.com/office/drawing/2014/main" id="{DF7E51D4-E319-8E32-C4D6-1E9F4FCADB4F}"/>
              </a:ext>
            </a:extLst>
          </p:cNvPr>
          <p:cNvPicPr>
            <a:picLocks noGrp="1" noChangeAspect="1"/>
          </p:cNvPicPr>
          <p:nvPr>
            <p:ph sz="half" idx="2"/>
          </p:nvPr>
        </p:nvPicPr>
        <p:blipFill>
          <a:blip r:embed="rId4"/>
          <a:stretch>
            <a:fillRect/>
          </a:stretch>
        </p:blipFill>
        <p:spPr>
          <a:xfrm>
            <a:off x="6620760" y="1825625"/>
            <a:ext cx="4284480" cy="4351338"/>
          </a:xfrm>
        </p:spPr>
      </p:pic>
    </p:spTree>
    <p:extLst>
      <p:ext uri="{BB962C8B-B14F-4D97-AF65-F5344CB8AC3E}">
        <p14:creationId xmlns:p14="http://schemas.microsoft.com/office/powerpoint/2010/main" val="2931338483"/>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384972" y="190752"/>
            <a:ext cx="9422055" cy="1293028"/>
          </a:xfrm>
        </p:spPr>
        <p:txBody>
          <a:bodyPr>
            <a:normAutofit fontScale="90000"/>
          </a:bodyPr>
          <a:lstStyle/>
          <a:p>
            <a:r>
              <a:rPr lang="es-MX" sz="3350" b="1" dirty="0">
                <a:solidFill>
                  <a:schemeClr val="tx2"/>
                </a:solidFill>
              </a:rPr>
              <a:t> </a:t>
            </a:r>
            <a:br>
              <a:rPr lang="es-MX" sz="3350" b="1" dirty="0"/>
            </a:br>
            <a:r>
              <a:rPr lang="en-US" sz="3350" b="1" dirty="0">
                <a:latin typeface="Tahoma"/>
                <a:ea typeface="Tahoma"/>
                <a:cs typeface="Tahoma"/>
              </a:rPr>
              <a:t>Parents’ Right-to-Know – School Level </a:t>
            </a:r>
            <a:br>
              <a:rPr lang="en-US" sz="3350" b="1" dirty="0">
                <a:latin typeface="Tahoma" panose="020B0604030504040204" pitchFamily="34" charset="0"/>
                <a:ea typeface="Tahoma" panose="020B0604030504040204" pitchFamily="34" charset="0"/>
                <a:cs typeface="Tahoma" panose="020B0604030504040204" pitchFamily="34" charset="0"/>
              </a:rPr>
            </a:br>
            <a:br>
              <a:rPr lang="en-US" sz="3350" b="1" dirty="0">
                <a:latin typeface="Tahoma" panose="020B0604030504040204" pitchFamily="34" charset="0"/>
                <a:ea typeface="Tahoma" panose="020B0604030504040204" pitchFamily="34" charset="0"/>
                <a:cs typeface="Tahoma" panose="020B0604030504040204" pitchFamily="34" charset="0"/>
              </a:rPr>
            </a:br>
            <a:r>
              <a:rPr lang="es-MX" sz="3350" b="1" dirty="0">
                <a:latin typeface="Tahoma"/>
                <a:ea typeface="Tahoma"/>
                <a:cs typeface="Tahoma"/>
              </a:rPr>
              <a:t>El Derecho a Saber de los Padres-Nivel Escolar</a:t>
            </a:r>
            <a:endParaRPr lang="en-US" sz="3350" b="1" dirty="0">
              <a:latin typeface="Tahoma"/>
              <a:ea typeface="Tahoma"/>
              <a:cs typeface="Tahoma"/>
            </a:endParaRP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255393817"/>
              </p:ext>
            </p:extLst>
          </p:nvPr>
        </p:nvGraphicFramePr>
        <p:xfrm>
          <a:off x="534014" y="1701426"/>
          <a:ext cx="4898065" cy="4965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a:extLst>
              <a:ext uri="{FF2B5EF4-FFF2-40B4-BE49-F238E27FC236}">
                <a16:creationId xmlns:a16="http://schemas.microsoft.com/office/drawing/2014/main" id="{E3FF9D92-8121-4A7D-9259-1873AE191A56}"/>
              </a:ext>
            </a:extLst>
          </p:cNvPr>
          <p:cNvGraphicFramePr>
            <a:graphicFrameLocks noGrp="1"/>
          </p:cNvGraphicFramePr>
          <p:nvPr>
            <p:ph sz="half" idx="2"/>
            <p:extLst>
              <p:ext uri="{D42A27DB-BD31-4B8C-83A1-F6EECF244321}">
                <p14:modId xmlns:p14="http://schemas.microsoft.com/office/powerpoint/2010/main" val="678907739"/>
              </p:ext>
            </p:extLst>
          </p:nvPr>
        </p:nvGraphicFramePr>
        <p:xfrm>
          <a:off x="6310311" y="1729212"/>
          <a:ext cx="5658370" cy="49651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1748257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8154" y="5989003"/>
            <a:ext cx="1612271" cy="617454"/>
          </a:xfrm>
          <a:prstGeom prst="rect">
            <a:avLst/>
          </a:prstGeom>
        </p:spPr>
      </p:pic>
      <p:grpSp>
        <p:nvGrpSpPr>
          <p:cNvPr id="3" name="object 3"/>
          <p:cNvGrpSpPr/>
          <p:nvPr/>
        </p:nvGrpSpPr>
        <p:grpSpPr>
          <a:xfrm>
            <a:off x="10896950" y="5989003"/>
            <a:ext cx="378402" cy="359352"/>
            <a:chOff x="6118527" y="9217363"/>
            <a:chExt cx="554990" cy="527050"/>
          </a:xfrm>
        </p:grpSpPr>
        <p:pic>
          <p:nvPicPr>
            <p:cNvPr id="4" name="object 4"/>
            <p:cNvPicPr/>
            <p:nvPr/>
          </p:nvPicPr>
          <p:blipFill>
            <a:blip r:embed="rId4" cstate="print"/>
            <a:stretch>
              <a:fillRect/>
            </a:stretch>
          </p:blipFill>
          <p:spPr>
            <a:xfrm>
              <a:off x="6118527" y="9217363"/>
              <a:ext cx="554586" cy="526761"/>
            </a:xfrm>
            <a:prstGeom prst="rect">
              <a:avLst/>
            </a:prstGeom>
          </p:spPr>
        </p:pic>
        <p:sp>
          <p:nvSpPr>
            <p:cNvPr id="5" name="object 5"/>
            <p:cNvSpPr/>
            <p:nvPr/>
          </p:nvSpPr>
          <p:spPr>
            <a:xfrm>
              <a:off x="6359524" y="9739045"/>
              <a:ext cx="4445" cy="0"/>
            </a:xfrm>
            <a:custGeom>
              <a:avLst/>
              <a:gdLst/>
              <a:ahLst/>
              <a:cxnLst/>
              <a:rect l="l" t="t" r="r" b="b"/>
              <a:pathLst>
                <a:path w="4445">
                  <a:moveTo>
                    <a:pt x="0" y="0"/>
                  </a:moveTo>
                  <a:lnTo>
                    <a:pt x="4445" y="0"/>
                  </a:lnTo>
                </a:path>
              </a:pathLst>
            </a:custGeom>
            <a:ln w="4572">
              <a:solidFill>
                <a:srgbClr val="535353"/>
              </a:solidFill>
            </a:ln>
          </p:spPr>
          <p:txBody>
            <a:bodyPr wrap="square" lIns="0" tIns="0" rIns="0" bIns="0" rtlCol="0"/>
            <a:lstStyle/>
            <a:p>
              <a:endParaRPr sz="1227"/>
            </a:p>
          </p:txBody>
        </p:sp>
      </p:grpSp>
      <p:sp>
        <p:nvSpPr>
          <p:cNvPr id="7" name="object 7"/>
          <p:cNvSpPr txBox="1"/>
          <p:nvPr/>
        </p:nvSpPr>
        <p:spPr>
          <a:xfrm>
            <a:off x="2123340" y="85482"/>
            <a:ext cx="7945319" cy="6712053"/>
          </a:xfrm>
          <a:prstGeom prst="rect">
            <a:avLst/>
          </a:prstGeom>
        </p:spPr>
        <p:txBody>
          <a:bodyPr vert="horz" wrap="square" lIns="0" tIns="8659" rIns="0" bIns="0" rtlCol="0" anchor="t">
            <a:spAutoFit/>
          </a:bodyPr>
          <a:lstStyle/>
          <a:p>
            <a:pPr marR="75565" algn="ctr">
              <a:spcBef>
                <a:spcPts val="68"/>
              </a:spcBef>
            </a:pPr>
            <a:r>
              <a:rPr sz="1600" b="1" cap="small" spc="-11" dirty="0">
                <a:latin typeface="Calibri"/>
                <a:cs typeface="Calibri"/>
              </a:rPr>
              <a:t>“</a:t>
            </a:r>
            <a:r>
              <a:rPr sz="1600" b="1" cap="small" spc="-4" dirty="0">
                <a:latin typeface="Calibri"/>
                <a:cs typeface="Calibri"/>
              </a:rPr>
              <a:t>P</a:t>
            </a:r>
            <a:r>
              <a:rPr sz="1600" b="1" cap="small" spc="-13" dirty="0">
                <a:latin typeface="Calibri"/>
                <a:cs typeface="Calibri"/>
              </a:rPr>
              <a:t>a</a:t>
            </a:r>
            <a:r>
              <a:rPr sz="1600" b="1" cap="small" spc="-34" dirty="0">
                <a:latin typeface="Calibri"/>
                <a:cs typeface="Calibri"/>
              </a:rPr>
              <a:t>r</a:t>
            </a:r>
            <a:r>
              <a:rPr sz="1600" b="1" cap="small" spc="-17" dirty="0">
                <a:latin typeface="Calibri"/>
                <a:cs typeface="Calibri"/>
              </a:rPr>
              <a:t>e</a:t>
            </a:r>
            <a:r>
              <a:rPr sz="1600" b="1" cap="small" spc="11" dirty="0">
                <a:latin typeface="Calibri"/>
                <a:cs typeface="Calibri"/>
              </a:rPr>
              <a:t>n</a:t>
            </a:r>
            <a:r>
              <a:rPr sz="1600" b="1" cap="small" spc="-24" dirty="0">
                <a:latin typeface="Calibri"/>
                <a:cs typeface="Calibri"/>
              </a:rPr>
              <a:t>t</a:t>
            </a:r>
            <a:r>
              <a:rPr sz="1600" b="1" cap="small" spc="-13" dirty="0">
                <a:latin typeface="Calibri"/>
                <a:cs typeface="Calibri"/>
              </a:rPr>
              <a:t>s</a:t>
            </a:r>
            <a:r>
              <a:rPr sz="1600" b="1" cap="small" spc="-11" dirty="0">
                <a:latin typeface="Calibri"/>
                <a:cs typeface="Calibri"/>
              </a:rPr>
              <a:t>’</a:t>
            </a:r>
            <a:r>
              <a:rPr sz="1600" b="1" cap="small" spc="-48" dirty="0">
                <a:latin typeface="Calibri"/>
                <a:cs typeface="Calibri"/>
              </a:rPr>
              <a:t> </a:t>
            </a:r>
            <a:r>
              <a:rPr sz="1600" b="1" cap="small" spc="-11" dirty="0">
                <a:latin typeface="Calibri"/>
                <a:cs typeface="Calibri"/>
              </a:rPr>
              <a:t>R</a:t>
            </a:r>
            <a:r>
              <a:rPr sz="1600" b="1" cap="small" spc="4" dirty="0">
                <a:latin typeface="Calibri"/>
                <a:cs typeface="Calibri"/>
              </a:rPr>
              <a:t>i</a:t>
            </a:r>
            <a:r>
              <a:rPr sz="1600" b="1" cap="small" spc="11" dirty="0">
                <a:latin typeface="Calibri"/>
                <a:cs typeface="Calibri"/>
              </a:rPr>
              <a:t>g</a:t>
            </a:r>
            <a:r>
              <a:rPr sz="1600" b="1" cap="small" spc="-17" dirty="0">
                <a:latin typeface="Calibri"/>
                <a:cs typeface="Calibri"/>
              </a:rPr>
              <a:t>h</a:t>
            </a:r>
            <a:r>
              <a:rPr sz="1600" b="1" cap="small" dirty="0">
                <a:latin typeface="Calibri"/>
                <a:cs typeface="Calibri"/>
              </a:rPr>
              <a:t>t</a:t>
            </a:r>
            <a:r>
              <a:rPr sz="1600" b="1" cap="small" spc="-4" dirty="0">
                <a:latin typeface="Calibri"/>
                <a:cs typeface="Calibri"/>
              </a:rPr>
              <a:t> </a:t>
            </a:r>
            <a:r>
              <a:rPr sz="1600" b="1" cap="small" spc="11" dirty="0">
                <a:latin typeface="Calibri"/>
                <a:cs typeface="Calibri"/>
              </a:rPr>
              <a:t>t</a:t>
            </a:r>
            <a:r>
              <a:rPr sz="1600" b="1" cap="small" dirty="0">
                <a:latin typeface="Calibri"/>
                <a:cs typeface="Calibri"/>
              </a:rPr>
              <a:t>o</a:t>
            </a:r>
            <a:r>
              <a:rPr sz="1600" b="1" cap="small" spc="-34" dirty="0">
                <a:latin typeface="Calibri"/>
                <a:cs typeface="Calibri"/>
              </a:rPr>
              <a:t> K</a:t>
            </a:r>
            <a:r>
              <a:rPr sz="1600" b="1" cap="small" spc="-24" dirty="0">
                <a:latin typeface="Calibri"/>
                <a:cs typeface="Calibri"/>
              </a:rPr>
              <a:t>n</a:t>
            </a:r>
            <a:r>
              <a:rPr sz="1600" b="1" cap="small" spc="-11" dirty="0">
                <a:latin typeface="Calibri"/>
                <a:cs typeface="Calibri"/>
              </a:rPr>
              <a:t>o</a:t>
            </a:r>
            <a:r>
              <a:rPr sz="1600" b="1" cap="small" spc="-37" dirty="0">
                <a:latin typeface="Calibri"/>
                <a:cs typeface="Calibri"/>
              </a:rPr>
              <a:t>w</a:t>
            </a:r>
            <a:r>
              <a:rPr sz="1600" b="1" cap="small" spc="-13" dirty="0">
                <a:latin typeface="Calibri"/>
                <a:cs typeface="Calibri"/>
              </a:rPr>
              <a:t>”</a:t>
            </a:r>
            <a:endParaRPr lang="en-US" sz="1600" dirty="0">
              <a:latin typeface="Calibri"/>
              <a:cs typeface="Calibri"/>
            </a:endParaRPr>
          </a:p>
          <a:p>
            <a:pPr>
              <a:spcBef>
                <a:spcPts val="7"/>
              </a:spcBef>
            </a:pPr>
            <a:endParaRPr sz="2400">
              <a:latin typeface="Calibri"/>
              <a:cs typeface="Calibri"/>
            </a:endParaRPr>
          </a:p>
          <a:p>
            <a:pPr marL="8255" marR="45085">
              <a:lnSpc>
                <a:spcPct val="101699"/>
              </a:lnSpc>
              <a:spcBef>
                <a:spcPts val="4"/>
              </a:spcBef>
            </a:pPr>
            <a:r>
              <a:rPr sz="1200" dirty="0">
                <a:latin typeface="Calibri"/>
                <a:cs typeface="Calibri"/>
              </a:rPr>
              <a:t>The</a:t>
            </a:r>
            <a:r>
              <a:rPr sz="1200" spc="-11" dirty="0">
                <a:latin typeface="Calibri"/>
                <a:cs typeface="Calibri"/>
              </a:rPr>
              <a:t> </a:t>
            </a:r>
            <a:r>
              <a:rPr sz="1200" dirty="0">
                <a:latin typeface="Calibri"/>
                <a:cs typeface="Calibri"/>
              </a:rPr>
              <a:t>Washoe</a:t>
            </a:r>
            <a:r>
              <a:rPr sz="1200" spc="-7" dirty="0">
                <a:latin typeface="Calibri"/>
                <a:cs typeface="Calibri"/>
              </a:rPr>
              <a:t> County</a:t>
            </a:r>
            <a:r>
              <a:rPr sz="1200" spc="-17" dirty="0">
                <a:latin typeface="Calibri"/>
                <a:cs typeface="Calibri"/>
              </a:rPr>
              <a:t> </a:t>
            </a:r>
            <a:r>
              <a:rPr sz="1200" dirty="0">
                <a:latin typeface="Calibri"/>
                <a:cs typeface="Calibri"/>
              </a:rPr>
              <a:t>School</a:t>
            </a:r>
            <a:r>
              <a:rPr sz="1200" spc="153" dirty="0">
                <a:latin typeface="Calibri"/>
                <a:cs typeface="Calibri"/>
              </a:rPr>
              <a:t> </a:t>
            </a:r>
            <a:r>
              <a:rPr sz="1200" dirty="0">
                <a:latin typeface="Calibri"/>
                <a:cs typeface="Calibri"/>
              </a:rPr>
              <a:t>District</a:t>
            </a:r>
            <a:r>
              <a:rPr sz="1200" spc="153" dirty="0">
                <a:latin typeface="Calibri"/>
                <a:cs typeface="Calibri"/>
              </a:rPr>
              <a:t> </a:t>
            </a:r>
            <a:r>
              <a:rPr sz="1200" dirty="0">
                <a:latin typeface="Calibri"/>
                <a:cs typeface="Calibri"/>
              </a:rPr>
              <a:t>is</a:t>
            </a:r>
            <a:r>
              <a:rPr sz="1200" spc="-11" dirty="0">
                <a:latin typeface="Calibri"/>
                <a:cs typeface="Calibri"/>
              </a:rPr>
              <a:t> </a:t>
            </a:r>
            <a:r>
              <a:rPr sz="1200" dirty="0">
                <a:latin typeface="Calibri"/>
                <a:cs typeface="Calibri"/>
              </a:rPr>
              <a:t>committed</a:t>
            </a:r>
            <a:r>
              <a:rPr sz="1200" spc="150" dirty="0">
                <a:latin typeface="Calibri"/>
                <a:cs typeface="Calibri"/>
              </a:rPr>
              <a:t> </a:t>
            </a:r>
            <a:r>
              <a:rPr sz="1200" dirty="0">
                <a:latin typeface="Calibri"/>
                <a:cs typeface="Calibri"/>
              </a:rPr>
              <a:t>to</a:t>
            </a:r>
            <a:r>
              <a:rPr sz="1200" spc="-7" dirty="0">
                <a:latin typeface="Calibri"/>
                <a:cs typeface="Calibri"/>
              </a:rPr>
              <a:t> </a:t>
            </a:r>
            <a:r>
              <a:rPr sz="1200" dirty="0">
                <a:latin typeface="Calibri"/>
                <a:cs typeface="Calibri"/>
              </a:rPr>
              <a:t>following</a:t>
            </a:r>
            <a:r>
              <a:rPr sz="1200" spc="150" dirty="0">
                <a:latin typeface="Calibri"/>
                <a:cs typeface="Calibri"/>
              </a:rPr>
              <a:t> </a:t>
            </a:r>
            <a:r>
              <a:rPr sz="1200" dirty="0">
                <a:latin typeface="Calibri"/>
                <a:cs typeface="Calibri"/>
              </a:rPr>
              <a:t>all</a:t>
            </a:r>
            <a:r>
              <a:rPr sz="1200" spc="146" dirty="0">
                <a:latin typeface="Calibri"/>
                <a:cs typeface="Calibri"/>
              </a:rPr>
              <a:t> </a:t>
            </a:r>
            <a:r>
              <a:rPr sz="1200" spc="-7" dirty="0">
                <a:latin typeface="Calibri"/>
                <a:cs typeface="Calibri"/>
              </a:rPr>
              <a:t>guidelines </a:t>
            </a:r>
            <a:r>
              <a:rPr sz="1200" dirty="0">
                <a:latin typeface="Calibri"/>
                <a:cs typeface="Calibri"/>
              </a:rPr>
              <a:t>as</a:t>
            </a:r>
            <a:r>
              <a:rPr sz="1200" spc="-7" dirty="0">
                <a:latin typeface="Calibri"/>
                <a:cs typeface="Calibri"/>
              </a:rPr>
              <a:t> established</a:t>
            </a:r>
            <a:r>
              <a:rPr sz="1200" spc="-13" dirty="0">
                <a:latin typeface="Calibri"/>
                <a:cs typeface="Calibri"/>
              </a:rPr>
              <a:t> </a:t>
            </a:r>
            <a:r>
              <a:rPr sz="1200" dirty="0">
                <a:latin typeface="Calibri"/>
                <a:cs typeface="Calibri"/>
              </a:rPr>
              <a:t>under</a:t>
            </a:r>
            <a:r>
              <a:rPr lang="en-US" sz="1200" spc="153" dirty="0">
                <a:latin typeface="Calibri"/>
                <a:cs typeface="Calibri"/>
              </a:rPr>
              <a:t> </a:t>
            </a:r>
            <a:r>
              <a:rPr sz="1200" spc="-17" dirty="0">
                <a:latin typeface="Calibri"/>
                <a:cs typeface="Calibri"/>
              </a:rPr>
              <a:t>the</a:t>
            </a:r>
            <a:r>
              <a:rPr lang="en-US" sz="1200" spc="-17" dirty="0">
                <a:latin typeface="Calibri"/>
                <a:cs typeface="Calibri"/>
              </a:rPr>
              <a:t> </a:t>
            </a:r>
            <a:r>
              <a:rPr sz="1200" dirty="0">
                <a:latin typeface="Calibri"/>
                <a:cs typeface="Calibri"/>
              </a:rPr>
              <a:t>Every</a:t>
            </a:r>
            <a:r>
              <a:rPr sz="1200" spc="-20" dirty="0">
                <a:latin typeface="Calibri"/>
                <a:cs typeface="Calibri"/>
              </a:rPr>
              <a:t> </a:t>
            </a:r>
            <a:r>
              <a:rPr sz="1200" spc="-7" dirty="0">
                <a:latin typeface="Calibri"/>
                <a:cs typeface="Calibri"/>
              </a:rPr>
              <a:t>Student Succeeds</a:t>
            </a:r>
            <a:r>
              <a:rPr sz="1200" spc="-13" dirty="0">
                <a:latin typeface="Calibri"/>
                <a:cs typeface="Calibri"/>
              </a:rPr>
              <a:t> </a:t>
            </a:r>
            <a:r>
              <a:rPr sz="1200" dirty="0">
                <a:latin typeface="Calibri"/>
                <a:cs typeface="Calibri"/>
              </a:rPr>
              <a:t>Act,</a:t>
            </a:r>
            <a:r>
              <a:rPr sz="1200" spc="-20" dirty="0">
                <a:latin typeface="Calibri"/>
                <a:cs typeface="Calibri"/>
              </a:rPr>
              <a:t> </a:t>
            </a:r>
            <a:r>
              <a:rPr sz="1200" spc="-7" dirty="0">
                <a:latin typeface="Calibri"/>
                <a:cs typeface="Calibri"/>
              </a:rPr>
              <a:t>which</a:t>
            </a:r>
            <a:r>
              <a:rPr sz="1200" spc="-24" dirty="0">
                <a:latin typeface="Calibri"/>
                <a:cs typeface="Calibri"/>
              </a:rPr>
              <a:t> </a:t>
            </a:r>
            <a:r>
              <a:rPr sz="1200" dirty="0">
                <a:latin typeface="Calibri"/>
                <a:cs typeface="Calibri"/>
              </a:rPr>
              <a:t>is</a:t>
            </a:r>
            <a:r>
              <a:rPr sz="1200" spc="-17" dirty="0">
                <a:latin typeface="Calibri"/>
                <a:cs typeface="Calibri"/>
              </a:rPr>
              <a:t> </a:t>
            </a:r>
            <a:r>
              <a:rPr sz="1200" dirty="0">
                <a:latin typeface="Calibri"/>
                <a:cs typeface="Calibri"/>
              </a:rPr>
              <a:t>in</a:t>
            </a:r>
            <a:r>
              <a:rPr sz="1200" spc="-17" dirty="0">
                <a:latin typeface="Calibri"/>
                <a:cs typeface="Calibri"/>
              </a:rPr>
              <a:t> </a:t>
            </a:r>
            <a:r>
              <a:rPr sz="1200" dirty="0">
                <a:latin typeface="Calibri"/>
                <a:cs typeface="Calibri"/>
              </a:rPr>
              <a:t>effect</a:t>
            </a:r>
            <a:r>
              <a:rPr sz="1200" spc="-24" dirty="0">
                <a:latin typeface="Calibri"/>
                <a:cs typeface="Calibri"/>
              </a:rPr>
              <a:t> </a:t>
            </a:r>
            <a:r>
              <a:rPr sz="1200" spc="-7" dirty="0">
                <a:latin typeface="Calibri"/>
                <a:cs typeface="Calibri"/>
              </a:rPr>
              <a:t>during</a:t>
            </a:r>
            <a:r>
              <a:rPr sz="1200" spc="-20" dirty="0">
                <a:latin typeface="Calibri"/>
                <a:cs typeface="Calibri"/>
              </a:rPr>
              <a:t> </a:t>
            </a:r>
            <a:r>
              <a:rPr sz="1200" dirty="0">
                <a:latin typeface="Calibri"/>
                <a:cs typeface="Calibri"/>
              </a:rPr>
              <a:t>the</a:t>
            </a:r>
            <a:r>
              <a:rPr sz="1200" spc="-4" dirty="0">
                <a:latin typeface="Calibri"/>
                <a:cs typeface="Calibri"/>
              </a:rPr>
              <a:t> </a:t>
            </a:r>
            <a:r>
              <a:rPr lang="en-US" sz="1200" spc="-13" dirty="0">
                <a:latin typeface="Calibri"/>
                <a:cs typeface="Calibri"/>
              </a:rPr>
              <a:t>2024-</a:t>
            </a:r>
            <a:r>
              <a:rPr lang="en-US" sz="1200" dirty="0">
                <a:latin typeface="Calibri"/>
                <a:cs typeface="Calibri"/>
              </a:rPr>
              <a:t>25</a:t>
            </a:r>
            <a:r>
              <a:rPr sz="1200" spc="-27" dirty="0">
                <a:latin typeface="Calibri"/>
                <a:cs typeface="Calibri"/>
              </a:rPr>
              <a:t> </a:t>
            </a:r>
            <a:r>
              <a:rPr sz="1200" dirty="0">
                <a:latin typeface="Calibri"/>
                <a:cs typeface="Calibri"/>
              </a:rPr>
              <a:t>school</a:t>
            </a:r>
            <a:r>
              <a:rPr sz="1200" spc="-13" dirty="0">
                <a:latin typeface="Calibri"/>
                <a:cs typeface="Calibri"/>
              </a:rPr>
              <a:t> </a:t>
            </a:r>
            <a:r>
              <a:rPr sz="1200" spc="-7" dirty="0">
                <a:latin typeface="Calibri"/>
                <a:cs typeface="Calibri"/>
              </a:rPr>
              <a:t>year.</a:t>
            </a:r>
            <a:endParaRPr sz="1200" dirty="0">
              <a:latin typeface="Calibri"/>
              <a:cs typeface="Calibri"/>
            </a:endParaRPr>
          </a:p>
          <a:p>
            <a:pPr>
              <a:spcBef>
                <a:spcPts val="13"/>
              </a:spcBef>
            </a:pPr>
            <a:endParaRPr sz="1200">
              <a:latin typeface="Calibri"/>
              <a:cs typeface="Calibri"/>
            </a:endParaRPr>
          </a:p>
          <a:p>
            <a:pPr marL="32385"/>
            <a:r>
              <a:rPr sz="1200" dirty="0">
                <a:latin typeface="Calibri"/>
                <a:cs typeface="Calibri"/>
              </a:rPr>
              <a:t>You</a:t>
            </a:r>
            <a:r>
              <a:rPr sz="1200" spc="-17" dirty="0">
                <a:latin typeface="Calibri"/>
                <a:cs typeface="Calibri"/>
              </a:rPr>
              <a:t> </a:t>
            </a:r>
            <a:r>
              <a:rPr sz="1200" dirty="0">
                <a:latin typeface="Calibri"/>
                <a:cs typeface="Calibri"/>
              </a:rPr>
              <a:t>have</a:t>
            </a:r>
            <a:r>
              <a:rPr sz="1200" spc="-11" dirty="0">
                <a:latin typeface="Calibri"/>
                <a:cs typeface="Calibri"/>
              </a:rPr>
              <a:t> </a:t>
            </a:r>
            <a:r>
              <a:rPr sz="1200" dirty="0">
                <a:latin typeface="Calibri"/>
                <a:cs typeface="Calibri"/>
              </a:rPr>
              <a:t>the</a:t>
            </a:r>
            <a:r>
              <a:rPr sz="1200" spc="-11" dirty="0">
                <a:latin typeface="Calibri"/>
                <a:cs typeface="Calibri"/>
              </a:rPr>
              <a:t> </a:t>
            </a:r>
            <a:r>
              <a:rPr sz="1200" dirty="0">
                <a:latin typeface="Calibri"/>
                <a:cs typeface="Calibri"/>
              </a:rPr>
              <a:t>right</a:t>
            </a:r>
            <a:r>
              <a:rPr sz="1200" spc="-11" dirty="0">
                <a:latin typeface="Calibri"/>
                <a:cs typeface="Calibri"/>
              </a:rPr>
              <a:t> </a:t>
            </a:r>
            <a:r>
              <a:rPr sz="1200" spc="-17" dirty="0">
                <a:latin typeface="Calibri"/>
                <a:cs typeface="Calibri"/>
              </a:rPr>
              <a:t>to:</a:t>
            </a:r>
            <a:endParaRPr sz="1200" dirty="0">
              <a:latin typeface="Calibri"/>
              <a:cs typeface="Calibri"/>
            </a:endParaRPr>
          </a:p>
          <a:p>
            <a:pPr>
              <a:spcBef>
                <a:spcPts val="31"/>
              </a:spcBef>
            </a:pPr>
            <a:endParaRPr sz="1400">
              <a:latin typeface="Calibri"/>
              <a:cs typeface="Calibri"/>
            </a:endParaRPr>
          </a:p>
          <a:p>
            <a:pPr marL="184150" marR="734695" indent="-156210">
              <a:lnSpc>
                <a:spcPct val="101099"/>
              </a:lnSpc>
              <a:buFont typeface="Symbol"/>
              <a:buChar char=""/>
              <a:tabLst>
                <a:tab pos="184000" algn="l"/>
                <a:tab pos="184865" algn="l"/>
              </a:tabLst>
            </a:pPr>
            <a:r>
              <a:rPr sz="1200" dirty="0">
                <a:latin typeface="Calibri"/>
                <a:cs typeface="Calibri"/>
              </a:rPr>
              <a:t>Know</a:t>
            </a:r>
            <a:r>
              <a:rPr sz="1200" spc="-27" dirty="0">
                <a:latin typeface="Calibri"/>
                <a:cs typeface="Calibri"/>
              </a:rPr>
              <a:t> </a:t>
            </a:r>
            <a:r>
              <a:rPr sz="1200" dirty="0">
                <a:latin typeface="Calibri"/>
                <a:cs typeface="Calibri"/>
              </a:rPr>
              <a:t>the</a:t>
            </a:r>
            <a:r>
              <a:rPr sz="1200" spc="-4" dirty="0">
                <a:latin typeface="Calibri"/>
                <a:cs typeface="Calibri"/>
              </a:rPr>
              <a:t> </a:t>
            </a:r>
            <a:r>
              <a:rPr sz="1200" dirty="0">
                <a:latin typeface="Calibri"/>
                <a:cs typeface="Calibri"/>
              </a:rPr>
              <a:t>level</a:t>
            </a:r>
            <a:r>
              <a:rPr sz="1200" spc="-17" dirty="0">
                <a:latin typeface="Calibri"/>
                <a:cs typeface="Calibri"/>
              </a:rPr>
              <a:t> </a:t>
            </a:r>
            <a:r>
              <a:rPr sz="1200" dirty="0">
                <a:latin typeface="Calibri"/>
                <a:cs typeface="Calibri"/>
              </a:rPr>
              <a:t>of</a:t>
            </a:r>
            <a:r>
              <a:rPr sz="1200" spc="-7" dirty="0">
                <a:latin typeface="Calibri"/>
                <a:cs typeface="Calibri"/>
              </a:rPr>
              <a:t> </a:t>
            </a:r>
            <a:r>
              <a:rPr sz="1200" dirty="0">
                <a:latin typeface="Calibri"/>
                <a:cs typeface="Calibri"/>
              </a:rPr>
              <a:t>achievement</a:t>
            </a:r>
            <a:r>
              <a:rPr sz="1200" spc="-11" dirty="0">
                <a:latin typeface="Calibri"/>
                <a:cs typeface="Calibri"/>
              </a:rPr>
              <a:t> </a:t>
            </a:r>
            <a:r>
              <a:rPr sz="1200" dirty="0">
                <a:latin typeface="Calibri"/>
                <a:cs typeface="Calibri"/>
              </a:rPr>
              <a:t>their</a:t>
            </a:r>
            <a:r>
              <a:rPr sz="1200" spc="-7" dirty="0">
                <a:latin typeface="Calibri"/>
                <a:cs typeface="Calibri"/>
              </a:rPr>
              <a:t> </a:t>
            </a:r>
            <a:r>
              <a:rPr sz="1200" dirty="0">
                <a:latin typeface="Calibri"/>
                <a:cs typeface="Calibri"/>
              </a:rPr>
              <a:t>child</a:t>
            </a:r>
            <a:r>
              <a:rPr sz="1200" spc="-11" dirty="0">
                <a:latin typeface="Calibri"/>
                <a:cs typeface="Calibri"/>
              </a:rPr>
              <a:t> </a:t>
            </a:r>
            <a:r>
              <a:rPr sz="1200" dirty="0">
                <a:latin typeface="Calibri"/>
                <a:cs typeface="Calibri"/>
              </a:rPr>
              <a:t>attained</a:t>
            </a:r>
            <a:r>
              <a:rPr sz="1200" spc="-7" dirty="0">
                <a:latin typeface="Calibri"/>
                <a:cs typeface="Calibri"/>
              </a:rPr>
              <a:t> </a:t>
            </a:r>
            <a:r>
              <a:rPr sz="1200" dirty="0">
                <a:latin typeface="Calibri"/>
                <a:cs typeface="Calibri"/>
              </a:rPr>
              <a:t>on</a:t>
            </a:r>
            <a:r>
              <a:rPr sz="1200" spc="-11" dirty="0">
                <a:latin typeface="Calibri"/>
                <a:cs typeface="Calibri"/>
              </a:rPr>
              <a:t> </a:t>
            </a:r>
            <a:r>
              <a:rPr sz="1200" dirty="0">
                <a:latin typeface="Calibri"/>
                <a:cs typeface="Calibri"/>
              </a:rPr>
              <a:t>each</a:t>
            </a:r>
            <a:r>
              <a:rPr sz="1200" spc="-17" dirty="0">
                <a:latin typeface="Calibri"/>
                <a:cs typeface="Calibri"/>
              </a:rPr>
              <a:t> </a:t>
            </a:r>
            <a:r>
              <a:rPr sz="1200" dirty="0">
                <a:latin typeface="Calibri"/>
                <a:cs typeface="Calibri"/>
              </a:rPr>
              <a:t>of</a:t>
            </a:r>
            <a:r>
              <a:rPr sz="1200" spc="-7" dirty="0">
                <a:latin typeface="Calibri"/>
                <a:cs typeface="Calibri"/>
              </a:rPr>
              <a:t> </a:t>
            </a:r>
            <a:r>
              <a:rPr sz="1200" dirty="0">
                <a:latin typeface="Calibri"/>
                <a:cs typeface="Calibri"/>
              </a:rPr>
              <a:t>the</a:t>
            </a:r>
            <a:r>
              <a:rPr sz="1200" spc="-11" dirty="0">
                <a:latin typeface="Calibri"/>
                <a:cs typeface="Calibri"/>
              </a:rPr>
              <a:t> </a:t>
            </a:r>
            <a:r>
              <a:rPr sz="1200" dirty="0">
                <a:latin typeface="Calibri"/>
                <a:cs typeface="Calibri"/>
              </a:rPr>
              <a:t>state </a:t>
            </a:r>
            <a:r>
              <a:rPr sz="1200" spc="-7" dirty="0">
                <a:latin typeface="Calibri"/>
                <a:cs typeface="Calibri"/>
              </a:rPr>
              <a:t>academic assessments</a:t>
            </a:r>
            <a:endParaRPr sz="1200" dirty="0">
              <a:latin typeface="Calibri"/>
              <a:cs typeface="Calibri"/>
            </a:endParaRPr>
          </a:p>
          <a:p>
            <a:pPr>
              <a:spcBef>
                <a:spcPts val="27"/>
              </a:spcBef>
              <a:buFont typeface="Symbol"/>
              <a:buChar char=""/>
            </a:pPr>
            <a:endParaRPr sz="1200">
              <a:latin typeface="Calibri"/>
              <a:cs typeface="Calibri"/>
            </a:endParaRPr>
          </a:p>
          <a:p>
            <a:pPr marL="184150" marR="456565" indent="-156210">
              <a:lnSpc>
                <a:spcPct val="104099"/>
              </a:lnSpc>
              <a:buFont typeface="Symbol"/>
              <a:buChar char=""/>
              <a:tabLst>
                <a:tab pos="184000" algn="l"/>
                <a:tab pos="184865" algn="l"/>
              </a:tabLst>
            </a:pPr>
            <a:r>
              <a:rPr sz="1200" dirty="0">
                <a:latin typeface="Calibri"/>
                <a:cs typeface="Calibri"/>
              </a:rPr>
              <a:t>Request</a:t>
            </a:r>
            <a:r>
              <a:rPr sz="1200" spc="-17" dirty="0">
                <a:latin typeface="Calibri"/>
                <a:cs typeface="Calibri"/>
              </a:rPr>
              <a:t> </a:t>
            </a:r>
            <a:r>
              <a:rPr sz="1200" spc="-7" dirty="0">
                <a:latin typeface="Calibri"/>
                <a:cs typeface="Calibri"/>
              </a:rPr>
              <a:t>information </a:t>
            </a:r>
            <a:r>
              <a:rPr sz="1200" dirty="0">
                <a:latin typeface="Calibri"/>
                <a:cs typeface="Calibri"/>
              </a:rPr>
              <a:t>on</a:t>
            </a:r>
            <a:r>
              <a:rPr sz="1200" spc="-13" dirty="0">
                <a:latin typeface="Calibri"/>
                <a:cs typeface="Calibri"/>
              </a:rPr>
              <a:t> </a:t>
            </a:r>
            <a:r>
              <a:rPr sz="1200" dirty="0">
                <a:latin typeface="Calibri"/>
                <a:cs typeface="Calibri"/>
              </a:rPr>
              <a:t>the </a:t>
            </a:r>
            <a:r>
              <a:rPr sz="1200" spc="-7" dirty="0">
                <a:latin typeface="Calibri"/>
                <a:cs typeface="Calibri"/>
              </a:rPr>
              <a:t>professional qualifications </a:t>
            </a:r>
            <a:r>
              <a:rPr sz="1200" dirty="0">
                <a:latin typeface="Calibri"/>
                <a:cs typeface="Calibri"/>
              </a:rPr>
              <a:t>of</a:t>
            </a:r>
            <a:r>
              <a:rPr sz="1200" spc="-11" dirty="0">
                <a:latin typeface="Calibri"/>
                <a:cs typeface="Calibri"/>
              </a:rPr>
              <a:t> </a:t>
            </a:r>
            <a:r>
              <a:rPr sz="1200" dirty="0">
                <a:latin typeface="Calibri"/>
                <a:cs typeface="Calibri"/>
              </a:rPr>
              <a:t>your</a:t>
            </a:r>
            <a:r>
              <a:rPr sz="1200" spc="7" dirty="0">
                <a:latin typeface="Calibri"/>
                <a:cs typeface="Calibri"/>
              </a:rPr>
              <a:t> </a:t>
            </a:r>
            <a:r>
              <a:rPr sz="1200" spc="-7" dirty="0">
                <a:latin typeface="Calibri"/>
                <a:cs typeface="Calibri"/>
              </a:rPr>
              <a:t>student’s classroom teachers,</a:t>
            </a:r>
            <a:r>
              <a:rPr sz="1200" spc="-13" dirty="0">
                <a:latin typeface="Calibri"/>
                <a:cs typeface="Calibri"/>
              </a:rPr>
              <a:t> </a:t>
            </a:r>
            <a:r>
              <a:rPr sz="1200" dirty="0">
                <a:latin typeface="Calibri"/>
                <a:cs typeface="Calibri"/>
              </a:rPr>
              <a:t>which</a:t>
            </a:r>
            <a:r>
              <a:rPr sz="1200" spc="-20" dirty="0">
                <a:latin typeface="Calibri"/>
                <a:cs typeface="Calibri"/>
              </a:rPr>
              <a:t> </a:t>
            </a:r>
            <a:r>
              <a:rPr sz="1200" dirty="0">
                <a:latin typeface="Calibri"/>
                <a:cs typeface="Calibri"/>
              </a:rPr>
              <a:t>should</a:t>
            </a:r>
            <a:r>
              <a:rPr sz="1200" spc="-17" dirty="0">
                <a:latin typeface="Calibri"/>
                <a:cs typeface="Calibri"/>
              </a:rPr>
              <a:t> </a:t>
            </a:r>
            <a:r>
              <a:rPr sz="1200" spc="-7" dirty="0">
                <a:latin typeface="Calibri"/>
                <a:cs typeface="Calibri"/>
              </a:rPr>
              <a:t>include</a:t>
            </a:r>
            <a:r>
              <a:rPr sz="1200" spc="-13" dirty="0">
                <a:latin typeface="Calibri"/>
                <a:cs typeface="Calibri"/>
              </a:rPr>
              <a:t> </a:t>
            </a:r>
            <a:r>
              <a:rPr sz="1200" dirty="0">
                <a:latin typeface="Calibri"/>
                <a:cs typeface="Calibri"/>
              </a:rPr>
              <a:t>meeting</a:t>
            </a:r>
            <a:r>
              <a:rPr sz="1200" spc="-24" dirty="0">
                <a:latin typeface="Calibri"/>
                <a:cs typeface="Calibri"/>
              </a:rPr>
              <a:t> </a:t>
            </a:r>
            <a:r>
              <a:rPr sz="1200" spc="-7" dirty="0">
                <a:latin typeface="Calibri"/>
                <a:cs typeface="Calibri"/>
              </a:rPr>
              <a:t>applicable</a:t>
            </a:r>
            <a:r>
              <a:rPr sz="1200" spc="-13" dirty="0">
                <a:latin typeface="Calibri"/>
                <a:cs typeface="Calibri"/>
              </a:rPr>
              <a:t> </a:t>
            </a:r>
            <a:r>
              <a:rPr sz="1200" dirty="0">
                <a:latin typeface="Calibri"/>
                <a:cs typeface="Calibri"/>
              </a:rPr>
              <a:t>NV</a:t>
            </a:r>
            <a:r>
              <a:rPr sz="1200" spc="-4" dirty="0">
                <a:latin typeface="Calibri"/>
                <a:cs typeface="Calibri"/>
              </a:rPr>
              <a:t> </a:t>
            </a:r>
            <a:r>
              <a:rPr sz="1200" dirty="0">
                <a:latin typeface="Calibri"/>
                <a:cs typeface="Calibri"/>
              </a:rPr>
              <a:t>state</a:t>
            </a:r>
            <a:r>
              <a:rPr sz="1200" spc="-13" dirty="0">
                <a:latin typeface="Calibri"/>
                <a:cs typeface="Calibri"/>
              </a:rPr>
              <a:t> </a:t>
            </a:r>
            <a:r>
              <a:rPr sz="1200" dirty="0">
                <a:latin typeface="Calibri"/>
                <a:cs typeface="Calibri"/>
              </a:rPr>
              <a:t>certification</a:t>
            </a:r>
            <a:r>
              <a:rPr sz="1200" spc="-11" dirty="0">
                <a:latin typeface="Calibri"/>
                <a:cs typeface="Calibri"/>
              </a:rPr>
              <a:t> </a:t>
            </a:r>
            <a:r>
              <a:rPr sz="1200" dirty="0">
                <a:latin typeface="Calibri"/>
                <a:cs typeface="Calibri"/>
              </a:rPr>
              <a:t>and</a:t>
            </a:r>
            <a:r>
              <a:rPr sz="1200" spc="-7" dirty="0">
                <a:latin typeface="Calibri"/>
                <a:cs typeface="Calibri"/>
              </a:rPr>
              <a:t> licensure </a:t>
            </a:r>
            <a:r>
              <a:rPr sz="1200" dirty="0">
                <a:latin typeface="Calibri"/>
                <a:cs typeface="Calibri"/>
              </a:rPr>
              <a:t>requirements</a:t>
            </a:r>
            <a:r>
              <a:rPr sz="1200" spc="-17" dirty="0">
                <a:latin typeface="Calibri"/>
                <a:cs typeface="Calibri"/>
              </a:rPr>
              <a:t> </a:t>
            </a:r>
            <a:r>
              <a:rPr sz="1200" dirty="0">
                <a:latin typeface="Calibri"/>
                <a:cs typeface="Calibri"/>
              </a:rPr>
              <a:t>for</a:t>
            </a:r>
            <a:r>
              <a:rPr sz="1200" spc="-7" dirty="0">
                <a:latin typeface="Calibri"/>
                <a:cs typeface="Calibri"/>
              </a:rPr>
              <a:t> </a:t>
            </a:r>
            <a:r>
              <a:rPr sz="1200" dirty="0">
                <a:latin typeface="Calibri"/>
                <a:cs typeface="Calibri"/>
              </a:rPr>
              <a:t>the</a:t>
            </a:r>
            <a:r>
              <a:rPr sz="1200" spc="-7" dirty="0">
                <a:latin typeface="Calibri"/>
                <a:cs typeface="Calibri"/>
              </a:rPr>
              <a:t> </a:t>
            </a:r>
            <a:r>
              <a:rPr sz="1200" dirty="0">
                <a:latin typeface="Calibri"/>
                <a:cs typeface="Calibri"/>
              </a:rPr>
              <a:t>grade</a:t>
            </a:r>
            <a:r>
              <a:rPr sz="1200" spc="-13" dirty="0">
                <a:latin typeface="Calibri"/>
                <a:cs typeface="Calibri"/>
              </a:rPr>
              <a:t> </a:t>
            </a:r>
            <a:r>
              <a:rPr sz="1200" dirty="0">
                <a:latin typeface="Calibri"/>
                <a:cs typeface="Calibri"/>
              </a:rPr>
              <a:t>levels</a:t>
            </a:r>
            <a:r>
              <a:rPr sz="1200" spc="-11" dirty="0">
                <a:latin typeface="Calibri"/>
                <a:cs typeface="Calibri"/>
              </a:rPr>
              <a:t> </a:t>
            </a:r>
            <a:r>
              <a:rPr sz="1200" dirty="0">
                <a:latin typeface="Calibri"/>
                <a:cs typeface="Calibri"/>
              </a:rPr>
              <a:t>and</a:t>
            </a:r>
            <a:r>
              <a:rPr sz="1200" spc="-11" dirty="0">
                <a:latin typeface="Calibri"/>
                <a:cs typeface="Calibri"/>
              </a:rPr>
              <a:t> </a:t>
            </a:r>
            <a:r>
              <a:rPr sz="1200" dirty="0">
                <a:latin typeface="Calibri"/>
                <a:cs typeface="Calibri"/>
              </a:rPr>
              <a:t>subject</a:t>
            </a:r>
            <a:r>
              <a:rPr sz="1200" spc="-7" dirty="0">
                <a:latin typeface="Calibri"/>
                <a:cs typeface="Calibri"/>
              </a:rPr>
              <a:t> </a:t>
            </a:r>
            <a:r>
              <a:rPr sz="1200" dirty="0">
                <a:latin typeface="Calibri"/>
                <a:cs typeface="Calibri"/>
              </a:rPr>
              <a:t>areas</a:t>
            </a:r>
            <a:r>
              <a:rPr sz="1200" spc="-4" dirty="0">
                <a:latin typeface="Calibri"/>
                <a:cs typeface="Calibri"/>
              </a:rPr>
              <a:t> </a:t>
            </a:r>
            <a:r>
              <a:rPr sz="1200" dirty="0">
                <a:latin typeface="Calibri"/>
                <a:cs typeface="Calibri"/>
              </a:rPr>
              <a:t>in</a:t>
            </a:r>
            <a:r>
              <a:rPr sz="1200" spc="-17" dirty="0">
                <a:latin typeface="Calibri"/>
                <a:cs typeface="Calibri"/>
              </a:rPr>
              <a:t> </a:t>
            </a:r>
            <a:r>
              <a:rPr sz="1200" dirty="0">
                <a:latin typeface="Calibri"/>
                <a:cs typeface="Calibri"/>
              </a:rPr>
              <a:t>which</a:t>
            </a:r>
            <a:r>
              <a:rPr sz="1200" spc="-13" dirty="0">
                <a:latin typeface="Calibri"/>
                <a:cs typeface="Calibri"/>
              </a:rPr>
              <a:t> </a:t>
            </a:r>
            <a:r>
              <a:rPr sz="1200" dirty="0">
                <a:latin typeface="Calibri"/>
                <a:cs typeface="Calibri"/>
              </a:rPr>
              <a:t>the</a:t>
            </a:r>
            <a:r>
              <a:rPr sz="1200" spc="-13" dirty="0">
                <a:latin typeface="Calibri"/>
                <a:cs typeface="Calibri"/>
              </a:rPr>
              <a:t> </a:t>
            </a:r>
            <a:r>
              <a:rPr sz="1200" dirty="0">
                <a:latin typeface="Calibri"/>
                <a:cs typeface="Calibri"/>
              </a:rPr>
              <a:t>teacher</a:t>
            </a:r>
            <a:r>
              <a:rPr sz="1200" spc="-7" dirty="0">
                <a:latin typeface="Calibri"/>
                <a:cs typeface="Calibri"/>
              </a:rPr>
              <a:t> provides </a:t>
            </a:r>
            <a:r>
              <a:rPr sz="1200" dirty="0">
                <a:latin typeface="Calibri"/>
                <a:cs typeface="Calibri"/>
              </a:rPr>
              <a:t>instruction.</a:t>
            </a:r>
            <a:r>
              <a:rPr sz="1200" spc="133" dirty="0">
                <a:latin typeface="Calibri"/>
                <a:cs typeface="Calibri"/>
              </a:rPr>
              <a:t> </a:t>
            </a:r>
            <a:r>
              <a:rPr sz="1200" dirty="0">
                <a:latin typeface="Calibri"/>
                <a:cs typeface="Calibri"/>
              </a:rPr>
              <a:t>This</a:t>
            </a:r>
            <a:r>
              <a:rPr sz="1200" spc="-17" dirty="0">
                <a:latin typeface="Calibri"/>
                <a:cs typeface="Calibri"/>
              </a:rPr>
              <a:t> </a:t>
            </a:r>
            <a:r>
              <a:rPr sz="1200" dirty="0">
                <a:latin typeface="Calibri"/>
                <a:cs typeface="Calibri"/>
              </a:rPr>
              <a:t>would</a:t>
            </a:r>
            <a:r>
              <a:rPr sz="1200" spc="-13" dirty="0">
                <a:latin typeface="Calibri"/>
                <a:cs typeface="Calibri"/>
              </a:rPr>
              <a:t> </a:t>
            </a:r>
            <a:r>
              <a:rPr sz="1200" dirty="0">
                <a:latin typeface="Calibri"/>
                <a:cs typeface="Calibri"/>
              </a:rPr>
              <a:t>include</a:t>
            </a:r>
            <a:r>
              <a:rPr sz="1200" spc="-7" dirty="0">
                <a:latin typeface="Calibri"/>
                <a:cs typeface="Calibri"/>
              </a:rPr>
              <a:t> </a:t>
            </a:r>
            <a:r>
              <a:rPr sz="1200" dirty="0">
                <a:latin typeface="Calibri"/>
                <a:cs typeface="Calibri"/>
              </a:rPr>
              <a:t>teaching</a:t>
            </a:r>
            <a:r>
              <a:rPr sz="1200" spc="-13" dirty="0">
                <a:latin typeface="Calibri"/>
                <a:cs typeface="Calibri"/>
              </a:rPr>
              <a:t> </a:t>
            </a:r>
            <a:r>
              <a:rPr sz="1200" dirty="0">
                <a:latin typeface="Calibri"/>
                <a:cs typeface="Calibri"/>
              </a:rPr>
              <a:t>under</a:t>
            </a:r>
            <a:r>
              <a:rPr sz="1200" spc="-13" dirty="0">
                <a:latin typeface="Calibri"/>
                <a:cs typeface="Calibri"/>
              </a:rPr>
              <a:t> </a:t>
            </a:r>
            <a:r>
              <a:rPr sz="1200" dirty="0">
                <a:latin typeface="Calibri"/>
                <a:cs typeface="Calibri"/>
              </a:rPr>
              <a:t>emergency</a:t>
            </a:r>
            <a:r>
              <a:rPr sz="1200" spc="-17" dirty="0">
                <a:latin typeface="Calibri"/>
                <a:cs typeface="Calibri"/>
              </a:rPr>
              <a:t> </a:t>
            </a:r>
            <a:r>
              <a:rPr sz="1200" dirty="0">
                <a:latin typeface="Calibri"/>
                <a:cs typeface="Calibri"/>
              </a:rPr>
              <a:t>or</a:t>
            </a:r>
            <a:r>
              <a:rPr sz="1200" spc="-17" dirty="0">
                <a:latin typeface="Calibri"/>
                <a:cs typeface="Calibri"/>
              </a:rPr>
              <a:t> </a:t>
            </a:r>
            <a:r>
              <a:rPr sz="1200" dirty="0">
                <a:latin typeface="Calibri"/>
                <a:cs typeface="Calibri"/>
              </a:rPr>
              <a:t>other</a:t>
            </a:r>
            <a:r>
              <a:rPr sz="1200" spc="-11" dirty="0">
                <a:latin typeface="Calibri"/>
                <a:cs typeface="Calibri"/>
              </a:rPr>
              <a:t> </a:t>
            </a:r>
            <a:r>
              <a:rPr sz="1200" dirty="0">
                <a:latin typeface="Calibri"/>
                <a:cs typeface="Calibri"/>
              </a:rPr>
              <a:t>provisional</a:t>
            </a:r>
            <a:r>
              <a:rPr sz="1200" spc="-11" dirty="0">
                <a:latin typeface="Calibri"/>
                <a:cs typeface="Calibri"/>
              </a:rPr>
              <a:t> </a:t>
            </a:r>
            <a:r>
              <a:rPr sz="1200" dirty="0">
                <a:latin typeface="Calibri"/>
                <a:cs typeface="Calibri"/>
              </a:rPr>
              <a:t>status</a:t>
            </a:r>
            <a:r>
              <a:rPr sz="1200" spc="-11" dirty="0">
                <a:latin typeface="Calibri"/>
                <a:cs typeface="Calibri"/>
              </a:rPr>
              <a:t> </a:t>
            </a:r>
            <a:r>
              <a:rPr sz="1200" dirty="0">
                <a:latin typeface="Calibri"/>
                <a:cs typeface="Calibri"/>
              </a:rPr>
              <a:t>and</a:t>
            </a:r>
            <a:r>
              <a:rPr sz="1200" spc="-11" dirty="0">
                <a:latin typeface="Calibri"/>
                <a:cs typeface="Calibri"/>
              </a:rPr>
              <a:t> </a:t>
            </a:r>
            <a:r>
              <a:rPr sz="1200" spc="-17" dirty="0">
                <a:latin typeface="Calibri"/>
                <a:cs typeface="Calibri"/>
              </a:rPr>
              <a:t>is </a:t>
            </a:r>
            <a:r>
              <a:rPr sz="1200" dirty="0">
                <a:latin typeface="Calibri"/>
                <a:cs typeface="Calibri"/>
              </a:rPr>
              <a:t>teaching</a:t>
            </a:r>
            <a:r>
              <a:rPr sz="1200" spc="-11" dirty="0">
                <a:latin typeface="Calibri"/>
                <a:cs typeface="Calibri"/>
              </a:rPr>
              <a:t> </a:t>
            </a:r>
            <a:r>
              <a:rPr sz="1200" dirty="0">
                <a:latin typeface="Calibri"/>
                <a:cs typeface="Calibri"/>
              </a:rPr>
              <a:t>in</a:t>
            </a:r>
            <a:r>
              <a:rPr sz="1200" spc="-4" dirty="0">
                <a:latin typeface="Calibri"/>
                <a:cs typeface="Calibri"/>
              </a:rPr>
              <a:t> </a:t>
            </a:r>
            <a:r>
              <a:rPr sz="1200" dirty="0">
                <a:latin typeface="Calibri"/>
                <a:cs typeface="Calibri"/>
              </a:rPr>
              <a:t>the</a:t>
            </a:r>
            <a:r>
              <a:rPr sz="1200" spc="-17" dirty="0">
                <a:latin typeface="Calibri"/>
                <a:cs typeface="Calibri"/>
              </a:rPr>
              <a:t> </a:t>
            </a:r>
            <a:r>
              <a:rPr sz="1200" dirty="0">
                <a:latin typeface="Calibri"/>
                <a:cs typeface="Calibri"/>
              </a:rPr>
              <a:t>field</a:t>
            </a:r>
            <a:r>
              <a:rPr sz="1200" spc="-13" dirty="0">
                <a:latin typeface="Calibri"/>
                <a:cs typeface="Calibri"/>
              </a:rPr>
              <a:t> </a:t>
            </a:r>
            <a:r>
              <a:rPr sz="1200" dirty="0">
                <a:latin typeface="Calibri"/>
                <a:cs typeface="Calibri"/>
              </a:rPr>
              <a:t>of</a:t>
            </a:r>
            <a:r>
              <a:rPr sz="1200" spc="-4" dirty="0">
                <a:latin typeface="Calibri"/>
                <a:cs typeface="Calibri"/>
              </a:rPr>
              <a:t> </a:t>
            </a:r>
            <a:r>
              <a:rPr sz="1200" dirty="0">
                <a:latin typeface="Calibri"/>
                <a:cs typeface="Calibri"/>
              </a:rPr>
              <a:t>discipline</a:t>
            </a:r>
            <a:r>
              <a:rPr sz="1200" spc="-4" dirty="0">
                <a:latin typeface="Calibri"/>
                <a:cs typeface="Calibri"/>
              </a:rPr>
              <a:t> </a:t>
            </a:r>
            <a:r>
              <a:rPr sz="1200" dirty="0">
                <a:latin typeface="Calibri"/>
                <a:cs typeface="Calibri"/>
              </a:rPr>
              <a:t>of</a:t>
            </a:r>
            <a:r>
              <a:rPr sz="1200" spc="-11" dirty="0">
                <a:latin typeface="Calibri"/>
                <a:cs typeface="Calibri"/>
              </a:rPr>
              <a:t> </a:t>
            </a:r>
            <a:r>
              <a:rPr sz="1200" dirty="0">
                <a:latin typeface="Calibri"/>
                <a:cs typeface="Calibri"/>
              </a:rPr>
              <a:t>the</a:t>
            </a:r>
            <a:r>
              <a:rPr sz="1200" spc="-4" dirty="0">
                <a:latin typeface="Calibri"/>
                <a:cs typeface="Calibri"/>
              </a:rPr>
              <a:t> </a:t>
            </a:r>
            <a:r>
              <a:rPr sz="1200" spc="-7" dirty="0">
                <a:latin typeface="Calibri"/>
                <a:cs typeface="Calibri"/>
              </a:rPr>
              <a:t>certification.</a:t>
            </a:r>
            <a:endParaRPr sz="1200" dirty="0">
              <a:latin typeface="Calibri"/>
              <a:cs typeface="Calibri"/>
            </a:endParaRPr>
          </a:p>
          <a:p>
            <a:pPr>
              <a:spcBef>
                <a:spcPts val="7"/>
              </a:spcBef>
              <a:buFont typeface="Symbol"/>
              <a:buChar char=""/>
            </a:pPr>
            <a:endParaRPr sz="1200">
              <a:latin typeface="Calibri"/>
              <a:cs typeface="Calibri"/>
            </a:endParaRPr>
          </a:p>
          <a:p>
            <a:pPr marL="184150" marR="589915" indent="-156210">
              <a:lnSpc>
                <a:spcPct val="103600"/>
              </a:lnSpc>
              <a:buFont typeface="Symbol"/>
              <a:buChar char=""/>
              <a:tabLst>
                <a:tab pos="184000" algn="l"/>
                <a:tab pos="184865" algn="l"/>
              </a:tabLst>
            </a:pPr>
            <a:r>
              <a:rPr sz="1200" dirty="0">
                <a:latin typeface="Calibri"/>
                <a:cs typeface="Calibri"/>
              </a:rPr>
              <a:t>Request</a:t>
            </a:r>
            <a:r>
              <a:rPr sz="1200" spc="-11" dirty="0">
                <a:latin typeface="Calibri"/>
                <a:cs typeface="Calibri"/>
              </a:rPr>
              <a:t> </a:t>
            </a:r>
            <a:r>
              <a:rPr sz="1200" spc="-7" dirty="0">
                <a:latin typeface="Calibri"/>
                <a:cs typeface="Calibri"/>
              </a:rPr>
              <a:t>Information</a:t>
            </a:r>
            <a:r>
              <a:rPr sz="1200" spc="-17" dirty="0">
                <a:latin typeface="Calibri"/>
                <a:cs typeface="Calibri"/>
              </a:rPr>
              <a:t> </a:t>
            </a:r>
            <a:r>
              <a:rPr sz="1200" dirty="0">
                <a:latin typeface="Calibri"/>
                <a:cs typeface="Calibri"/>
              </a:rPr>
              <a:t>on</a:t>
            </a:r>
            <a:r>
              <a:rPr sz="1200" spc="-13" dirty="0">
                <a:latin typeface="Calibri"/>
                <a:cs typeface="Calibri"/>
              </a:rPr>
              <a:t> </a:t>
            </a:r>
            <a:r>
              <a:rPr sz="1200" dirty="0">
                <a:latin typeface="Calibri"/>
                <a:cs typeface="Calibri"/>
              </a:rPr>
              <a:t>the</a:t>
            </a:r>
            <a:r>
              <a:rPr sz="1200" spc="4" dirty="0">
                <a:latin typeface="Calibri"/>
                <a:cs typeface="Calibri"/>
              </a:rPr>
              <a:t> </a:t>
            </a:r>
            <a:r>
              <a:rPr sz="1200" spc="-7" dirty="0">
                <a:latin typeface="Calibri"/>
                <a:cs typeface="Calibri"/>
              </a:rPr>
              <a:t>paraprofessionals</a:t>
            </a:r>
            <a:r>
              <a:rPr sz="1200" spc="-11" dirty="0">
                <a:latin typeface="Calibri"/>
                <a:cs typeface="Calibri"/>
              </a:rPr>
              <a:t> </a:t>
            </a:r>
            <a:r>
              <a:rPr sz="1200" spc="-7" dirty="0">
                <a:latin typeface="Calibri"/>
                <a:cs typeface="Calibri"/>
              </a:rPr>
              <a:t>(teacher</a:t>
            </a:r>
            <a:r>
              <a:rPr sz="1200" dirty="0">
                <a:latin typeface="Calibri"/>
                <a:cs typeface="Calibri"/>
              </a:rPr>
              <a:t> aides,</a:t>
            </a:r>
            <a:r>
              <a:rPr sz="1200" spc="-7" dirty="0">
                <a:latin typeface="Calibri"/>
                <a:cs typeface="Calibri"/>
              </a:rPr>
              <a:t> teacher</a:t>
            </a:r>
            <a:r>
              <a:rPr sz="1200" dirty="0">
                <a:latin typeface="Calibri"/>
                <a:cs typeface="Calibri"/>
              </a:rPr>
              <a:t> </a:t>
            </a:r>
            <a:r>
              <a:rPr sz="1200" spc="-7" dirty="0">
                <a:latin typeface="Calibri"/>
                <a:cs typeface="Calibri"/>
              </a:rPr>
              <a:t>assistants,</a:t>
            </a:r>
            <a:r>
              <a:rPr sz="1200" spc="-11" dirty="0">
                <a:latin typeface="Calibri"/>
                <a:cs typeface="Calibri"/>
              </a:rPr>
              <a:t> </a:t>
            </a:r>
            <a:r>
              <a:rPr sz="1200" spc="-7" dirty="0">
                <a:latin typeface="Calibri"/>
                <a:cs typeface="Calibri"/>
              </a:rPr>
              <a:t>etc.) providing</a:t>
            </a:r>
            <a:r>
              <a:rPr sz="1200" spc="-37" dirty="0">
                <a:latin typeface="Calibri"/>
                <a:cs typeface="Calibri"/>
              </a:rPr>
              <a:t> </a:t>
            </a:r>
            <a:r>
              <a:rPr sz="1200" dirty="0">
                <a:latin typeface="Calibri"/>
                <a:cs typeface="Calibri"/>
              </a:rPr>
              <a:t>services</a:t>
            </a:r>
            <a:r>
              <a:rPr sz="1200" spc="-17" dirty="0">
                <a:latin typeface="Calibri"/>
                <a:cs typeface="Calibri"/>
              </a:rPr>
              <a:t> </a:t>
            </a:r>
            <a:r>
              <a:rPr sz="1200" dirty="0">
                <a:latin typeface="Calibri"/>
                <a:cs typeface="Calibri"/>
              </a:rPr>
              <a:t>to</a:t>
            </a:r>
            <a:r>
              <a:rPr sz="1200" spc="-17" dirty="0">
                <a:latin typeface="Calibri"/>
                <a:cs typeface="Calibri"/>
              </a:rPr>
              <a:t> </a:t>
            </a:r>
            <a:r>
              <a:rPr sz="1200" dirty="0">
                <a:latin typeface="Calibri"/>
                <a:cs typeface="Calibri"/>
              </a:rPr>
              <a:t>your</a:t>
            </a:r>
            <a:r>
              <a:rPr sz="1200" spc="-13" dirty="0">
                <a:latin typeface="Calibri"/>
                <a:cs typeface="Calibri"/>
              </a:rPr>
              <a:t> </a:t>
            </a:r>
            <a:r>
              <a:rPr sz="1200" dirty="0">
                <a:latin typeface="Calibri"/>
                <a:cs typeface="Calibri"/>
              </a:rPr>
              <a:t>child.</a:t>
            </a:r>
            <a:r>
              <a:rPr sz="1200" spc="133" dirty="0">
                <a:latin typeface="Calibri"/>
                <a:cs typeface="Calibri"/>
              </a:rPr>
              <a:t> </a:t>
            </a:r>
            <a:r>
              <a:rPr sz="1200" dirty="0">
                <a:latin typeface="Calibri"/>
                <a:cs typeface="Calibri"/>
              </a:rPr>
              <a:t>Paraprofessionals</a:t>
            </a:r>
            <a:r>
              <a:rPr sz="1200" spc="-11" dirty="0">
                <a:latin typeface="Calibri"/>
                <a:cs typeface="Calibri"/>
              </a:rPr>
              <a:t> </a:t>
            </a:r>
            <a:r>
              <a:rPr sz="1200" dirty="0">
                <a:latin typeface="Calibri"/>
                <a:cs typeface="Calibri"/>
              </a:rPr>
              <a:t>should</a:t>
            </a:r>
            <a:r>
              <a:rPr sz="1200" spc="-13" dirty="0">
                <a:latin typeface="Calibri"/>
                <a:cs typeface="Calibri"/>
              </a:rPr>
              <a:t> </a:t>
            </a:r>
            <a:r>
              <a:rPr sz="1200" dirty="0">
                <a:latin typeface="Calibri"/>
                <a:cs typeface="Calibri"/>
              </a:rPr>
              <a:t>meet</a:t>
            </a:r>
            <a:r>
              <a:rPr sz="1200" spc="-20" dirty="0">
                <a:latin typeface="Calibri"/>
                <a:cs typeface="Calibri"/>
              </a:rPr>
              <a:t> </a:t>
            </a:r>
            <a:r>
              <a:rPr sz="1200" dirty="0">
                <a:latin typeface="Calibri"/>
                <a:cs typeface="Calibri"/>
              </a:rPr>
              <a:t>one</a:t>
            </a:r>
            <a:r>
              <a:rPr sz="1200" spc="-11" dirty="0">
                <a:latin typeface="Calibri"/>
                <a:cs typeface="Calibri"/>
              </a:rPr>
              <a:t> </a:t>
            </a:r>
            <a:r>
              <a:rPr sz="1200" dirty="0">
                <a:latin typeface="Calibri"/>
                <a:cs typeface="Calibri"/>
              </a:rPr>
              <a:t>of</a:t>
            </a:r>
            <a:r>
              <a:rPr sz="1200" spc="-13" dirty="0">
                <a:latin typeface="Calibri"/>
                <a:cs typeface="Calibri"/>
              </a:rPr>
              <a:t> </a:t>
            </a:r>
            <a:r>
              <a:rPr sz="1200" dirty="0">
                <a:latin typeface="Calibri"/>
                <a:cs typeface="Calibri"/>
              </a:rPr>
              <a:t>the</a:t>
            </a:r>
            <a:r>
              <a:rPr sz="1200" spc="-17" dirty="0">
                <a:latin typeface="Calibri"/>
                <a:cs typeface="Calibri"/>
              </a:rPr>
              <a:t> </a:t>
            </a:r>
            <a:r>
              <a:rPr sz="1200" spc="-7" dirty="0">
                <a:latin typeface="Calibri"/>
                <a:cs typeface="Calibri"/>
              </a:rPr>
              <a:t>minimum </a:t>
            </a:r>
            <a:r>
              <a:rPr sz="1200" dirty="0">
                <a:latin typeface="Calibri"/>
                <a:cs typeface="Calibri"/>
              </a:rPr>
              <a:t>requirements,</a:t>
            </a:r>
            <a:r>
              <a:rPr sz="1200" spc="-20" dirty="0">
                <a:latin typeface="Calibri"/>
                <a:cs typeface="Calibri"/>
              </a:rPr>
              <a:t> </a:t>
            </a:r>
            <a:r>
              <a:rPr sz="1200" dirty="0">
                <a:latin typeface="Calibri"/>
                <a:cs typeface="Calibri"/>
              </a:rPr>
              <a:t>which</a:t>
            </a:r>
            <a:r>
              <a:rPr sz="1200" spc="-11" dirty="0">
                <a:latin typeface="Calibri"/>
                <a:cs typeface="Calibri"/>
              </a:rPr>
              <a:t> </a:t>
            </a:r>
            <a:r>
              <a:rPr sz="1200" dirty="0">
                <a:latin typeface="Calibri"/>
                <a:cs typeface="Calibri"/>
              </a:rPr>
              <a:t>is</a:t>
            </a:r>
            <a:r>
              <a:rPr sz="1200" spc="-7" dirty="0">
                <a:latin typeface="Calibri"/>
                <a:cs typeface="Calibri"/>
              </a:rPr>
              <a:t> </a:t>
            </a:r>
            <a:r>
              <a:rPr sz="1200" dirty="0">
                <a:latin typeface="Calibri"/>
                <a:cs typeface="Calibri"/>
              </a:rPr>
              <a:t>a</a:t>
            </a:r>
            <a:r>
              <a:rPr sz="1200" spc="-13" dirty="0">
                <a:latin typeface="Calibri"/>
                <a:cs typeface="Calibri"/>
              </a:rPr>
              <a:t> </a:t>
            </a:r>
            <a:r>
              <a:rPr sz="1200" dirty="0">
                <a:latin typeface="Calibri"/>
                <a:cs typeface="Calibri"/>
              </a:rPr>
              <a:t>minimum</a:t>
            </a:r>
            <a:r>
              <a:rPr sz="1200" spc="-11" dirty="0">
                <a:latin typeface="Calibri"/>
                <a:cs typeface="Calibri"/>
              </a:rPr>
              <a:t> </a:t>
            </a:r>
            <a:r>
              <a:rPr sz="1200" dirty="0">
                <a:latin typeface="Calibri"/>
                <a:cs typeface="Calibri"/>
              </a:rPr>
              <a:t>of</a:t>
            </a:r>
            <a:r>
              <a:rPr sz="1200" spc="-13" dirty="0">
                <a:latin typeface="Calibri"/>
                <a:cs typeface="Calibri"/>
              </a:rPr>
              <a:t> </a:t>
            </a:r>
            <a:r>
              <a:rPr sz="1200" dirty="0">
                <a:latin typeface="Calibri"/>
                <a:cs typeface="Calibri"/>
              </a:rPr>
              <a:t>48</a:t>
            </a:r>
            <a:r>
              <a:rPr sz="1200" spc="-11" dirty="0">
                <a:latin typeface="Calibri"/>
                <a:cs typeface="Calibri"/>
              </a:rPr>
              <a:t> </a:t>
            </a:r>
            <a:r>
              <a:rPr sz="1200" dirty="0">
                <a:latin typeface="Calibri"/>
                <a:cs typeface="Calibri"/>
              </a:rPr>
              <a:t>college</a:t>
            </a:r>
            <a:r>
              <a:rPr sz="1200" spc="-13" dirty="0">
                <a:latin typeface="Calibri"/>
                <a:cs typeface="Calibri"/>
              </a:rPr>
              <a:t> </a:t>
            </a:r>
            <a:r>
              <a:rPr sz="1200" dirty="0">
                <a:latin typeface="Calibri"/>
                <a:cs typeface="Calibri"/>
              </a:rPr>
              <a:t>credit</a:t>
            </a:r>
            <a:r>
              <a:rPr sz="1200" spc="-13" dirty="0">
                <a:latin typeface="Calibri"/>
                <a:cs typeface="Calibri"/>
              </a:rPr>
              <a:t> </a:t>
            </a:r>
            <a:r>
              <a:rPr sz="1200" dirty="0">
                <a:latin typeface="Calibri"/>
                <a:cs typeface="Calibri"/>
              </a:rPr>
              <a:t>hours,</a:t>
            </a:r>
            <a:r>
              <a:rPr sz="1200" spc="-4" dirty="0">
                <a:latin typeface="Calibri"/>
                <a:cs typeface="Calibri"/>
              </a:rPr>
              <a:t> </a:t>
            </a:r>
            <a:r>
              <a:rPr sz="1200" dirty="0">
                <a:latin typeface="Calibri"/>
                <a:cs typeface="Calibri"/>
              </a:rPr>
              <a:t>an</a:t>
            </a:r>
            <a:r>
              <a:rPr sz="1200" spc="-11" dirty="0">
                <a:latin typeface="Calibri"/>
                <a:cs typeface="Calibri"/>
              </a:rPr>
              <a:t> </a:t>
            </a:r>
            <a:r>
              <a:rPr sz="1200" dirty="0">
                <a:latin typeface="Calibri"/>
                <a:cs typeface="Calibri"/>
              </a:rPr>
              <a:t>associate</a:t>
            </a:r>
            <a:r>
              <a:rPr sz="1200" spc="-11" dirty="0">
                <a:latin typeface="Calibri"/>
                <a:cs typeface="Calibri"/>
              </a:rPr>
              <a:t> </a:t>
            </a:r>
            <a:r>
              <a:rPr sz="1200" dirty="0">
                <a:latin typeface="Calibri"/>
                <a:cs typeface="Calibri"/>
              </a:rPr>
              <a:t>degree</a:t>
            </a:r>
            <a:r>
              <a:rPr sz="1200" spc="-11" dirty="0">
                <a:latin typeface="Calibri"/>
                <a:cs typeface="Calibri"/>
              </a:rPr>
              <a:t> </a:t>
            </a:r>
            <a:r>
              <a:rPr sz="1200" spc="-17" dirty="0">
                <a:latin typeface="Calibri"/>
                <a:cs typeface="Calibri"/>
              </a:rPr>
              <a:t>(or </a:t>
            </a:r>
            <a:r>
              <a:rPr sz="1200" dirty="0">
                <a:latin typeface="Calibri"/>
                <a:cs typeface="Calibri"/>
              </a:rPr>
              <a:t>higher),</a:t>
            </a:r>
            <a:r>
              <a:rPr sz="1200" spc="-11" dirty="0">
                <a:latin typeface="Calibri"/>
                <a:cs typeface="Calibri"/>
              </a:rPr>
              <a:t> </a:t>
            </a:r>
            <a:r>
              <a:rPr sz="1200" dirty="0">
                <a:latin typeface="Calibri"/>
                <a:cs typeface="Calibri"/>
              </a:rPr>
              <a:t>or</a:t>
            </a:r>
            <a:r>
              <a:rPr sz="1200" spc="-11" dirty="0">
                <a:latin typeface="Calibri"/>
                <a:cs typeface="Calibri"/>
              </a:rPr>
              <a:t> </a:t>
            </a:r>
            <a:r>
              <a:rPr sz="1200" dirty="0">
                <a:latin typeface="Calibri"/>
                <a:cs typeface="Calibri"/>
              </a:rPr>
              <a:t>score</a:t>
            </a:r>
            <a:r>
              <a:rPr sz="1200" spc="-11" dirty="0">
                <a:latin typeface="Calibri"/>
                <a:cs typeface="Calibri"/>
              </a:rPr>
              <a:t> </a:t>
            </a:r>
            <a:r>
              <a:rPr sz="1200" dirty="0">
                <a:latin typeface="Calibri"/>
                <a:cs typeface="Calibri"/>
              </a:rPr>
              <a:t>at</a:t>
            </a:r>
            <a:r>
              <a:rPr sz="1200" spc="-7" dirty="0">
                <a:latin typeface="Calibri"/>
                <a:cs typeface="Calibri"/>
              </a:rPr>
              <a:t> </a:t>
            </a:r>
            <a:r>
              <a:rPr sz="1200" dirty="0">
                <a:latin typeface="Calibri"/>
                <a:cs typeface="Calibri"/>
              </a:rPr>
              <a:t>least</a:t>
            </a:r>
            <a:r>
              <a:rPr sz="1200" spc="-13" dirty="0">
                <a:latin typeface="Calibri"/>
                <a:cs typeface="Calibri"/>
              </a:rPr>
              <a:t> </a:t>
            </a:r>
            <a:r>
              <a:rPr sz="1200" dirty="0">
                <a:latin typeface="Calibri"/>
                <a:cs typeface="Calibri"/>
              </a:rPr>
              <a:t>460</a:t>
            </a:r>
            <a:r>
              <a:rPr sz="1200" spc="-7" dirty="0">
                <a:latin typeface="Calibri"/>
                <a:cs typeface="Calibri"/>
              </a:rPr>
              <a:t> </a:t>
            </a:r>
            <a:r>
              <a:rPr sz="1200" dirty="0">
                <a:latin typeface="Calibri"/>
                <a:cs typeface="Calibri"/>
              </a:rPr>
              <a:t>on</a:t>
            </a:r>
            <a:r>
              <a:rPr sz="1200" spc="-17" dirty="0">
                <a:latin typeface="Calibri"/>
                <a:cs typeface="Calibri"/>
              </a:rPr>
              <a:t> </a:t>
            </a:r>
            <a:r>
              <a:rPr sz="1200" dirty="0">
                <a:latin typeface="Calibri"/>
                <a:cs typeface="Calibri"/>
              </a:rPr>
              <a:t>the</a:t>
            </a:r>
            <a:r>
              <a:rPr sz="1200" spc="-13" dirty="0">
                <a:latin typeface="Calibri"/>
                <a:cs typeface="Calibri"/>
              </a:rPr>
              <a:t> </a:t>
            </a:r>
            <a:r>
              <a:rPr sz="1200" dirty="0" err="1">
                <a:latin typeface="Calibri"/>
                <a:cs typeface="Calibri"/>
              </a:rPr>
              <a:t>Parapro</a:t>
            </a:r>
            <a:r>
              <a:rPr sz="1200" spc="-4" dirty="0">
                <a:latin typeface="Calibri"/>
                <a:cs typeface="Calibri"/>
              </a:rPr>
              <a:t> </a:t>
            </a:r>
            <a:r>
              <a:rPr sz="1200" spc="-7" dirty="0">
                <a:latin typeface="Calibri"/>
                <a:cs typeface="Calibri"/>
              </a:rPr>
              <a:t>Assessment.</a:t>
            </a:r>
            <a:endParaRPr sz="1200" dirty="0">
              <a:latin typeface="Calibri"/>
              <a:cs typeface="Calibri"/>
            </a:endParaRPr>
          </a:p>
          <a:p>
            <a:pPr>
              <a:spcBef>
                <a:spcPts val="17"/>
              </a:spcBef>
              <a:buFont typeface="Symbol"/>
              <a:buChar char=""/>
            </a:pPr>
            <a:endParaRPr sz="1400">
              <a:latin typeface="Calibri"/>
              <a:cs typeface="Calibri"/>
            </a:endParaRPr>
          </a:p>
          <a:p>
            <a:pPr marL="192405" marR="580390" indent="-164465">
              <a:lnSpc>
                <a:spcPct val="101699"/>
              </a:lnSpc>
              <a:buFont typeface="Symbol"/>
              <a:buChar char=""/>
              <a:tabLst>
                <a:tab pos="184000" algn="l"/>
                <a:tab pos="184865" algn="l"/>
              </a:tabLst>
            </a:pPr>
            <a:r>
              <a:rPr sz="1200" dirty="0">
                <a:latin typeface="Calibri"/>
                <a:cs typeface="Calibri"/>
              </a:rPr>
              <a:t>Be</a:t>
            </a:r>
            <a:r>
              <a:rPr sz="1200" spc="-4" dirty="0">
                <a:latin typeface="Calibri"/>
                <a:cs typeface="Calibri"/>
              </a:rPr>
              <a:t> </a:t>
            </a:r>
            <a:r>
              <a:rPr sz="1200" dirty="0">
                <a:latin typeface="Calibri"/>
                <a:cs typeface="Calibri"/>
              </a:rPr>
              <a:t>provided</a:t>
            </a:r>
            <a:r>
              <a:rPr sz="1200" spc="-4" dirty="0">
                <a:latin typeface="Calibri"/>
                <a:cs typeface="Calibri"/>
              </a:rPr>
              <a:t> </a:t>
            </a:r>
            <a:r>
              <a:rPr sz="1200" dirty="0">
                <a:latin typeface="Calibri"/>
                <a:cs typeface="Calibri"/>
              </a:rPr>
              <a:t>timely</a:t>
            </a:r>
            <a:r>
              <a:rPr sz="1200" spc="7" dirty="0">
                <a:latin typeface="Calibri"/>
                <a:cs typeface="Calibri"/>
              </a:rPr>
              <a:t> </a:t>
            </a:r>
            <a:r>
              <a:rPr sz="1200" dirty="0">
                <a:latin typeface="Calibri"/>
                <a:cs typeface="Calibri"/>
              </a:rPr>
              <a:t>notice</a:t>
            </a:r>
            <a:r>
              <a:rPr sz="1200" spc="11" dirty="0">
                <a:latin typeface="Calibri"/>
                <a:cs typeface="Calibri"/>
              </a:rPr>
              <a:t> </a:t>
            </a:r>
            <a:r>
              <a:rPr sz="1200" dirty="0">
                <a:latin typeface="Calibri"/>
                <a:cs typeface="Calibri"/>
              </a:rPr>
              <a:t>that</a:t>
            </a:r>
            <a:r>
              <a:rPr sz="1200" spc="7" dirty="0">
                <a:latin typeface="Calibri"/>
                <a:cs typeface="Calibri"/>
              </a:rPr>
              <a:t> </a:t>
            </a:r>
            <a:r>
              <a:rPr sz="1200" dirty="0">
                <a:latin typeface="Calibri"/>
                <a:cs typeface="Calibri"/>
              </a:rPr>
              <a:t>your child</a:t>
            </a:r>
            <a:r>
              <a:rPr sz="1200" spc="7" dirty="0">
                <a:latin typeface="Calibri"/>
                <a:cs typeface="Calibri"/>
              </a:rPr>
              <a:t> </a:t>
            </a:r>
            <a:r>
              <a:rPr sz="1200" dirty="0">
                <a:latin typeface="Calibri"/>
                <a:cs typeface="Calibri"/>
              </a:rPr>
              <a:t>has</a:t>
            </a:r>
            <a:r>
              <a:rPr sz="1200" spc="11" dirty="0">
                <a:latin typeface="Calibri"/>
                <a:cs typeface="Calibri"/>
              </a:rPr>
              <a:t> </a:t>
            </a:r>
            <a:r>
              <a:rPr sz="1200" dirty="0">
                <a:latin typeface="Calibri"/>
                <a:cs typeface="Calibri"/>
              </a:rPr>
              <a:t>been</a:t>
            </a:r>
            <a:r>
              <a:rPr sz="1200" spc="7" dirty="0">
                <a:latin typeface="Calibri"/>
                <a:cs typeface="Calibri"/>
              </a:rPr>
              <a:t> </a:t>
            </a:r>
            <a:r>
              <a:rPr sz="1200" dirty="0">
                <a:latin typeface="Calibri"/>
                <a:cs typeface="Calibri"/>
              </a:rPr>
              <a:t>assigned</a:t>
            </a:r>
            <a:r>
              <a:rPr lang="en-US" sz="1200" dirty="0">
                <a:latin typeface="Calibri"/>
                <a:cs typeface="Calibri"/>
              </a:rPr>
              <a:t> </a:t>
            </a:r>
            <a:r>
              <a:rPr sz="1200" dirty="0">
                <a:latin typeface="Calibri"/>
                <a:cs typeface="Calibri"/>
              </a:rPr>
              <a:t>or</a:t>
            </a:r>
            <a:r>
              <a:rPr sz="1200" spc="11" dirty="0">
                <a:latin typeface="Calibri"/>
                <a:cs typeface="Calibri"/>
              </a:rPr>
              <a:t> </a:t>
            </a:r>
            <a:r>
              <a:rPr sz="1200" dirty="0">
                <a:latin typeface="Calibri"/>
                <a:cs typeface="Calibri"/>
              </a:rPr>
              <a:t>taught</a:t>
            </a:r>
            <a:r>
              <a:rPr sz="1200" spc="7" dirty="0">
                <a:latin typeface="Calibri"/>
                <a:cs typeface="Calibri"/>
              </a:rPr>
              <a:t> </a:t>
            </a:r>
            <a:r>
              <a:rPr sz="1200" dirty="0">
                <a:latin typeface="Calibri"/>
                <a:cs typeface="Calibri"/>
              </a:rPr>
              <a:t>for</a:t>
            </a:r>
            <a:r>
              <a:rPr sz="1200" spc="4" dirty="0">
                <a:latin typeface="Calibri"/>
                <a:cs typeface="Calibri"/>
              </a:rPr>
              <a:t> </a:t>
            </a:r>
            <a:r>
              <a:rPr sz="1200" dirty="0">
                <a:latin typeface="Calibri"/>
                <a:cs typeface="Calibri"/>
              </a:rPr>
              <a:t>4</a:t>
            </a:r>
            <a:r>
              <a:rPr sz="1200" spc="11" dirty="0">
                <a:latin typeface="Calibri"/>
                <a:cs typeface="Calibri"/>
              </a:rPr>
              <a:t> </a:t>
            </a:r>
            <a:r>
              <a:rPr sz="1200" dirty="0">
                <a:latin typeface="Calibri"/>
                <a:cs typeface="Calibri"/>
              </a:rPr>
              <a:t>or</a:t>
            </a:r>
            <a:r>
              <a:rPr sz="1200" spc="4" dirty="0">
                <a:latin typeface="Calibri"/>
                <a:cs typeface="Calibri"/>
              </a:rPr>
              <a:t> </a:t>
            </a:r>
            <a:r>
              <a:rPr sz="1200" spc="-13" dirty="0">
                <a:latin typeface="Calibri"/>
                <a:cs typeface="Calibri"/>
              </a:rPr>
              <a:t>more </a:t>
            </a:r>
            <a:r>
              <a:rPr sz="1200" dirty="0">
                <a:latin typeface="Calibri"/>
                <a:cs typeface="Calibri"/>
              </a:rPr>
              <a:t>consecutive</a:t>
            </a:r>
            <a:r>
              <a:rPr sz="1200" spc="11" dirty="0">
                <a:latin typeface="Calibri"/>
                <a:cs typeface="Calibri"/>
              </a:rPr>
              <a:t> </a:t>
            </a:r>
            <a:r>
              <a:rPr sz="1200" dirty="0">
                <a:latin typeface="Calibri"/>
                <a:cs typeface="Calibri"/>
              </a:rPr>
              <a:t>weeks</a:t>
            </a:r>
            <a:r>
              <a:rPr sz="1200" spc="11" dirty="0">
                <a:latin typeface="Calibri"/>
                <a:cs typeface="Calibri"/>
              </a:rPr>
              <a:t> </a:t>
            </a:r>
            <a:r>
              <a:rPr sz="1200" dirty="0">
                <a:latin typeface="Calibri"/>
                <a:cs typeface="Calibri"/>
              </a:rPr>
              <a:t>by</a:t>
            </a:r>
            <a:r>
              <a:rPr sz="1200" spc="13" dirty="0">
                <a:latin typeface="Calibri"/>
                <a:cs typeface="Calibri"/>
              </a:rPr>
              <a:t> </a:t>
            </a:r>
            <a:r>
              <a:rPr sz="1200" dirty="0">
                <a:latin typeface="Calibri"/>
                <a:cs typeface="Calibri"/>
              </a:rPr>
              <a:t>a</a:t>
            </a:r>
            <a:r>
              <a:rPr sz="1200" spc="20" dirty="0">
                <a:latin typeface="Calibri"/>
                <a:cs typeface="Calibri"/>
              </a:rPr>
              <a:t> </a:t>
            </a:r>
            <a:r>
              <a:rPr sz="1200" dirty="0">
                <a:latin typeface="Calibri"/>
                <a:cs typeface="Calibri"/>
              </a:rPr>
              <a:t>teacher</a:t>
            </a:r>
            <a:r>
              <a:rPr sz="1200" spc="13" dirty="0">
                <a:latin typeface="Calibri"/>
                <a:cs typeface="Calibri"/>
              </a:rPr>
              <a:t> </a:t>
            </a:r>
            <a:r>
              <a:rPr sz="1200" dirty="0">
                <a:latin typeface="Calibri"/>
                <a:cs typeface="Calibri"/>
              </a:rPr>
              <a:t>with</a:t>
            </a:r>
            <a:r>
              <a:rPr sz="1200" spc="13" dirty="0">
                <a:latin typeface="Calibri"/>
                <a:cs typeface="Calibri"/>
              </a:rPr>
              <a:t> </a:t>
            </a:r>
            <a:r>
              <a:rPr sz="1200" dirty="0">
                <a:latin typeface="Calibri"/>
                <a:cs typeface="Calibri"/>
              </a:rPr>
              <a:t>limited</a:t>
            </a:r>
            <a:r>
              <a:rPr sz="1200" spc="4" dirty="0">
                <a:latin typeface="Calibri"/>
                <a:cs typeface="Calibri"/>
              </a:rPr>
              <a:t> </a:t>
            </a:r>
            <a:r>
              <a:rPr sz="1200" dirty="0">
                <a:latin typeface="Calibri"/>
                <a:cs typeface="Calibri"/>
              </a:rPr>
              <a:t>State</a:t>
            </a:r>
            <a:r>
              <a:rPr sz="1200" spc="7" dirty="0">
                <a:latin typeface="Calibri"/>
                <a:cs typeface="Calibri"/>
              </a:rPr>
              <a:t> </a:t>
            </a:r>
            <a:r>
              <a:rPr sz="1200" dirty="0">
                <a:latin typeface="Calibri"/>
                <a:cs typeface="Calibri"/>
              </a:rPr>
              <a:t>certification</a:t>
            </a:r>
            <a:r>
              <a:rPr sz="1200" spc="4" dirty="0">
                <a:latin typeface="Calibri"/>
                <a:cs typeface="Calibri"/>
              </a:rPr>
              <a:t> </a:t>
            </a:r>
            <a:r>
              <a:rPr sz="1200" dirty="0">
                <a:latin typeface="Calibri"/>
                <a:cs typeface="Calibri"/>
              </a:rPr>
              <a:t>or</a:t>
            </a:r>
            <a:r>
              <a:rPr sz="1200" spc="13" dirty="0">
                <a:latin typeface="Calibri"/>
                <a:cs typeface="Calibri"/>
              </a:rPr>
              <a:t> </a:t>
            </a:r>
            <a:r>
              <a:rPr sz="1200" spc="-7" dirty="0">
                <a:latin typeface="Calibri"/>
                <a:cs typeface="Calibri"/>
              </a:rPr>
              <a:t>licensure.</a:t>
            </a:r>
            <a:endParaRPr sz="1200" dirty="0">
              <a:latin typeface="Calibri"/>
              <a:cs typeface="Calibri"/>
            </a:endParaRPr>
          </a:p>
          <a:p>
            <a:pPr>
              <a:spcBef>
                <a:spcPts val="7"/>
              </a:spcBef>
              <a:buFont typeface="Symbol"/>
              <a:buChar char=""/>
            </a:pPr>
            <a:endParaRPr sz="1400">
              <a:latin typeface="Calibri"/>
              <a:cs typeface="Calibri"/>
            </a:endParaRPr>
          </a:p>
          <a:p>
            <a:pPr marL="184150" marR="553085" indent="-156210">
              <a:lnSpc>
                <a:spcPct val="100699"/>
              </a:lnSpc>
              <a:buFont typeface="Symbol"/>
              <a:buChar char=""/>
              <a:tabLst>
                <a:tab pos="184000" algn="l"/>
                <a:tab pos="184865" algn="l"/>
              </a:tabLst>
            </a:pPr>
            <a:r>
              <a:rPr sz="1200" dirty="0">
                <a:latin typeface="Calibri"/>
                <a:cs typeface="Calibri"/>
              </a:rPr>
              <a:t>Be</a:t>
            </a:r>
            <a:r>
              <a:rPr sz="1200" spc="13" dirty="0">
                <a:latin typeface="Calibri"/>
                <a:cs typeface="Calibri"/>
              </a:rPr>
              <a:t> </a:t>
            </a:r>
            <a:r>
              <a:rPr sz="1200" spc="-7" dirty="0">
                <a:latin typeface="Calibri"/>
                <a:cs typeface="Calibri"/>
              </a:rPr>
              <a:t>provided information</a:t>
            </a:r>
            <a:r>
              <a:rPr sz="1200" spc="-20" dirty="0">
                <a:latin typeface="Calibri"/>
                <a:cs typeface="Calibri"/>
              </a:rPr>
              <a:t> </a:t>
            </a:r>
            <a:r>
              <a:rPr sz="1200" dirty="0">
                <a:latin typeface="Calibri"/>
                <a:cs typeface="Calibri"/>
              </a:rPr>
              <a:t>on</a:t>
            </a:r>
            <a:r>
              <a:rPr sz="1200" spc="-11" dirty="0">
                <a:latin typeface="Calibri"/>
                <a:cs typeface="Calibri"/>
              </a:rPr>
              <a:t> </a:t>
            </a:r>
            <a:r>
              <a:rPr sz="1200" dirty="0">
                <a:latin typeface="Calibri"/>
                <a:cs typeface="Calibri"/>
              </a:rPr>
              <a:t>each</a:t>
            </a:r>
            <a:r>
              <a:rPr sz="1200" spc="-13" dirty="0">
                <a:latin typeface="Calibri"/>
                <a:cs typeface="Calibri"/>
              </a:rPr>
              <a:t> </a:t>
            </a:r>
            <a:r>
              <a:rPr sz="1200" spc="-7" dirty="0">
                <a:latin typeface="Calibri"/>
                <a:cs typeface="Calibri"/>
              </a:rPr>
              <a:t>assessment required</a:t>
            </a:r>
            <a:r>
              <a:rPr sz="1200" spc="-11" dirty="0">
                <a:latin typeface="Calibri"/>
                <a:cs typeface="Calibri"/>
              </a:rPr>
              <a:t> </a:t>
            </a:r>
            <a:r>
              <a:rPr sz="1200" dirty="0">
                <a:latin typeface="Calibri"/>
                <a:cs typeface="Calibri"/>
              </a:rPr>
              <a:t>by</a:t>
            </a:r>
            <a:r>
              <a:rPr sz="1200" spc="-11" dirty="0">
                <a:latin typeface="Calibri"/>
                <a:cs typeface="Calibri"/>
              </a:rPr>
              <a:t> </a:t>
            </a:r>
            <a:r>
              <a:rPr sz="1200" dirty="0">
                <a:latin typeface="Calibri"/>
                <a:cs typeface="Calibri"/>
              </a:rPr>
              <a:t>the</a:t>
            </a:r>
            <a:r>
              <a:rPr sz="1200" spc="-4" dirty="0">
                <a:latin typeface="Calibri"/>
                <a:cs typeface="Calibri"/>
              </a:rPr>
              <a:t> </a:t>
            </a:r>
            <a:r>
              <a:rPr sz="1200" dirty="0">
                <a:latin typeface="Calibri"/>
                <a:cs typeface="Calibri"/>
              </a:rPr>
              <a:t>state</a:t>
            </a:r>
            <a:r>
              <a:rPr sz="1200" spc="-7" dirty="0">
                <a:latin typeface="Calibri"/>
                <a:cs typeface="Calibri"/>
              </a:rPr>
              <a:t> </a:t>
            </a:r>
            <a:r>
              <a:rPr sz="1200" dirty="0">
                <a:latin typeface="Calibri"/>
                <a:cs typeface="Calibri"/>
              </a:rPr>
              <a:t>and</a:t>
            </a:r>
            <a:r>
              <a:rPr sz="1200" spc="-20" dirty="0">
                <a:latin typeface="Calibri"/>
                <a:cs typeface="Calibri"/>
              </a:rPr>
              <a:t> </a:t>
            </a:r>
            <a:r>
              <a:rPr sz="1200" dirty="0">
                <a:latin typeface="Calibri"/>
                <a:cs typeface="Calibri"/>
              </a:rPr>
              <a:t>the</a:t>
            </a:r>
            <a:r>
              <a:rPr sz="1200" spc="-13" dirty="0">
                <a:latin typeface="Calibri"/>
                <a:cs typeface="Calibri"/>
              </a:rPr>
              <a:t> </a:t>
            </a:r>
            <a:r>
              <a:rPr sz="1200" spc="-7" dirty="0">
                <a:latin typeface="Calibri"/>
                <a:cs typeface="Calibri"/>
              </a:rPr>
              <a:t>school district.</a:t>
            </a:r>
            <a:r>
              <a:rPr sz="1200" spc="-13" dirty="0">
                <a:latin typeface="Calibri"/>
                <a:cs typeface="Calibri"/>
              </a:rPr>
              <a:t> </a:t>
            </a:r>
            <a:r>
              <a:rPr sz="1200" dirty="0">
                <a:latin typeface="Calibri"/>
                <a:cs typeface="Calibri"/>
              </a:rPr>
              <a:t>The</a:t>
            </a:r>
            <a:r>
              <a:rPr sz="1200" spc="-7" dirty="0">
                <a:latin typeface="Calibri"/>
                <a:cs typeface="Calibri"/>
              </a:rPr>
              <a:t> information</a:t>
            </a:r>
            <a:r>
              <a:rPr sz="1200" spc="-20" dirty="0">
                <a:latin typeface="Calibri"/>
                <a:cs typeface="Calibri"/>
              </a:rPr>
              <a:t> </a:t>
            </a:r>
            <a:r>
              <a:rPr sz="1200" dirty="0">
                <a:latin typeface="Calibri"/>
                <a:cs typeface="Calibri"/>
              </a:rPr>
              <a:t>must</a:t>
            </a:r>
            <a:r>
              <a:rPr sz="1200" spc="-13" dirty="0">
                <a:latin typeface="Calibri"/>
                <a:cs typeface="Calibri"/>
              </a:rPr>
              <a:t> </a:t>
            </a:r>
            <a:r>
              <a:rPr sz="1200" spc="-7" dirty="0">
                <a:latin typeface="Calibri"/>
                <a:cs typeface="Calibri"/>
              </a:rPr>
              <a:t>include:</a:t>
            </a:r>
            <a:r>
              <a:rPr sz="1200" spc="-11" dirty="0">
                <a:latin typeface="Calibri"/>
                <a:cs typeface="Calibri"/>
              </a:rPr>
              <a:t> </a:t>
            </a:r>
            <a:r>
              <a:rPr sz="1200" dirty="0">
                <a:latin typeface="Calibri"/>
                <a:cs typeface="Calibri"/>
              </a:rPr>
              <a:t>1.</a:t>
            </a:r>
            <a:r>
              <a:rPr sz="1200" spc="-11" dirty="0">
                <a:latin typeface="Calibri"/>
                <a:cs typeface="Calibri"/>
              </a:rPr>
              <a:t> </a:t>
            </a:r>
            <a:r>
              <a:rPr sz="1200" spc="-7" dirty="0">
                <a:latin typeface="Calibri"/>
                <a:cs typeface="Calibri"/>
              </a:rPr>
              <a:t>Subject</a:t>
            </a:r>
            <a:r>
              <a:rPr sz="1200" spc="-13" dirty="0">
                <a:latin typeface="Calibri"/>
                <a:cs typeface="Calibri"/>
              </a:rPr>
              <a:t> </a:t>
            </a:r>
            <a:r>
              <a:rPr sz="1200" dirty="0">
                <a:latin typeface="Calibri"/>
                <a:cs typeface="Calibri"/>
              </a:rPr>
              <a:t>matter</a:t>
            </a:r>
            <a:r>
              <a:rPr sz="1200" spc="-4" dirty="0">
                <a:latin typeface="Calibri"/>
                <a:cs typeface="Calibri"/>
              </a:rPr>
              <a:t> </a:t>
            </a:r>
            <a:r>
              <a:rPr sz="1200" spc="-7" dirty="0">
                <a:latin typeface="Calibri"/>
                <a:cs typeface="Calibri"/>
              </a:rPr>
              <a:t>assessed</a:t>
            </a:r>
            <a:r>
              <a:rPr sz="1200" spc="-17" dirty="0">
                <a:latin typeface="Calibri"/>
                <a:cs typeface="Calibri"/>
              </a:rPr>
              <a:t> </a:t>
            </a:r>
            <a:r>
              <a:rPr sz="1200" dirty="0">
                <a:latin typeface="Calibri"/>
                <a:cs typeface="Calibri"/>
              </a:rPr>
              <a:t>2.</a:t>
            </a:r>
            <a:r>
              <a:rPr sz="1200" spc="-20" dirty="0">
                <a:latin typeface="Calibri"/>
                <a:cs typeface="Calibri"/>
              </a:rPr>
              <a:t> </a:t>
            </a:r>
            <a:r>
              <a:rPr sz="1200" dirty="0">
                <a:latin typeface="Calibri"/>
                <a:cs typeface="Calibri"/>
              </a:rPr>
              <a:t>Purpose</a:t>
            </a:r>
            <a:r>
              <a:rPr sz="1200" spc="-4" dirty="0">
                <a:latin typeface="Calibri"/>
                <a:cs typeface="Calibri"/>
              </a:rPr>
              <a:t> </a:t>
            </a:r>
            <a:r>
              <a:rPr sz="1200" dirty="0">
                <a:latin typeface="Calibri"/>
                <a:cs typeface="Calibri"/>
              </a:rPr>
              <a:t>of</a:t>
            </a:r>
            <a:r>
              <a:rPr sz="1200" spc="-11" dirty="0">
                <a:latin typeface="Calibri"/>
                <a:cs typeface="Calibri"/>
              </a:rPr>
              <a:t> </a:t>
            </a:r>
            <a:r>
              <a:rPr sz="1200" spc="-17" dirty="0">
                <a:latin typeface="Calibri"/>
                <a:cs typeface="Calibri"/>
              </a:rPr>
              <a:t>the </a:t>
            </a:r>
            <a:r>
              <a:rPr sz="1200" spc="-7" dirty="0">
                <a:latin typeface="Calibri"/>
                <a:cs typeface="Calibri"/>
              </a:rPr>
              <a:t>assessment</a:t>
            </a:r>
            <a:r>
              <a:rPr sz="1200" spc="-13" dirty="0">
                <a:latin typeface="Calibri"/>
                <a:cs typeface="Calibri"/>
              </a:rPr>
              <a:t> </a:t>
            </a:r>
            <a:r>
              <a:rPr sz="1200" dirty="0">
                <a:latin typeface="Calibri"/>
                <a:cs typeface="Calibri"/>
              </a:rPr>
              <a:t>3.</a:t>
            </a:r>
            <a:r>
              <a:rPr sz="1200" spc="-7" dirty="0">
                <a:latin typeface="Calibri"/>
                <a:cs typeface="Calibri"/>
              </a:rPr>
              <a:t> Source</a:t>
            </a:r>
            <a:r>
              <a:rPr sz="1200" spc="-11" dirty="0">
                <a:latin typeface="Calibri"/>
                <a:cs typeface="Calibri"/>
              </a:rPr>
              <a:t> </a:t>
            </a:r>
            <a:r>
              <a:rPr sz="1200" dirty="0">
                <a:latin typeface="Calibri"/>
                <a:cs typeface="Calibri"/>
              </a:rPr>
              <a:t>of</a:t>
            </a:r>
            <a:r>
              <a:rPr sz="1200" spc="-7" dirty="0">
                <a:latin typeface="Calibri"/>
                <a:cs typeface="Calibri"/>
              </a:rPr>
              <a:t> </a:t>
            </a:r>
            <a:r>
              <a:rPr sz="1200" dirty="0">
                <a:latin typeface="Calibri"/>
                <a:cs typeface="Calibri"/>
              </a:rPr>
              <a:t>the</a:t>
            </a:r>
            <a:r>
              <a:rPr sz="1200" spc="-11" dirty="0">
                <a:latin typeface="Calibri"/>
                <a:cs typeface="Calibri"/>
              </a:rPr>
              <a:t> </a:t>
            </a:r>
            <a:r>
              <a:rPr sz="1200" spc="-7" dirty="0">
                <a:latin typeface="Calibri"/>
                <a:cs typeface="Calibri"/>
              </a:rPr>
              <a:t>requirement, </a:t>
            </a:r>
            <a:r>
              <a:rPr sz="1200" dirty="0">
                <a:latin typeface="Calibri"/>
                <a:cs typeface="Calibri"/>
              </a:rPr>
              <a:t>and</a:t>
            </a:r>
            <a:r>
              <a:rPr sz="1200" spc="-13" dirty="0">
                <a:latin typeface="Calibri"/>
                <a:cs typeface="Calibri"/>
              </a:rPr>
              <a:t> </a:t>
            </a:r>
            <a:r>
              <a:rPr sz="1200" dirty="0">
                <a:latin typeface="Calibri"/>
                <a:cs typeface="Calibri"/>
              </a:rPr>
              <a:t>if</a:t>
            </a:r>
            <a:r>
              <a:rPr sz="1200" spc="-7" dirty="0">
                <a:latin typeface="Calibri"/>
                <a:cs typeface="Calibri"/>
              </a:rPr>
              <a:t> information</a:t>
            </a:r>
            <a:r>
              <a:rPr sz="1200" spc="-11" dirty="0">
                <a:latin typeface="Calibri"/>
                <a:cs typeface="Calibri"/>
              </a:rPr>
              <a:t> </a:t>
            </a:r>
            <a:r>
              <a:rPr sz="1200" dirty="0">
                <a:latin typeface="Calibri"/>
                <a:cs typeface="Calibri"/>
              </a:rPr>
              <a:t>that</a:t>
            </a:r>
            <a:r>
              <a:rPr sz="1200" spc="-7" dirty="0">
                <a:latin typeface="Calibri"/>
                <a:cs typeface="Calibri"/>
              </a:rPr>
              <a:t> includes</a:t>
            </a:r>
            <a:r>
              <a:rPr sz="1200" dirty="0">
                <a:latin typeface="Calibri"/>
                <a:cs typeface="Calibri"/>
              </a:rPr>
              <a:t> a)</a:t>
            </a:r>
            <a:r>
              <a:rPr sz="1200" spc="-13" dirty="0">
                <a:latin typeface="Calibri"/>
                <a:cs typeface="Calibri"/>
              </a:rPr>
              <a:t> </a:t>
            </a:r>
            <a:r>
              <a:rPr sz="1200" dirty="0">
                <a:latin typeface="Calibri"/>
                <a:cs typeface="Calibri"/>
              </a:rPr>
              <a:t>Length</a:t>
            </a:r>
            <a:r>
              <a:rPr sz="1200" spc="-4" dirty="0">
                <a:latin typeface="Calibri"/>
                <a:cs typeface="Calibri"/>
              </a:rPr>
              <a:t> </a:t>
            </a:r>
            <a:r>
              <a:rPr sz="1200" spc="-17" dirty="0">
                <a:latin typeface="Calibri"/>
                <a:cs typeface="Calibri"/>
              </a:rPr>
              <a:t>of </a:t>
            </a:r>
            <a:r>
              <a:rPr sz="1200" dirty="0">
                <a:latin typeface="Calibri"/>
                <a:cs typeface="Calibri"/>
              </a:rPr>
              <a:t>time</a:t>
            </a:r>
            <a:r>
              <a:rPr sz="1200" spc="-31" dirty="0">
                <a:latin typeface="Calibri"/>
                <a:cs typeface="Calibri"/>
              </a:rPr>
              <a:t> </a:t>
            </a:r>
            <a:r>
              <a:rPr sz="1200" spc="-7" dirty="0">
                <a:latin typeface="Calibri"/>
                <a:cs typeface="Calibri"/>
              </a:rPr>
              <a:t>expected</a:t>
            </a:r>
            <a:r>
              <a:rPr sz="1200" spc="-17" dirty="0">
                <a:latin typeface="Calibri"/>
                <a:cs typeface="Calibri"/>
              </a:rPr>
              <a:t> </a:t>
            </a:r>
            <a:r>
              <a:rPr sz="1200" dirty="0">
                <a:latin typeface="Calibri"/>
                <a:cs typeface="Calibri"/>
              </a:rPr>
              <a:t>and</a:t>
            </a:r>
            <a:r>
              <a:rPr sz="1200" spc="-24" dirty="0">
                <a:latin typeface="Calibri"/>
                <a:cs typeface="Calibri"/>
              </a:rPr>
              <a:t> </a:t>
            </a:r>
            <a:r>
              <a:rPr sz="1200" dirty="0">
                <a:latin typeface="Calibri"/>
                <a:cs typeface="Calibri"/>
              </a:rPr>
              <a:t>schedule</a:t>
            </a:r>
            <a:r>
              <a:rPr sz="1200" spc="-17" dirty="0">
                <a:latin typeface="Calibri"/>
                <a:cs typeface="Calibri"/>
              </a:rPr>
              <a:t> </a:t>
            </a:r>
            <a:r>
              <a:rPr sz="1200" dirty="0">
                <a:latin typeface="Calibri"/>
                <a:cs typeface="Calibri"/>
              </a:rPr>
              <a:t>for</a:t>
            </a:r>
            <a:r>
              <a:rPr sz="1200" spc="-11" dirty="0">
                <a:latin typeface="Calibri"/>
                <a:cs typeface="Calibri"/>
              </a:rPr>
              <a:t> </a:t>
            </a:r>
            <a:r>
              <a:rPr sz="1200" dirty="0">
                <a:latin typeface="Calibri"/>
                <a:cs typeface="Calibri"/>
              </a:rPr>
              <a:t>the</a:t>
            </a:r>
            <a:r>
              <a:rPr sz="1200" spc="-13" dirty="0">
                <a:latin typeface="Calibri"/>
                <a:cs typeface="Calibri"/>
              </a:rPr>
              <a:t> </a:t>
            </a:r>
            <a:r>
              <a:rPr sz="1200" spc="-7" dirty="0">
                <a:latin typeface="Calibri"/>
                <a:cs typeface="Calibri"/>
              </a:rPr>
              <a:t>assessments</a:t>
            </a:r>
            <a:r>
              <a:rPr sz="1200" spc="-11" dirty="0">
                <a:latin typeface="Calibri"/>
                <a:cs typeface="Calibri"/>
              </a:rPr>
              <a:t> </a:t>
            </a:r>
            <a:r>
              <a:rPr sz="1200" dirty="0">
                <a:latin typeface="Calibri"/>
                <a:cs typeface="Calibri"/>
              </a:rPr>
              <a:t>b)</a:t>
            </a:r>
            <a:r>
              <a:rPr sz="1200" spc="-13" dirty="0">
                <a:latin typeface="Calibri"/>
                <a:cs typeface="Calibri"/>
              </a:rPr>
              <a:t> </a:t>
            </a:r>
            <a:r>
              <a:rPr sz="1200" dirty="0">
                <a:latin typeface="Calibri"/>
                <a:cs typeface="Calibri"/>
              </a:rPr>
              <a:t>Time</a:t>
            </a:r>
            <a:r>
              <a:rPr sz="1200" spc="-11" dirty="0">
                <a:latin typeface="Calibri"/>
                <a:cs typeface="Calibri"/>
              </a:rPr>
              <a:t> </a:t>
            </a:r>
            <a:r>
              <a:rPr sz="1200" dirty="0">
                <a:latin typeface="Calibri"/>
                <a:cs typeface="Calibri"/>
              </a:rPr>
              <a:t>and</a:t>
            </a:r>
            <a:r>
              <a:rPr sz="1200" spc="-20" dirty="0">
                <a:latin typeface="Calibri"/>
                <a:cs typeface="Calibri"/>
              </a:rPr>
              <a:t> </a:t>
            </a:r>
            <a:r>
              <a:rPr sz="1200" spc="-7" dirty="0">
                <a:latin typeface="Calibri"/>
                <a:cs typeface="Calibri"/>
              </a:rPr>
              <a:t>format</a:t>
            </a:r>
            <a:r>
              <a:rPr sz="1200" spc="-13" dirty="0">
                <a:latin typeface="Calibri"/>
                <a:cs typeface="Calibri"/>
              </a:rPr>
              <a:t> </a:t>
            </a:r>
            <a:r>
              <a:rPr sz="1200" dirty="0">
                <a:latin typeface="Calibri"/>
                <a:cs typeface="Calibri"/>
              </a:rPr>
              <a:t>for</a:t>
            </a:r>
            <a:r>
              <a:rPr sz="1200" spc="-11" dirty="0">
                <a:latin typeface="Calibri"/>
                <a:cs typeface="Calibri"/>
              </a:rPr>
              <a:t> </a:t>
            </a:r>
            <a:r>
              <a:rPr sz="1200" spc="-7" dirty="0">
                <a:latin typeface="Calibri"/>
                <a:cs typeface="Calibri"/>
              </a:rPr>
              <a:t>disseminating results.</a:t>
            </a:r>
            <a:endParaRPr sz="1200" dirty="0">
              <a:latin typeface="Calibri"/>
              <a:cs typeface="Calibri"/>
            </a:endParaRPr>
          </a:p>
          <a:p>
            <a:pPr>
              <a:spcBef>
                <a:spcPts val="37"/>
              </a:spcBef>
              <a:buFont typeface="Symbol"/>
              <a:buChar char=""/>
            </a:pPr>
            <a:endParaRPr sz="1200">
              <a:latin typeface="Calibri"/>
              <a:cs typeface="Calibri"/>
            </a:endParaRPr>
          </a:p>
          <a:p>
            <a:pPr marL="184150" marR="607060" indent="-156210">
              <a:lnSpc>
                <a:spcPct val="100699"/>
              </a:lnSpc>
              <a:buFont typeface="Symbol"/>
              <a:buChar char=""/>
              <a:tabLst>
                <a:tab pos="184000" algn="l"/>
                <a:tab pos="184865" algn="l"/>
              </a:tabLst>
            </a:pPr>
            <a:r>
              <a:rPr sz="1200" dirty="0">
                <a:latin typeface="Calibri"/>
                <a:cs typeface="Calibri"/>
              </a:rPr>
              <a:t>Request</a:t>
            </a:r>
            <a:r>
              <a:rPr sz="1200" spc="-20" dirty="0">
                <a:latin typeface="Calibri"/>
                <a:cs typeface="Calibri"/>
              </a:rPr>
              <a:t> </a:t>
            </a:r>
            <a:r>
              <a:rPr sz="1200" spc="-7" dirty="0">
                <a:latin typeface="Calibri"/>
                <a:cs typeface="Calibri"/>
              </a:rPr>
              <a:t>information</a:t>
            </a:r>
            <a:r>
              <a:rPr sz="1200" spc="-13" dirty="0">
                <a:latin typeface="Calibri"/>
                <a:cs typeface="Calibri"/>
              </a:rPr>
              <a:t> </a:t>
            </a:r>
            <a:r>
              <a:rPr sz="1200" spc="-7" dirty="0">
                <a:latin typeface="Calibri"/>
                <a:cs typeface="Calibri"/>
              </a:rPr>
              <a:t>regarding</a:t>
            </a:r>
            <a:r>
              <a:rPr sz="1200" spc="-13" dirty="0">
                <a:latin typeface="Calibri"/>
                <a:cs typeface="Calibri"/>
              </a:rPr>
              <a:t> </a:t>
            </a:r>
            <a:r>
              <a:rPr sz="1200" dirty="0">
                <a:latin typeface="Calibri"/>
                <a:cs typeface="Calibri"/>
              </a:rPr>
              <a:t>any</a:t>
            </a:r>
            <a:r>
              <a:rPr sz="1200" spc="-17" dirty="0">
                <a:latin typeface="Calibri"/>
                <a:cs typeface="Calibri"/>
              </a:rPr>
              <a:t> </a:t>
            </a:r>
            <a:r>
              <a:rPr sz="1200" dirty="0">
                <a:latin typeface="Calibri"/>
                <a:cs typeface="Calibri"/>
              </a:rPr>
              <a:t>State</a:t>
            </a:r>
            <a:r>
              <a:rPr sz="1200" spc="-17" dirty="0">
                <a:latin typeface="Calibri"/>
                <a:cs typeface="Calibri"/>
              </a:rPr>
              <a:t> </a:t>
            </a:r>
            <a:r>
              <a:rPr sz="1200" dirty="0">
                <a:latin typeface="Calibri"/>
                <a:cs typeface="Calibri"/>
              </a:rPr>
              <a:t>or</a:t>
            </a:r>
            <a:r>
              <a:rPr sz="1200" spc="-7" dirty="0">
                <a:latin typeface="Calibri"/>
                <a:cs typeface="Calibri"/>
              </a:rPr>
              <a:t> </a:t>
            </a:r>
            <a:r>
              <a:rPr sz="1200" dirty="0">
                <a:latin typeface="Calibri"/>
                <a:cs typeface="Calibri"/>
              </a:rPr>
              <a:t>local</a:t>
            </a:r>
            <a:r>
              <a:rPr sz="1200" spc="-13" dirty="0">
                <a:latin typeface="Calibri"/>
                <a:cs typeface="Calibri"/>
              </a:rPr>
              <a:t> </a:t>
            </a:r>
            <a:r>
              <a:rPr sz="1200" spc="-7" dirty="0">
                <a:latin typeface="Calibri"/>
                <a:cs typeface="Calibri"/>
              </a:rPr>
              <a:t>educational</a:t>
            </a:r>
            <a:r>
              <a:rPr sz="1200" spc="-11" dirty="0">
                <a:latin typeface="Calibri"/>
                <a:cs typeface="Calibri"/>
              </a:rPr>
              <a:t> </a:t>
            </a:r>
            <a:r>
              <a:rPr sz="1200" dirty="0">
                <a:latin typeface="Calibri"/>
                <a:cs typeface="Calibri"/>
              </a:rPr>
              <a:t>agency</a:t>
            </a:r>
            <a:r>
              <a:rPr sz="1200" spc="-13" dirty="0">
                <a:latin typeface="Calibri"/>
                <a:cs typeface="Calibri"/>
              </a:rPr>
              <a:t> </a:t>
            </a:r>
            <a:r>
              <a:rPr sz="1200" spc="-7" dirty="0">
                <a:latin typeface="Calibri"/>
                <a:cs typeface="Calibri"/>
              </a:rPr>
              <a:t>policy</a:t>
            </a:r>
            <a:r>
              <a:rPr sz="1200" spc="-20" dirty="0">
                <a:latin typeface="Calibri"/>
                <a:cs typeface="Calibri"/>
              </a:rPr>
              <a:t> </a:t>
            </a:r>
            <a:r>
              <a:rPr sz="1200" spc="-7" dirty="0">
                <a:latin typeface="Calibri"/>
                <a:cs typeface="Calibri"/>
              </a:rPr>
              <a:t>regarding </a:t>
            </a:r>
            <a:r>
              <a:rPr sz="1200" dirty="0">
                <a:latin typeface="Calibri"/>
                <a:cs typeface="Calibri"/>
              </a:rPr>
              <a:t>student</a:t>
            </a:r>
            <a:r>
              <a:rPr sz="1200" spc="-20" dirty="0">
                <a:latin typeface="Calibri"/>
                <a:cs typeface="Calibri"/>
              </a:rPr>
              <a:t> </a:t>
            </a:r>
            <a:r>
              <a:rPr sz="1200" spc="-7" dirty="0">
                <a:latin typeface="Calibri"/>
                <a:cs typeface="Calibri"/>
              </a:rPr>
              <a:t>participation</a:t>
            </a:r>
            <a:r>
              <a:rPr sz="1200" spc="-24" dirty="0">
                <a:latin typeface="Calibri"/>
                <a:cs typeface="Calibri"/>
              </a:rPr>
              <a:t> </a:t>
            </a:r>
            <a:r>
              <a:rPr sz="1200" dirty="0">
                <a:latin typeface="Calibri"/>
                <a:cs typeface="Calibri"/>
              </a:rPr>
              <a:t>in</a:t>
            </a:r>
            <a:r>
              <a:rPr sz="1200" spc="-24" dirty="0">
                <a:latin typeface="Calibri"/>
                <a:cs typeface="Calibri"/>
              </a:rPr>
              <a:t> </a:t>
            </a:r>
            <a:r>
              <a:rPr sz="1200" dirty="0">
                <a:latin typeface="Calibri"/>
                <a:cs typeface="Calibri"/>
              </a:rPr>
              <a:t>any</a:t>
            </a:r>
            <a:r>
              <a:rPr sz="1200" spc="-17" dirty="0">
                <a:latin typeface="Calibri"/>
                <a:cs typeface="Calibri"/>
              </a:rPr>
              <a:t> </a:t>
            </a:r>
            <a:r>
              <a:rPr sz="1200" dirty="0">
                <a:latin typeface="Calibri"/>
                <a:cs typeface="Calibri"/>
              </a:rPr>
              <a:t>mandated</a:t>
            </a:r>
            <a:r>
              <a:rPr sz="1200" spc="-20" dirty="0">
                <a:latin typeface="Calibri"/>
                <a:cs typeface="Calibri"/>
              </a:rPr>
              <a:t> </a:t>
            </a:r>
            <a:r>
              <a:rPr sz="1200" dirty="0">
                <a:latin typeface="Calibri"/>
                <a:cs typeface="Calibri"/>
              </a:rPr>
              <a:t>assessments.</a:t>
            </a:r>
            <a:r>
              <a:rPr sz="1200" spc="153" dirty="0">
                <a:latin typeface="Calibri"/>
                <a:cs typeface="Calibri"/>
              </a:rPr>
              <a:t> </a:t>
            </a:r>
            <a:r>
              <a:rPr sz="1200" dirty="0">
                <a:latin typeface="Calibri"/>
                <a:cs typeface="Calibri"/>
              </a:rPr>
              <a:t>The</a:t>
            </a:r>
            <a:r>
              <a:rPr sz="1200" spc="-13" dirty="0">
                <a:latin typeface="Calibri"/>
                <a:cs typeface="Calibri"/>
              </a:rPr>
              <a:t> </a:t>
            </a:r>
            <a:r>
              <a:rPr sz="1200" spc="-7" dirty="0">
                <a:latin typeface="Calibri"/>
                <a:cs typeface="Calibri"/>
              </a:rPr>
              <a:t>information</a:t>
            </a:r>
            <a:r>
              <a:rPr sz="1200" spc="-20" dirty="0">
                <a:latin typeface="Calibri"/>
                <a:cs typeface="Calibri"/>
              </a:rPr>
              <a:t> </a:t>
            </a:r>
            <a:r>
              <a:rPr sz="1200" dirty="0">
                <a:latin typeface="Calibri"/>
                <a:cs typeface="Calibri"/>
              </a:rPr>
              <a:t>must</a:t>
            </a:r>
            <a:r>
              <a:rPr sz="1200" spc="-27" dirty="0">
                <a:latin typeface="Calibri"/>
                <a:cs typeface="Calibri"/>
              </a:rPr>
              <a:t> </a:t>
            </a:r>
            <a:r>
              <a:rPr sz="1200" spc="-7" dirty="0">
                <a:latin typeface="Calibri"/>
                <a:cs typeface="Calibri"/>
              </a:rPr>
              <a:t>include</a:t>
            </a:r>
            <a:r>
              <a:rPr sz="1200" spc="-13" dirty="0">
                <a:latin typeface="Calibri"/>
                <a:cs typeface="Calibri"/>
              </a:rPr>
              <a:t> </a:t>
            </a:r>
            <a:r>
              <a:rPr sz="1200" spc="-34" dirty="0">
                <a:latin typeface="Calibri"/>
                <a:cs typeface="Calibri"/>
              </a:rPr>
              <a:t>a </a:t>
            </a:r>
            <a:r>
              <a:rPr sz="1200" dirty="0">
                <a:latin typeface="Calibri"/>
                <a:cs typeface="Calibri"/>
              </a:rPr>
              <a:t>policy,</a:t>
            </a:r>
            <a:r>
              <a:rPr sz="1200" spc="-20" dirty="0">
                <a:latin typeface="Calibri"/>
                <a:cs typeface="Calibri"/>
              </a:rPr>
              <a:t> </a:t>
            </a:r>
            <a:r>
              <a:rPr sz="1200" spc="-7" dirty="0">
                <a:latin typeface="Calibri"/>
                <a:cs typeface="Calibri"/>
              </a:rPr>
              <a:t>procedure,</a:t>
            </a:r>
            <a:r>
              <a:rPr sz="1200" spc="-20" dirty="0">
                <a:latin typeface="Calibri"/>
                <a:cs typeface="Calibri"/>
              </a:rPr>
              <a:t> </a:t>
            </a:r>
            <a:r>
              <a:rPr sz="1200" dirty="0">
                <a:latin typeface="Calibri"/>
                <a:cs typeface="Calibri"/>
              </a:rPr>
              <a:t>or</a:t>
            </a:r>
            <a:r>
              <a:rPr sz="1200" spc="-4" dirty="0">
                <a:latin typeface="Calibri"/>
                <a:cs typeface="Calibri"/>
              </a:rPr>
              <a:t> </a:t>
            </a:r>
            <a:r>
              <a:rPr sz="1200" spc="-7" dirty="0">
                <a:latin typeface="Calibri"/>
                <a:cs typeface="Calibri"/>
              </a:rPr>
              <a:t>parental</a:t>
            </a:r>
            <a:r>
              <a:rPr sz="1200" spc="-24" dirty="0">
                <a:latin typeface="Calibri"/>
                <a:cs typeface="Calibri"/>
              </a:rPr>
              <a:t> </a:t>
            </a:r>
            <a:r>
              <a:rPr sz="1200" dirty="0">
                <a:latin typeface="Calibri"/>
                <a:cs typeface="Calibri"/>
              </a:rPr>
              <a:t>right</a:t>
            </a:r>
            <a:r>
              <a:rPr sz="1200" spc="-13" dirty="0">
                <a:latin typeface="Calibri"/>
                <a:cs typeface="Calibri"/>
              </a:rPr>
              <a:t> </a:t>
            </a:r>
            <a:r>
              <a:rPr sz="1200" dirty="0">
                <a:latin typeface="Calibri"/>
                <a:cs typeface="Calibri"/>
              </a:rPr>
              <a:t>to</a:t>
            </a:r>
            <a:r>
              <a:rPr sz="1200" spc="-17" dirty="0">
                <a:latin typeface="Calibri"/>
                <a:cs typeface="Calibri"/>
              </a:rPr>
              <a:t> </a:t>
            </a:r>
            <a:r>
              <a:rPr sz="1200" dirty="0">
                <a:latin typeface="Calibri"/>
                <a:cs typeface="Calibri"/>
              </a:rPr>
              <a:t>opt</a:t>
            </a:r>
            <a:r>
              <a:rPr sz="1200" spc="-17" dirty="0">
                <a:latin typeface="Calibri"/>
                <a:cs typeface="Calibri"/>
              </a:rPr>
              <a:t> </a:t>
            </a:r>
            <a:r>
              <a:rPr sz="1200" dirty="0">
                <a:latin typeface="Calibri"/>
                <a:cs typeface="Calibri"/>
              </a:rPr>
              <a:t>the</a:t>
            </a:r>
            <a:r>
              <a:rPr sz="1200" spc="-20" dirty="0">
                <a:latin typeface="Calibri"/>
                <a:cs typeface="Calibri"/>
              </a:rPr>
              <a:t> </a:t>
            </a:r>
            <a:r>
              <a:rPr sz="1200" dirty="0">
                <a:latin typeface="Calibri"/>
                <a:cs typeface="Calibri"/>
              </a:rPr>
              <a:t>child</a:t>
            </a:r>
            <a:r>
              <a:rPr sz="1200" spc="-13" dirty="0">
                <a:latin typeface="Calibri"/>
                <a:cs typeface="Calibri"/>
              </a:rPr>
              <a:t> </a:t>
            </a:r>
            <a:r>
              <a:rPr sz="1200" dirty="0">
                <a:latin typeface="Calibri"/>
                <a:cs typeface="Calibri"/>
              </a:rPr>
              <a:t>out</a:t>
            </a:r>
            <a:r>
              <a:rPr sz="1200" spc="-24" dirty="0">
                <a:latin typeface="Calibri"/>
                <a:cs typeface="Calibri"/>
              </a:rPr>
              <a:t> </a:t>
            </a:r>
            <a:r>
              <a:rPr sz="1200" dirty="0">
                <a:latin typeface="Calibri"/>
                <a:cs typeface="Calibri"/>
              </a:rPr>
              <a:t>of</a:t>
            </a:r>
            <a:r>
              <a:rPr sz="1200" spc="-24" dirty="0">
                <a:latin typeface="Calibri"/>
                <a:cs typeface="Calibri"/>
              </a:rPr>
              <a:t> </a:t>
            </a:r>
            <a:r>
              <a:rPr sz="1200" dirty="0">
                <a:latin typeface="Calibri"/>
                <a:cs typeface="Calibri"/>
              </a:rPr>
              <a:t>such</a:t>
            </a:r>
            <a:r>
              <a:rPr sz="1200" spc="-11" dirty="0">
                <a:latin typeface="Calibri"/>
                <a:cs typeface="Calibri"/>
              </a:rPr>
              <a:t> </a:t>
            </a:r>
            <a:r>
              <a:rPr sz="1200" spc="-7" dirty="0">
                <a:latin typeface="Calibri"/>
                <a:cs typeface="Calibri"/>
              </a:rPr>
              <a:t>assessment,</a:t>
            </a:r>
            <a:r>
              <a:rPr sz="1200" spc="-17" dirty="0">
                <a:latin typeface="Calibri"/>
                <a:cs typeface="Calibri"/>
              </a:rPr>
              <a:t> </a:t>
            </a:r>
            <a:r>
              <a:rPr sz="1200" spc="-7" dirty="0">
                <a:latin typeface="Calibri"/>
                <a:cs typeface="Calibri"/>
              </a:rPr>
              <a:t>where applicable.</a:t>
            </a:r>
            <a:endParaRPr sz="1200" dirty="0">
              <a:latin typeface="Calibri"/>
              <a:cs typeface="Calibri"/>
            </a:endParaRPr>
          </a:p>
          <a:p>
            <a:pPr>
              <a:lnSpc>
                <a:spcPct val="100000"/>
              </a:lnSpc>
            </a:pPr>
            <a:endParaRPr sz="1200">
              <a:latin typeface="Calibri"/>
              <a:cs typeface="Calibri"/>
            </a:endParaRPr>
          </a:p>
          <a:p>
            <a:pPr>
              <a:spcBef>
                <a:spcPts val="7"/>
              </a:spcBef>
            </a:pPr>
            <a:endParaRPr sz="1200">
              <a:latin typeface="Calibri"/>
              <a:cs typeface="Calibri"/>
            </a:endParaRPr>
          </a:p>
          <a:p>
            <a:pPr marL="29845" marR="3175">
              <a:lnSpc>
                <a:spcPct val="101699"/>
              </a:lnSpc>
              <a:spcBef>
                <a:spcPts val="4"/>
              </a:spcBef>
            </a:pPr>
            <a:r>
              <a:rPr sz="1200" dirty="0">
                <a:latin typeface="Calibri"/>
                <a:cs typeface="Calibri"/>
              </a:rPr>
              <a:t>The</a:t>
            </a:r>
            <a:r>
              <a:rPr sz="1200" spc="75" dirty="0">
                <a:latin typeface="Calibri"/>
                <a:cs typeface="Calibri"/>
              </a:rPr>
              <a:t> </a:t>
            </a:r>
            <a:r>
              <a:rPr sz="1200" dirty="0">
                <a:latin typeface="Calibri"/>
                <a:cs typeface="Calibri"/>
              </a:rPr>
              <a:t>information</a:t>
            </a:r>
            <a:r>
              <a:rPr sz="1200" spc="61" dirty="0">
                <a:latin typeface="Calibri"/>
                <a:cs typeface="Calibri"/>
              </a:rPr>
              <a:t> </a:t>
            </a:r>
            <a:r>
              <a:rPr sz="1200" dirty="0">
                <a:latin typeface="Calibri"/>
                <a:cs typeface="Calibri"/>
              </a:rPr>
              <a:t>regarding</a:t>
            </a:r>
            <a:r>
              <a:rPr sz="1200" spc="75" dirty="0">
                <a:latin typeface="Calibri"/>
                <a:cs typeface="Calibri"/>
              </a:rPr>
              <a:t> </a:t>
            </a:r>
            <a:r>
              <a:rPr sz="1200" dirty="0">
                <a:latin typeface="Calibri"/>
                <a:cs typeface="Calibri"/>
              </a:rPr>
              <a:t>teacher’s</a:t>
            </a:r>
            <a:r>
              <a:rPr sz="1200" spc="92" dirty="0">
                <a:latin typeface="Calibri"/>
                <a:cs typeface="Calibri"/>
              </a:rPr>
              <a:t> </a:t>
            </a:r>
            <a:r>
              <a:rPr sz="1200" dirty="0">
                <a:latin typeface="Calibri"/>
                <a:cs typeface="Calibri"/>
              </a:rPr>
              <a:t>qualifications</a:t>
            </a:r>
            <a:r>
              <a:rPr sz="1200" spc="96" dirty="0">
                <a:latin typeface="Calibri"/>
                <a:cs typeface="Calibri"/>
              </a:rPr>
              <a:t> </a:t>
            </a:r>
            <a:r>
              <a:rPr sz="1200" dirty="0">
                <a:latin typeface="Calibri"/>
                <a:cs typeface="Calibri"/>
              </a:rPr>
              <a:t>in</a:t>
            </a:r>
            <a:r>
              <a:rPr sz="1200" spc="65" dirty="0">
                <a:latin typeface="Calibri"/>
                <a:cs typeface="Calibri"/>
              </a:rPr>
              <a:t> </a:t>
            </a:r>
            <a:r>
              <a:rPr sz="1200" dirty="0">
                <a:latin typeface="Calibri"/>
                <a:cs typeface="Calibri"/>
              </a:rPr>
              <a:t>accordance</a:t>
            </a:r>
            <a:r>
              <a:rPr sz="1200" spc="75" dirty="0">
                <a:latin typeface="Calibri"/>
                <a:cs typeface="Calibri"/>
              </a:rPr>
              <a:t> </a:t>
            </a:r>
            <a:r>
              <a:rPr sz="1200" dirty="0">
                <a:latin typeface="Calibri"/>
                <a:cs typeface="Calibri"/>
              </a:rPr>
              <a:t>with</a:t>
            </a:r>
            <a:r>
              <a:rPr sz="1200" spc="55" dirty="0">
                <a:latin typeface="Calibri"/>
                <a:cs typeface="Calibri"/>
              </a:rPr>
              <a:t> </a:t>
            </a:r>
            <a:r>
              <a:rPr sz="1200" spc="48" dirty="0">
                <a:latin typeface="Calibri"/>
                <a:cs typeface="Calibri"/>
              </a:rPr>
              <a:t>the</a:t>
            </a:r>
            <a:r>
              <a:rPr sz="1200" spc="136" dirty="0">
                <a:latin typeface="Calibri"/>
                <a:cs typeface="Calibri"/>
              </a:rPr>
              <a:t> </a:t>
            </a:r>
            <a:r>
              <a:rPr sz="1200" dirty="0">
                <a:latin typeface="Calibri"/>
                <a:cs typeface="Calibri"/>
              </a:rPr>
              <a:t>Every</a:t>
            </a:r>
            <a:r>
              <a:rPr sz="1200" spc="-20" dirty="0">
                <a:latin typeface="Calibri"/>
                <a:cs typeface="Calibri"/>
              </a:rPr>
              <a:t> </a:t>
            </a:r>
            <a:r>
              <a:rPr sz="1200" dirty="0">
                <a:latin typeface="Calibri"/>
                <a:cs typeface="Calibri"/>
              </a:rPr>
              <a:t>Student</a:t>
            </a:r>
            <a:r>
              <a:rPr sz="1200" spc="-17" dirty="0">
                <a:latin typeface="Calibri"/>
                <a:cs typeface="Calibri"/>
              </a:rPr>
              <a:t> </a:t>
            </a:r>
            <a:r>
              <a:rPr sz="1200" spc="-7" dirty="0">
                <a:latin typeface="Calibri"/>
                <a:cs typeface="Calibri"/>
              </a:rPr>
              <a:t>Succeeds </a:t>
            </a:r>
            <a:r>
              <a:rPr sz="1200" dirty="0">
                <a:latin typeface="Calibri"/>
                <a:cs typeface="Calibri"/>
              </a:rPr>
              <a:t>Act</a:t>
            </a:r>
            <a:r>
              <a:rPr sz="1200" spc="55" dirty="0">
                <a:latin typeface="Calibri"/>
                <a:cs typeface="Calibri"/>
              </a:rPr>
              <a:t> </a:t>
            </a:r>
            <a:r>
              <a:rPr sz="1200" dirty="0">
                <a:latin typeface="Calibri"/>
                <a:cs typeface="Calibri"/>
              </a:rPr>
              <a:t>may</a:t>
            </a:r>
            <a:r>
              <a:rPr sz="1200" spc="85" dirty="0">
                <a:latin typeface="Calibri"/>
                <a:cs typeface="Calibri"/>
              </a:rPr>
              <a:t> </a:t>
            </a:r>
            <a:r>
              <a:rPr sz="1200" dirty="0">
                <a:latin typeface="Calibri"/>
                <a:cs typeface="Calibri"/>
              </a:rPr>
              <a:t>be</a:t>
            </a:r>
            <a:r>
              <a:rPr sz="1200" spc="109" dirty="0">
                <a:latin typeface="Calibri"/>
                <a:cs typeface="Calibri"/>
              </a:rPr>
              <a:t> </a:t>
            </a:r>
            <a:r>
              <a:rPr sz="1200" spc="-7" dirty="0">
                <a:latin typeface="Calibri"/>
                <a:cs typeface="Calibri"/>
              </a:rPr>
              <a:t>obtained</a:t>
            </a:r>
            <a:r>
              <a:rPr sz="1200" spc="-13" dirty="0">
                <a:latin typeface="Calibri"/>
                <a:cs typeface="Calibri"/>
              </a:rPr>
              <a:t> </a:t>
            </a:r>
            <a:r>
              <a:rPr sz="1200" dirty="0">
                <a:latin typeface="Calibri"/>
                <a:cs typeface="Calibri"/>
              </a:rPr>
              <a:t>through</a:t>
            </a:r>
            <a:r>
              <a:rPr sz="1200" spc="105" dirty="0">
                <a:latin typeface="Calibri"/>
                <a:cs typeface="Calibri"/>
              </a:rPr>
              <a:t> </a:t>
            </a:r>
            <a:r>
              <a:rPr sz="1200" dirty="0">
                <a:latin typeface="Calibri"/>
                <a:cs typeface="Calibri"/>
              </a:rPr>
              <a:t>the</a:t>
            </a:r>
            <a:r>
              <a:rPr sz="1200" spc="-24" dirty="0">
                <a:latin typeface="Calibri"/>
                <a:cs typeface="Calibri"/>
              </a:rPr>
              <a:t> </a:t>
            </a:r>
            <a:r>
              <a:rPr sz="1200" dirty="0">
                <a:latin typeface="Calibri"/>
                <a:cs typeface="Calibri"/>
              </a:rPr>
              <a:t>school</a:t>
            </a:r>
            <a:r>
              <a:rPr sz="1200" spc="-11" dirty="0">
                <a:latin typeface="Calibri"/>
                <a:cs typeface="Calibri"/>
              </a:rPr>
              <a:t> </a:t>
            </a:r>
            <a:r>
              <a:rPr sz="1200" dirty="0">
                <a:latin typeface="Calibri"/>
                <a:cs typeface="Calibri"/>
              </a:rPr>
              <a:t>district.</a:t>
            </a:r>
            <a:r>
              <a:rPr sz="1200" spc="160" dirty="0">
                <a:latin typeface="Calibri"/>
                <a:cs typeface="Calibri"/>
              </a:rPr>
              <a:t> </a:t>
            </a:r>
            <a:r>
              <a:rPr sz="1200" dirty="0">
                <a:latin typeface="Calibri"/>
                <a:cs typeface="Calibri"/>
              </a:rPr>
              <a:t>Please</a:t>
            </a:r>
            <a:r>
              <a:rPr sz="1200" spc="17" dirty="0">
                <a:latin typeface="Calibri"/>
                <a:cs typeface="Calibri"/>
              </a:rPr>
              <a:t> </a:t>
            </a:r>
            <a:r>
              <a:rPr sz="1200" dirty="0">
                <a:latin typeface="Calibri"/>
                <a:cs typeface="Calibri"/>
              </a:rPr>
              <a:t>feel</a:t>
            </a:r>
            <a:r>
              <a:rPr sz="1200" spc="7" dirty="0">
                <a:latin typeface="Calibri"/>
                <a:cs typeface="Calibri"/>
              </a:rPr>
              <a:t> </a:t>
            </a:r>
            <a:r>
              <a:rPr sz="1200" dirty="0">
                <a:latin typeface="Calibri"/>
                <a:cs typeface="Calibri"/>
              </a:rPr>
              <a:t>free</a:t>
            </a:r>
            <a:r>
              <a:rPr sz="1200" spc="20" dirty="0">
                <a:latin typeface="Calibri"/>
                <a:cs typeface="Calibri"/>
              </a:rPr>
              <a:t> </a:t>
            </a:r>
            <a:r>
              <a:rPr sz="1200" dirty="0">
                <a:latin typeface="Calibri"/>
                <a:cs typeface="Calibri"/>
              </a:rPr>
              <a:t>to</a:t>
            </a:r>
            <a:r>
              <a:rPr sz="1200" spc="4" dirty="0">
                <a:latin typeface="Calibri"/>
                <a:cs typeface="Calibri"/>
              </a:rPr>
              <a:t> </a:t>
            </a:r>
            <a:r>
              <a:rPr sz="1200" dirty="0">
                <a:latin typeface="Calibri"/>
                <a:cs typeface="Calibri"/>
              </a:rPr>
              <a:t>contact</a:t>
            </a:r>
            <a:r>
              <a:rPr sz="1200" spc="7" dirty="0">
                <a:latin typeface="Calibri"/>
                <a:cs typeface="Calibri"/>
              </a:rPr>
              <a:t> </a:t>
            </a:r>
            <a:r>
              <a:rPr sz="1200" dirty="0">
                <a:latin typeface="Calibri"/>
                <a:cs typeface="Calibri"/>
              </a:rPr>
              <a:t>the</a:t>
            </a:r>
            <a:r>
              <a:rPr sz="1200" spc="24" dirty="0">
                <a:latin typeface="Calibri"/>
                <a:cs typeface="Calibri"/>
              </a:rPr>
              <a:t> </a:t>
            </a:r>
            <a:r>
              <a:rPr sz="1200" dirty="0">
                <a:latin typeface="Calibri"/>
                <a:cs typeface="Calibri"/>
              </a:rPr>
              <a:t>WCSD</a:t>
            </a:r>
            <a:r>
              <a:rPr sz="1200" spc="27" dirty="0">
                <a:latin typeface="Calibri"/>
                <a:cs typeface="Calibri"/>
              </a:rPr>
              <a:t> </a:t>
            </a:r>
            <a:r>
              <a:rPr sz="1200" dirty="0">
                <a:latin typeface="Calibri"/>
                <a:cs typeface="Calibri"/>
              </a:rPr>
              <a:t>Title</a:t>
            </a:r>
            <a:r>
              <a:rPr sz="1200" spc="34" dirty="0">
                <a:latin typeface="Calibri"/>
                <a:cs typeface="Calibri"/>
              </a:rPr>
              <a:t> </a:t>
            </a:r>
            <a:r>
              <a:rPr sz="1200" dirty="0">
                <a:latin typeface="Calibri"/>
                <a:cs typeface="Calibri"/>
              </a:rPr>
              <a:t>I</a:t>
            </a:r>
            <a:r>
              <a:rPr sz="1200" spc="-20" dirty="0">
                <a:latin typeface="Calibri"/>
                <a:cs typeface="Calibri"/>
              </a:rPr>
              <a:t> </a:t>
            </a:r>
            <a:r>
              <a:rPr sz="1200" dirty="0">
                <a:latin typeface="Calibri"/>
                <a:cs typeface="Calibri"/>
              </a:rPr>
              <a:t>office</a:t>
            </a:r>
            <a:r>
              <a:rPr sz="1200" spc="-4" dirty="0">
                <a:latin typeface="Calibri"/>
                <a:cs typeface="Calibri"/>
              </a:rPr>
              <a:t> </a:t>
            </a:r>
            <a:r>
              <a:rPr sz="1200" spc="-17" dirty="0">
                <a:latin typeface="Calibri"/>
                <a:cs typeface="Calibri"/>
              </a:rPr>
              <a:t>or </a:t>
            </a:r>
            <a:r>
              <a:rPr sz="1200" dirty="0">
                <a:latin typeface="Calibri"/>
                <a:cs typeface="Calibri"/>
              </a:rPr>
              <a:t>The</a:t>
            </a:r>
            <a:r>
              <a:rPr sz="1200" spc="7" dirty="0">
                <a:latin typeface="Calibri"/>
                <a:cs typeface="Calibri"/>
              </a:rPr>
              <a:t> </a:t>
            </a:r>
            <a:r>
              <a:rPr sz="1200" dirty="0">
                <a:latin typeface="Calibri"/>
                <a:cs typeface="Calibri"/>
              </a:rPr>
              <a:t>Human</a:t>
            </a:r>
            <a:r>
              <a:rPr sz="1200" spc="17" dirty="0">
                <a:latin typeface="Calibri"/>
                <a:cs typeface="Calibri"/>
              </a:rPr>
              <a:t> </a:t>
            </a:r>
            <a:r>
              <a:rPr sz="1200" dirty="0">
                <a:latin typeface="Calibri"/>
                <a:cs typeface="Calibri"/>
              </a:rPr>
              <a:t>Resources</a:t>
            </a:r>
            <a:r>
              <a:rPr sz="1200" spc="24" dirty="0">
                <a:latin typeface="Calibri"/>
                <a:cs typeface="Calibri"/>
              </a:rPr>
              <a:t> </a:t>
            </a:r>
            <a:r>
              <a:rPr sz="1200" dirty="0">
                <a:latin typeface="Calibri"/>
                <a:cs typeface="Calibri"/>
              </a:rPr>
              <a:t>Department</a:t>
            </a:r>
            <a:r>
              <a:rPr sz="1200" spc="31" dirty="0">
                <a:latin typeface="Calibri"/>
                <a:cs typeface="Calibri"/>
              </a:rPr>
              <a:t> </a:t>
            </a:r>
            <a:r>
              <a:rPr sz="1200" dirty="0">
                <a:latin typeface="Calibri"/>
                <a:cs typeface="Calibri"/>
              </a:rPr>
              <a:t>if</a:t>
            </a:r>
            <a:r>
              <a:rPr sz="1200" spc="4" dirty="0">
                <a:latin typeface="Calibri"/>
                <a:cs typeface="Calibri"/>
              </a:rPr>
              <a:t> </a:t>
            </a:r>
            <a:r>
              <a:rPr sz="1200" dirty="0">
                <a:latin typeface="Calibri"/>
                <a:cs typeface="Calibri"/>
              </a:rPr>
              <a:t>you</a:t>
            </a:r>
            <a:r>
              <a:rPr sz="1200" spc="17" dirty="0">
                <a:latin typeface="Calibri"/>
                <a:cs typeface="Calibri"/>
              </a:rPr>
              <a:t> </a:t>
            </a:r>
            <a:r>
              <a:rPr sz="1200" dirty="0">
                <a:latin typeface="Calibri"/>
                <a:cs typeface="Calibri"/>
              </a:rPr>
              <a:t>have</a:t>
            </a:r>
            <a:r>
              <a:rPr sz="1200" spc="24" dirty="0">
                <a:latin typeface="Calibri"/>
                <a:cs typeface="Calibri"/>
              </a:rPr>
              <a:t> </a:t>
            </a:r>
            <a:r>
              <a:rPr sz="1200" dirty="0">
                <a:latin typeface="Calibri"/>
                <a:cs typeface="Calibri"/>
              </a:rPr>
              <a:t>any</a:t>
            </a:r>
            <a:r>
              <a:rPr sz="1200" spc="4" dirty="0">
                <a:latin typeface="Calibri"/>
                <a:cs typeface="Calibri"/>
              </a:rPr>
              <a:t> </a:t>
            </a:r>
            <a:r>
              <a:rPr sz="1200" spc="-7" dirty="0">
                <a:latin typeface="Calibri"/>
                <a:cs typeface="Calibri"/>
              </a:rPr>
              <a:t>questions.</a:t>
            </a:r>
            <a:endParaRPr sz="1200" dirty="0">
              <a:latin typeface="Calibri"/>
              <a:cs typeface="Calibri"/>
            </a:endParaRPr>
          </a:p>
        </p:txBody>
      </p:sp>
      <p:sp>
        <p:nvSpPr>
          <p:cNvPr id="8" name="object 8"/>
          <p:cNvSpPr txBox="1"/>
          <p:nvPr/>
        </p:nvSpPr>
        <p:spPr>
          <a:xfrm>
            <a:off x="10924817" y="6457049"/>
            <a:ext cx="350260" cy="56438"/>
          </a:xfrm>
          <a:prstGeom prst="rect">
            <a:avLst/>
          </a:prstGeom>
        </p:spPr>
        <p:txBody>
          <a:bodyPr vert="horz" wrap="square" lIns="0" tIns="9092" rIns="0" bIns="0" rtlCol="0">
            <a:spAutoFit/>
          </a:bodyPr>
          <a:lstStyle/>
          <a:p>
            <a:pPr marL="8659">
              <a:spcBef>
                <a:spcPts val="72"/>
              </a:spcBef>
            </a:pPr>
            <a:r>
              <a:rPr sz="307" b="1" spc="-13">
                <a:latin typeface="Franklin Gothic Demi"/>
                <a:cs typeface="Franklin Gothic Demi"/>
              </a:rPr>
              <a:t>Cer</a:t>
            </a:r>
            <a:r>
              <a:rPr sz="307" b="1" spc="-44">
                <a:latin typeface="Franklin Gothic Demi"/>
                <a:cs typeface="Franklin Gothic Demi"/>
              </a:rPr>
              <a:t> </a:t>
            </a:r>
            <a:r>
              <a:rPr sz="307" b="1" spc="-7">
                <a:latin typeface="Franklin Gothic Demi"/>
                <a:cs typeface="Franklin Gothic Demi"/>
              </a:rPr>
              <a:t>tificate</a:t>
            </a:r>
            <a:r>
              <a:rPr sz="307" b="1" spc="-4">
                <a:latin typeface="Franklin Gothic Demi"/>
                <a:cs typeface="Franklin Gothic Demi"/>
              </a:rPr>
              <a:t> </a:t>
            </a:r>
            <a:r>
              <a:rPr sz="307" b="1">
                <a:latin typeface="Franklin Gothic Demi"/>
                <a:cs typeface="Franklin Gothic Demi"/>
              </a:rPr>
              <a:t>No.</a:t>
            </a:r>
            <a:r>
              <a:rPr sz="307" b="1" spc="13">
                <a:latin typeface="Franklin Gothic Demi"/>
                <a:cs typeface="Franklin Gothic Demi"/>
              </a:rPr>
              <a:t> </a:t>
            </a:r>
            <a:r>
              <a:rPr sz="307" b="1" spc="-13">
                <a:latin typeface="Franklin Gothic Demi"/>
                <a:cs typeface="Franklin Gothic Demi"/>
              </a:rPr>
              <a:t>4143</a:t>
            </a:r>
            <a:endParaRPr sz="307">
              <a:latin typeface="Franklin Gothic Demi"/>
              <a:cs typeface="Franklin Gothic Demi"/>
            </a:endParaRP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201750" y="5895866"/>
            <a:ext cx="378402" cy="359352"/>
            <a:chOff x="6118527" y="9260975"/>
            <a:chExt cx="554990" cy="527050"/>
          </a:xfrm>
        </p:grpSpPr>
        <p:pic>
          <p:nvPicPr>
            <p:cNvPr id="3" name="object 3"/>
            <p:cNvPicPr/>
            <p:nvPr/>
          </p:nvPicPr>
          <p:blipFill>
            <a:blip r:embed="rId2" cstate="print"/>
            <a:stretch>
              <a:fillRect/>
            </a:stretch>
          </p:blipFill>
          <p:spPr>
            <a:xfrm>
              <a:off x="6118527" y="9260975"/>
              <a:ext cx="554586" cy="526761"/>
            </a:xfrm>
            <a:prstGeom prst="rect">
              <a:avLst/>
            </a:prstGeom>
          </p:spPr>
        </p:pic>
        <p:sp>
          <p:nvSpPr>
            <p:cNvPr id="4" name="object 4"/>
            <p:cNvSpPr/>
            <p:nvPr/>
          </p:nvSpPr>
          <p:spPr>
            <a:xfrm>
              <a:off x="6359524" y="9783292"/>
              <a:ext cx="4445" cy="0"/>
            </a:xfrm>
            <a:custGeom>
              <a:avLst/>
              <a:gdLst/>
              <a:ahLst/>
              <a:cxnLst/>
              <a:rect l="l" t="t" r="r" b="b"/>
              <a:pathLst>
                <a:path w="4445">
                  <a:moveTo>
                    <a:pt x="0" y="0"/>
                  </a:moveTo>
                  <a:lnTo>
                    <a:pt x="4445" y="0"/>
                  </a:lnTo>
                </a:path>
              </a:pathLst>
            </a:custGeom>
            <a:ln w="4572">
              <a:solidFill>
                <a:srgbClr val="535353"/>
              </a:solidFill>
            </a:ln>
          </p:spPr>
          <p:txBody>
            <a:bodyPr wrap="square" lIns="0" tIns="0" rIns="0" bIns="0" rtlCol="0"/>
            <a:lstStyle/>
            <a:p>
              <a:endParaRPr sz="1227"/>
            </a:p>
          </p:txBody>
        </p:sp>
      </p:grpSp>
      <p:sp>
        <p:nvSpPr>
          <p:cNvPr id="5" name="object 5"/>
          <p:cNvSpPr txBox="1"/>
          <p:nvPr/>
        </p:nvSpPr>
        <p:spPr>
          <a:xfrm>
            <a:off x="2274505" y="135135"/>
            <a:ext cx="7866329" cy="6385693"/>
          </a:xfrm>
          <a:prstGeom prst="rect">
            <a:avLst/>
          </a:prstGeom>
        </p:spPr>
        <p:txBody>
          <a:bodyPr vert="horz" wrap="square" lIns="0" tIns="8226" rIns="0" bIns="0" rtlCol="0" anchor="t">
            <a:spAutoFit/>
          </a:bodyPr>
          <a:lstStyle/>
          <a:p>
            <a:pPr>
              <a:lnSpc>
                <a:spcPct val="100000"/>
              </a:lnSpc>
            </a:pPr>
            <a:endParaRPr sz="800" dirty="0">
              <a:latin typeface="Calibri"/>
              <a:cs typeface="Calibri"/>
            </a:endParaRPr>
          </a:p>
          <a:p>
            <a:pPr marL="228600" algn="ctr">
              <a:spcBef>
                <a:spcPts val="491"/>
              </a:spcBef>
            </a:pPr>
            <a:r>
              <a:rPr sz="1600" b="1" dirty="0">
                <a:latin typeface="Calibri"/>
                <a:cs typeface="Calibri"/>
              </a:rPr>
              <a:t>“DERECHOS</a:t>
            </a:r>
            <a:r>
              <a:rPr sz="1600" b="1" spc="-13" dirty="0">
                <a:latin typeface="Calibri"/>
                <a:cs typeface="Calibri"/>
              </a:rPr>
              <a:t> </a:t>
            </a:r>
            <a:r>
              <a:rPr sz="1600" b="1" dirty="0">
                <a:latin typeface="Calibri"/>
                <a:cs typeface="Calibri"/>
              </a:rPr>
              <a:t>DE</a:t>
            </a:r>
            <a:r>
              <a:rPr sz="1600" b="1" spc="-7" dirty="0">
                <a:latin typeface="Calibri"/>
                <a:cs typeface="Calibri"/>
              </a:rPr>
              <a:t> CONOCIMIENTO</a:t>
            </a:r>
            <a:r>
              <a:rPr sz="1600" b="1" spc="-11" dirty="0">
                <a:latin typeface="Calibri"/>
                <a:cs typeface="Calibri"/>
              </a:rPr>
              <a:t> </a:t>
            </a:r>
            <a:r>
              <a:rPr sz="1600" b="1" dirty="0">
                <a:latin typeface="Calibri"/>
                <a:cs typeface="Calibri"/>
              </a:rPr>
              <a:t>DE</a:t>
            </a:r>
            <a:r>
              <a:rPr sz="1600" b="1" spc="-7" dirty="0">
                <a:latin typeface="Calibri"/>
                <a:cs typeface="Calibri"/>
              </a:rPr>
              <a:t> PADRES”</a:t>
            </a:r>
            <a:endParaRPr sz="1600" dirty="0">
              <a:latin typeface="Calibri"/>
              <a:cs typeface="Calibri"/>
            </a:endParaRPr>
          </a:p>
          <a:p>
            <a:pPr>
              <a:lnSpc>
                <a:spcPct val="100000"/>
              </a:lnSpc>
            </a:pPr>
            <a:endParaRPr sz="1600" dirty="0">
              <a:latin typeface="Calibri"/>
              <a:cs typeface="Calibri"/>
            </a:endParaRPr>
          </a:p>
          <a:p>
            <a:pPr marL="8255" marR="636270">
              <a:lnSpc>
                <a:spcPct val="101699"/>
              </a:lnSpc>
              <a:spcBef>
                <a:spcPts val="699"/>
              </a:spcBef>
            </a:pPr>
            <a:r>
              <a:rPr sz="1200" dirty="0">
                <a:latin typeface="Calibri"/>
                <a:cs typeface="Calibri"/>
              </a:rPr>
              <a:t>El</a:t>
            </a:r>
            <a:r>
              <a:rPr sz="1200" spc="-20" dirty="0">
                <a:latin typeface="Calibri"/>
                <a:cs typeface="Calibri"/>
              </a:rPr>
              <a:t> </a:t>
            </a:r>
            <a:r>
              <a:rPr sz="1200" dirty="0">
                <a:latin typeface="Calibri"/>
                <a:cs typeface="Calibri"/>
              </a:rPr>
              <a:t>Distrito</a:t>
            </a:r>
            <a:r>
              <a:rPr sz="1200" spc="-11" dirty="0">
                <a:latin typeface="Calibri"/>
                <a:cs typeface="Calibri"/>
              </a:rPr>
              <a:t> </a:t>
            </a:r>
            <a:r>
              <a:rPr sz="1200" dirty="0">
                <a:latin typeface="Calibri"/>
                <a:cs typeface="Calibri"/>
              </a:rPr>
              <a:t>Escolar</a:t>
            </a:r>
            <a:r>
              <a:rPr sz="1200" spc="-11" dirty="0">
                <a:latin typeface="Calibri"/>
                <a:cs typeface="Calibri"/>
              </a:rPr>
              <a:t> </a:t>
            </a:r>
            <a:r>
              <a:rPr sz="1200" dirty="0">
                <a:latin typeface="Calibri"/>
                <a:cs typeface="Calibri"/>
              </a:rPr>
              <a:t>del</a:t>
            </a:r>
            <a:r>
              <a:rPr sz="1200" spc="-11" dirty="0">
                <a:latin typeface="Calibri"/>
                <a:cs typeface="Calibri"/>
              </a:rPr>
              <a:t> </a:t>
            </a:r>
            <a:r>
              <a:rPr sz="1200" dirty="0">
                <a:latin typeface="Calibri"/>
                <a:cs typeface="Calibri"/>
              </a:rPr>
              <a:t>Condado</a:t>
            </a:r>
            <a:r>
              <a:rPr sz="1200" spc="-11" dirty="0">
                <a:latin typeface="Calibri"/>
                <a:cs typeface="Calibri"/>
              </a:rPr>
              <a:t> </a:t>
            </a:r>
            <a:r>
              <a:rPr sz="1200" dirty="0">
                <a:latin typeface="Calibri"/>
                <a:cs typeface="Calibri"/>
              </a:rPr>
              <a:t>de</a:t>
            </a:r>
            <a:r>
              <a:rPr sz="1200" spc="-11" dirty="0">
                <a:latin typeface="Calibri"/>
                <a:cs typeface="Calibri"/>
              </a:rPr>
              <a:t> </a:t>
            </a:r>
            <a:r>
              <a:rPr sz="1200" dirty="0">
                <a:latin typeface="Calibri"/>
                <a:cs typeface="Calibri"/>
              </a:rPr>
              <a:t>Washoe</a:t>
            </a:r>
            <a:r>
              <a:rPr sz="1200" spc="-17" dirty="0">
                <a:latin typeface="Calibri"/>
                <a:cs typeface="Calibri"/>
              </a:rPr>
              <a:t> </a:t>
            </a:r>
            <a:r>
              <a:rPr sz="1200" dirty="0" err="1">
                <a:latin typeface="Calibri"/>
                <a:cs typeface="Calibri"/>
              </a:rPr>
              <a:t>está</a:t>
            </a:r>
            <a:r>
              <a:rPr sz="1200" spc="-24" dirty="0">
                <a:latin typeface="Calibri"/>
                <a:cs typeface="Calibri"/>
              </a:rPr>
              <a:t> </a:t>
            </a:r>
            <a:r>
              <a:rPr sz="1200" dirty="0" err="1">
                <a:latin typeface="Calibri"/>
                <a:cs typeface="Calibri"/>
              </a:rPr>
              <a:t>comprometido</a:t>
            </a:r>
            <a:r>
              <a:rPr sz="1200" spc="-11" dirty="0">
                <a:latin typeface="Calibri"/>
                <a:cs typeface="Calibri"/>
              </a:rPr>
              <a:t> </a:t>
            </a:r>
            <a:r>
              <a:rPr sz="1200" dirty="0">
                <a:latin typeface="Calibri"/>
                <a:cs typeface="Calibri"/>
              </a:rPr>
              <a:t>a</a:t>
            </a:r>
            <a:r>
              <a:rPr sz="1200" spc="-17" dirty="0">
                <a:latin typeface="Calibri"/>
                <a:cs typeface="Calibri"/>
              </a:rPr>
              <a:t> </a:t>
            </a:r>
            <a:r>
              <a:rPr sz="1200" dirty="0" err="1">
                <a:latin typeface="Calibri"/>
                <a:cs typeface="Calibri"/>
              </a:rPr>
              <a:t>seguir</a:t>
            </a:r>
            <a:r>
              <a:rPr sz="1200" spc="-11" dirty="0">
                <a:latin typeface="Calibri"/>
                <a:cs typeface="Calibri"/>
              </a:rPr>
              <a:t> </a:t>
            </a:r>
            <a:r>
              <a:rPr sz="1200" dirty="0">
                <a:latin typeface="Calibri"/>
                <a:cs typeface="Calibri"/>
              </a:rPr>
              <a:t>las</a:t>
            </a:r>
            <a:r>
              <a:rPr sz="1200" spc="-11" dirty="0">
                <a:latin typeface="Calibri"/>
                <a:cs typeface="Calibri"/>
              </a:rPr>
              <a:t> </a:t>
            </a:r>
            <a:r>
              <a:rPr sz="1200" dirty="0" err="1">
                <a:latin typeface="Calibri"/>
                <a:cs typeface="Calibri"/>
              </a:rPr>
              <a:t>pautas</a:t>
            </a:r>
            <a:r>
              <a:rPr sz="1200" spc="-7" dirty="0">
                <a:latin typeface="Calibri"/>
                <a:cs typeface="Calibri"/>
              </a:rPr>
              <a:t> </a:t>
            </a:r>
            <a:r>
              <a:rPr sz="1200" spc="-7" dirty="0" err="1">
                <a:latin typeface="Calibri"/>
                <a:cs typeface="Calibri"/>
              </a:rPr>
              <a:t>establecidas</a:t>
            </a:r>
            <a:r>
              <a:rPr sz="1200" spc="-7" dirty="0">
                <a:latin typeface="Calibri"/>
                <a:cs typeface="Calibri"/>
              </a:rPr>
              <a:t> </a:t>
            </a:r>
            <a:r>
              <a:rPr sz="1200" dirty="0">
                <a:latin typeface="Calibri"/>
                <a:cs typeface="Calibri"/>
              </a:rPr>
              <a:t>De</a:t>
            </a:r>
            <a:r>
              <a:rPr sz="1200" spc="-13" dirty="0">
                <a:latin typeface="Calibri"/>
                <a:cs typeface="Calibri"/>
              </a:rPr>
              <a:t> </a:t>
            </a:r>
            <a:r>
              <a:rPr sz="1200" dirty="0">
                <a:latin typeface="Calibri"/>
                <a:cs typeface="Calibri"/>
              </a:rPr>
              <a:t>la</a:t>
            </a:r>
            <a:r>
              <a:rPr sz="1200" spc="-7" dirty="0">
                <a:latin typeface="Calibri"/>
                <a:cs typeface="Calibri"/>
              </a:rPr>
              <a:t> </a:t>
            </a:r>
            <a:r>
              <a:rPr sz="1200" dirty="0">
                <a:latin typeface="Calibri"/>
                <a:cs typeface="Calibri"/>
              </a:rPr>
              <a:t>Ley</a:t>
            </a:r>
            <a:r>
              <a:rPr sz="1200" spc="-7" dirty="0">
                <a:latin typeface="Calibri"/>
                <a:cs typeface="Calibri"/>
              </a:rPr>
              <a:t> </a:t>
            </a:r>
            <a:r>
              <a:rPr sz="1200" dirty="0">
                <a:latin typeface="Calibri"/>
                <a:cs typeface="Calibri"/>
              </a:rPr>
              <a:t>Cada</a:t>
            </a:r>
            <a:r>
              <a:rPr sz="1200" spc="-7" dirty="0">
                <a:latin typeface="Calibri"/>
                <a:cs typeface="Calibri"/>
              </a:rPr>
              <a:t> </a:t>
            </a:r>
            <a:r>
              <a:rPr sz="1200" dirty="0" err="1">
                <a:latin typeface="Calibri"/>
                <a:cs typeface="Calibri"/>
              </a:rPr>
              <a:t>Estudiante</a:t>
            </a:r>
            <a:r>
              <a:rPr sz="1200" spc="-4" dirty="0">
                <a:latin typeface="Calibri"/>
                <a:cs typeface="Calibri"/>
              </a:rPr>
              <a:t> </a:t>
            </a:r>
            <a:r>
              <a:rPr sz="1200" dirty="0" err="1">
                <a:latin typeface="Calibri"/>
                <a:cs typeface="Calibri"/>
              </a:rPr>
              <a:t>Triunfa</a:t>
            </a:r>
            <a:r>
              <a:rPr sz="1200" dirty="0">
                <a:latin typeface="Calibri"/>
                <a:cs typeface="Calibri"/>
              </a:rPr>
              <a:t>,</a:t>
            </a:r>
            <a:r>
              <a:rPr sz="1200" spc="-7" dirty="0">
                <a:latin typeface="Calibri"/>
                <a:cs typeface="Calibri"/>
              </a:rPr>
              <a:t> </a:t>
            </a:r>
            <a:r>
              <a:rPr sz="1200" dirty="0">
                <a:latin typeface="Calibri"/>
                <a:cs typeface="Calibri"/>
              </a:rPr>
              <a:t>la</a:t>
            </a:r>
            <a:r>
              <a:rPr sz="1200" spc="-7" dirty="0">
                <a:latin typeface="Calibri"/>
                <a:cs typeface="Calibri"/>
              </a:rPr>
              <a:t> </a:t>
            </a:r>
            <a:r>
              <a:rPr sz="1200" dirty="0" err="1">
                <a:latin typeface="Calibri"/>
                <a:cs typeface="Calibri"/>
              </a:rPr>
              <a:t>cual</a:t>
            </a:r>
            <a:r>
              <a:rPr sz="1200" spc="-11" dirty="0">
                <a:latin typeface="Calibri"/>
                <a:cs typeface="Calibri"/>
              </a:rPr>
              <a:t> </a:t>
            </a:r>
            <a:r>
              <a:rPr sz="1200" dirty="0" err="1">
                <a:latin typeface="Calibri"/>
                <a:cs typeface="Calibri"/>
              </a:rPr>
              <a:t>está</a:t>
            </a:r>
            <a:r>
              <a:rPr sz="1200" spc="-17" dirty="0">
                <a:latin typeface="Calibri"/>
                <a:cs typeface="Calibri"/>
              </a:rPr>
              <a:t> </a:t>
            </a:r>
            <a:r>
              <a:rPr sz="1200" dirty="0" err="1">
                <a:latin typeface="Calibri"/>
                <a:cs typeface="Calibri"/>
              </a:rPr>
              <a:t>vigente</a:t>
            </a:r>
            <a:r>
              <a:rPr sz="1200" dirty="0">
                <a:latin typeface="Calibri"/>
                <a:cs typeface="Calibri"/>
              </a:rPr>
              <a:t> </a:t>
            </a:r>
            <a:r>
              <a:rPr sz="1200" dirty="0" err="1">
                <a:latin typeface="Calibri"/>
                <a:cs typeface="Calibri"/>
              </a:rPr>
              <a:t>durante</a:t>
            </a:r>
            <a:r>
              <a:rPr sz="1200" spc="-7" dirty="0">
                <a:latin typeface="Calibri"/>
                <a:cs typeface="Calibri"/>
              </a:rPr>
              <a:t> </a:t>
            </a:r>
            <a:r>
              <a:rPr sz="1200" dirty="0" err="1">
                <a:latin typeface="Calibri"/>
                <a:cs typeface="Calibri"/>
              </a:rPr>
              <a:t>el</a:t>
            </a:r>
            <a:r>
              <a:rPr sz="1200" spc="-11" dirty="0">
                <a:latin typeface="Calibri"/>
                <a:cs typeface="Calibri"/>
              </a:rPr>
              <a:t> </a:t>
            </a:r>
            <a:r>
              <a:rPr sz="1200" dirty="0" err="1">
                <a:latin typeface="Calibri"/>
                <a:cs typeface="Calibri"/>
              </a:rPr>
              <a:t>año</a:t>
            </a:r>
            <a:r>
              <a:rPr sz="1200" spc="-4" dirty="0">
                <a:latin typeface="Calibri"/>
                <a:cs typeface="Calibri"/>
              </a:rPr>
              <a:t> </a:t>
            </a:r>
            <a:r>
              <a:rPr sz="1200" dirty="0">
                <a:latin typeface="Calibri"/>
                <a:cs typeface="Calibri"/>
              </a:rPr>
              <a:t>escolar</a:t>
            </a:r>
            <a:r>
              <a:rPr sz="1200" spc="-7" dirty="0">
                <a:latin typeface="Calibri"/>
                <a:cs typeface="Calibri"/>
              </a:rPr>
              <a:t> </a:t>
            </a:r>
            <a:r>
              <a:rPr lang="en-US" sz="1200" spc="-7" dirty="0">
                <a:latin typeface="Calibri"/>
                <a:cs typeface="Calibri"/>
              </a:rPr>
              <a:t>2024-2025</a:t>
            </a:r>
            <a:r>
              <a:rPr sz="1200" spc="-7" dirty="0">
                <a:latin typeface="Calibri"/>
                <a:cs typeface="Calibri"/>
              </a:rPr>
              <a:t>.</a:t>
            </a:r>
            <a:endParaRPr sz="1200" dirty="0">
              <a:latin typeface="Calibri"/>
              <a:cs typeface="Calibri"/>
            </a:endParaRPr>
          </a:p>
          <a:p>
            <a:pPr>
              <a:spcBef>
                <a:spcPts val="17"/>
              </a:spcBef>
            </a:pPr>
            <a:endParaRPr sz="1200" dirty="0">
              <a:latin typeface="Calibri"/>
              <a:cs typeface="Calibri"/>
            </a:endParaRPr>
          </a:p>
          <a:p>
            <a:pPr marR="3530600" algn="r"/>
            <a:r>
              <a:rPr sz="1200" dirty="0" err="1">
                <a:latin typeface="Calibri"/>
                <a:cs typeface="Calibri"/>
              </a:rPr>
              <a:t>Usted</a:t>
            </a:r>
            <a:r>
              <a:rPr sz="1200" spc="-13" dirty="0">
                <a:latin typeface="Calibri"/>
                <a:cs typeface="Calibri"/>
              </a:rPr>
              <a:t> </a:t>
            </a:r>
            <a:r>
              <a:rPr sz="1200" dirty="0" err="1">
                <a:latin typeface="Calibri"/>
                <a:cs typeface="Calibri"/>
              </a:rPr>
              <a:t>tiene</a:t>
            </a:r>
            <a:r>
              <a:rPr sz="1200" spc="-11" dirty="0">
                <a:latin typeface="Calibri"/>
                <a:cs typeface="Calibri"/>
              </a:rPr>
              <a:t> </a:t>
            </a:r>
            <a:r>
              <a:rPr sz="1200" dirty="0">
                <a:latin typeface="Calibri"/>
                <a:cs typeface="Calibri"/>
              </a:rPr>
              <a:t>derecho</a:t>
            </a:r>
            <a:r>
              <a:rPr sz="1200" spc="-11" dirty="0">
                <a:latin typeface="Calibri"/>
                <a:cs typeface="Calibri"/>
              </a:rPr>
              <a:t> </a:t>
            </a:r>
            <a:r>
              <a:rPr sz="1200" spc="-17" dirty="0">
                <a:latin typeface="Calibri"/>
                <a:cs typeface="Calibri"/>
              </a:rPr>
              <a:t>a:</a:t>
            </a:r>
            <a:endParaRPr sz="1200" dirty="0">
              <a:latin typeface="Calibri"/>
              <a:cs typeface="Calibri"/>
            </a:endParaRPr>
          </a:p>
          <a:p>
            <a:pPr>
              <a:spcBef>
                <a:spcPts val="17"/>
              </a:spcBef>
            </a:pPr>
            <a:endParaRPr sz="1200" dirty="0">
              <a:latin typeface="Calibri"/>
              <a:cs typeface="Calibri"/>
            </a:endParaRPr>
          </a:p>
          <a:p>
            <a:pPr marL="320040" indent="-156210">
              <a:buChar char="•"/>
              <a:tabLst>
                <a:tab pos="320376" algn="l"/>
                <a:tab pos="320808" algn="l"/>
              </a:tabLst>
            </a:pPr>
            <a:r>
              <a:rPr sz="1200" dirty="0" err="1">
                <a:latin typeface="Calibri"/>
                <a:cs typeface="Calibri"/>
              </a:rPr>
              <a:t>Conocer</a:t>
            </a:r>
            <a:r>
              <a:rPr sz="1200" spc="-13" dirty="0">
                <a:latin typeface="Calibri"/>
                <a:cs typeface="Calibri"/>
              </a:rPr>
              <a:t> </a:t>
            </a:r>
            <a:r>
              <a:rPr sz="1200" dirty="0" err="1">
                <a:latin typeface="Calibri"/>
                <a:cs typeface="Calibri"/>
              </a:rPr>
              <a:t>el</a:t>
            </a:r>
            <a:r>
              <a:rPr sz="1200" spc="-13" dirty="0">
                <a:latin typeface="Calibri"/>
                <a:cs typeface="Calibri"/>
              </a:rPr>
              <a:t> </a:t>
            </a:r>
            <a:r>
              <a:rPr sz="1200" dirty="0" err="1">
                <a:latin typeface="Calibri"/>
                <a:cs typeface="Calibri"/>
              </a:rPr>
              <a:t>nivel</a:t>
            </a:r>
            <a:r>
              <a:rPr sz="1200" spc="-11" dirty="0">
                <a:latin typeface="Calibri"/>
                <a:cs typeface="Calibri"/>
              </a:rPr>
              <a:t> </a:t>
            </a:r>
            <a:r>
              <a:rPr sz="1200" dirty="0">
                <a:latin typeface="Calibri"/>
                <a:cs typeface="Calibri"/>
              </a:rPr>
              <a:t>de</a:t>
            </a:r>
            <a:r>
              <a:rPr sz="1200" spc="-4" dirty="0">
                <a:latin typeface="Calibri"/>
                <a:cs typeface="Calibri"/>
              </a:rPr>
              <a:t> </a:t>
            </a:r>
            <a:r>
              <a:rPr sz="1200" dirty="0" err="1">
                <a:latin typeface="Calibri"/>
                <a:cs typeface="Calibri"/>
              </a:rPr>
              <a:t>logro</a:t>
            </a:r>
            <a:r>
              <a:rPr sz="1200" spc="-13" dirty="0">
                <a:latin typeface="Calibri"/>
                <a:cs typeface="Calibri"/>
              </a:rPr>
              <a:t> </a:t>
            </a:r>
            <a:r>
              <a:rPr sz="1200" dirty="0">
                <a:latin typeface="Calibri"/>
                <a:cs typeface="Calibri"/>
              </a:rPr>
              <a:t>de</a:t>
            </a:r>
            <a:r>
              <a:rPr sz="1200" spc="-4" dirty="0">
                <a:latin typeface="Calibri"/>
                <a:cs typeface="Calibri"/>
              </a:rPr>
              <a:t> </a:t>
            </a:r>
            <a:r>
              <a:rPr sz="1200" dirty="0" err="1">
                <a:latin typeface="Calibri"/>
                <a:cs typeface="Calibri"/>
              </a:rPr>
              <a:t>su</a:t>
            </a:r>
            <a:r>
              <a:rPr sz="1200" spc="-13" dirty="0">
                <a:latin typeface="Calibri"/>
                <a:cs typeface="Calibri"/>
              </a:rPr>
              <a:t> </a:t>
            </a:r>
            <a:r>
              <a:rPr sz="1200" dirty="0" err="1">
                <a:latin typeface="Calibri"/>
                <a:cs typeface="Calibri"/>
              </a:rPr>
              <a:t>hijo</a:t>
            </a:r>
            <a:r>
              <a:rPr sz="1200" spc="-11" dirty="0">
                <a:latin typeface="Calibri"/>
                <a:cs typeface="Calibri"/>
              </a:rPr>
              <a:t> </a:t>
            </a:r>
            <a:r>
              <a:rPr sz="1200" dirty="0" err="1">
                <a:latin typeface="Calibri"/>
                <a:cs typeface="Calibri"/>
              </a:rPr>
              <a:t>en</a:t>
            </a:r>
            <a:r>
              <a:rPr sz="1200" spc="-11" dirty="0">
                <a:latin typeface="Calibri"/>
                <a:cs typeface="Calibri"/>
              </a:rPr>
              <a:t> </a:t>
            </a:r>
            <a:r>
              <a:rPr sz="1200" dirty="0" err="1">
                <a:latin typeface="Calibri"/>
                <a:cs typeface="Calibri"/>
              </a:rPr>
              <a:t>cada</a:t>
            </a:r>
            <a:r>
              <a:rPr sz="1200" dirty="0">
                <a:latin typeface="Calibri"/>
                <a:cs typeface="Calibri"/>
              </a:rPr>
              <a:t> </a:t>
            </a:r>
            <a:r>
              <a:rPr sz="1200" dirty="0" err="1">
                <a:latin typeface="Calibri"/>
                <a:cs typeface="Calibri"/>
              </a:rPr>
              <a:t>una</a:t>
            </a:r>
            <a:r>
              <a:rPr sz="1200" spc="-11" dirty="0">
                <a:latin typeface="Calibri"/>
                <a:cs typeface="Calibri"/>
              </a:rPr>
              <a:t> </a:t>
            </a:r>
            <a:r>
              <a:rPr sz="1200" dirty="0">
                <a:latin typeface="Calibri"/>
                <a:cs typeface="Calibri"/>
              </a:rPr>
              <a:t>de</a:t>
            </a:r>
            <a:r>
              <a:rPr sz="1200" spc="-11" dirty="0">
                <a:latin typeface="Calibri"/>
                <a:cs typeface="Calibri"/>
              </a:rPr>
              <a:t> </a:t>
            </a:r>
            <a:r>
              <a:rPr sz="1200" dirty="0">
                <a:latin typeface="Calibri"/>
                <a:cs typeface="Calibri"/>
              </a:rPr>
              <a:t>las</a:t>
            </a:r>
            <a:r>
              <a:rPr sz="1200" spc="-7" dirty="0">
                <a:latin typeface="Calibri"/>
                <a:cs typeface="Calibri"/>
              </a:rPr>
              <a:t> </a:t>
            </a:r>
            <a:r>
              <a:rPr sz="1200" dirty="0" err="1">
                <a:latin typeface="Calibri"/>
                <a:cs typeface="Calibri"/>
              </a:rPr>
              <a:t>evaluaciones</a:t>
            </a:r>
            <a:r>
              <a:rPr sz="1200" spc="-11" dirty="0">
                <a:latin typeface="Calibri"/>
                <a:cs typeface="Calibri"/>
              </a:rPr>
              <a:t> </a:t>
            </a:r>
            <a:r>
              <a:rPr sz="1200" dirty="0">
                <a:latin typeface="Calibri"/>
                <a:cs typeface="Calibri"/>
              </a:rPr>
              <a:t>del</a:t>
            </a:r>
            <a:r>
              <a:rPr sz="1200" spc="-11" dirty="0">
                <a:latin typeface="Calibri"/>
                <a:cs typeface="Calibri"/>
              </a:rPr>
              <a:t> </a:t>
            </a:r>
            <a:r>
              <a:rPr sz="1200" dirty="0" err="1">
                <a:latin typeface="Calibri"/>
                <a:cs typeface="Calibri"/>
              </a:rPr>
              <a:t>estado</a:t>
            </a:r>
            <a:r>
              <a:rPr sz="1200" spc="-4" dirty="0">
                <a:latin typeface="Calibri"/>
                <a:cs typeface="Calibri"/>
              </a:rPr>
              <a:t> </a:t>
            </a:r>
            <a:r>
              <a:rPr sz="1200" spc="-7" dirty="0" err="1">
                <a:latin typeface="Calibri"/>
                <a:cs typeface="Calibri"/>
              </a:rPr>
              <a:t>académico</a:t>
            </a:r>
            <a:r>
              <a:rPr sz="1200" spc="-7" dirty="0">
                <a:latin typeface="Calibri"/>
                <a:cs typeface="Calibri"/>
              </a:rPr>
              <a:t>.</a:t>
            </a:r>
            <a:endParaRPr sz="1200" dirty="0">
              <a:latin typeface="Calibri"/>
              <a:cs typeface="Calibri"/>
            </a:endParaRPr>
          </a:p>
          <a:p>
            <a:pPr>
              <a:lnSpc>
                <a:spcPct val="100000"/>
              </a:lnSpc>
              <a:buFont typeface="Calibri"/>
              <a:buChar char="•"/>
            </a:pPr>
            <a:endParaRPr sz="1200" dirty="0">
              <a:latin typeface="Calibri"/>
              <a:cs typeface="Calibri"/>
            </a:endParaRPr>
          </a:p>
          <a:p>
            <a:pPr marL="320040" marR="3175" indent="-156210">
              <a:lnSpc>
                <a:spcPct val="101699"/>
              </a:lnSpc>
              <a:buChar char="•"/>
              <a:tabLst>
                <a:tab pos="320376" algn="l"/>
                <a:tab pos="320808" algn="l"/>
              </a:tabLst>
            </a:pPr>
            <a:r>
              <a:rPr sz="1200" dirty="0" err="1">
                <a:latin typeface="Calibri"/>
                <a:cs typeface="Calibri"/>
              </a:rPr>
              <a:t>Solicitar</a:t>
            </a:r>
            <a:r>
              <a:rPr sz="1200" spc="-24" dirty="0">
                <a:latin typeface="Calibri"/>
                <a:cs typeface="Calibri"/>
              </a:rPr>
              <a:t> </a:t>
            </a:r>
            <a:r>
              <a:rPr sz="1200" dirty="0" err="1">
                <a:latin typeface="Calibri"/>
                <a:cs typeface="Calibri"/>
              </a:rPr>
              <a:t>información</a:t>
            </a:r>
            <a:r>
              <a:rPr sz="1200" spc="-13" dirty="0">
                <a:latin typeface="Calibri"/>
                <a:cs typeface="Calibri"/>
              </a:rPr>
              <a:t> </a:t>
            </a:r>
            <a:r>
              <a:rPr sz="1200" dirty="0" err="1">
                <a:latin typeface="Calibri"/>
                <a:cs typeface="Calibri"/>
              </a:rPr>
              <a:t>sobre</a:t>
            </a:r>
            <a:r>
              <a:rPr sz="1200" spc="-7" dirty="0">
                <a:latin typeface="Calibri"/>
                <a:cs typeface="Calibri"/>
              </a:rPr>
              <a:t> </a:t>
            </a:r>
            <a:r>
              <a:rPr sz="1200" dirty="0">
                <a:latin typeface="Calibri"/>
                <a:cs typeface="Calibri"/>
              </a:rPr>
              <a:t>las</a:t>
            </a:r>
            <a:r>
              <a:rPr sz="1200" spc="-17" dirty="0">
                <a:latin typeface="Calibri"/>
                <a:cs typeface="Calibri"/>
              </a:rPr>
              <a:t> </a:t>
            </a:r>
            <a:r>
              <a:rPr sz="1200" dirty="0" err="1">
                <a:latin typeface="Calibri"/>
                <a:cs typeface="Calibri"/>
              </a:rPr>
              <a:t>calificaciones</a:t>
            </a:r>
            <a:r>
              <a:rPr sz="1200" spc="-7" dirty="0">
                <a:latin typeface="Calibri"/>
                <a:cs typeface="Calibri"/>
              </a:rPr>
              <a:t> </a:t>
            </a:r>
            <a:r>
              <a:rPr sz="1200" dirty="0" err="1">
                <a:latin typeface="Calibri"/>
                <a:cs typeface="Calibri"/>
              </a:rPr>
              <a:t>profesionales</a:t>
            </a:r>
            <a:r>
              <a:rPr sz="1200" spc="-7" dirty="0">
                <a:latin typeface="Calibri"/>
                <a:cs typeface="Calibri"/>
              </a:rPr>
              <a:t> </a:t>
            </a:r>
            <a:r>
              <a:rPr sz="1200" dirty="0">
                <a:latin typeface="Calibri"/>
                <a:cs typeface="Calibri"/>
              </a:rPr>
              <a:t>de</a:t>
            </a:r>
            <a:r>
              <a:rPr sz="1200" spc="-17" dirty="0">
                <a:latin typeface="Calibri"/>
                <a:cs typeface="Calibri"/>
              </a:rPr>
              <a:t> </a:t>
            </a:r>
            <a:r>
              <a:rPr sz="1200" dirty="0" err="1">
                <a:latin typeface="Calibri"/>
                <a:cs typeface="Calibri"/>
              </a:rPr>
              <a:t>los</a:t>
            </a:r>
            <a:r>
              <a:rPr sz="1200" spc="-11" dirty="0">
                <a:latin typeface="Calibri"/>
                <a:cs typeface="Calibri"/>
              </a:rPr>
              <a:t> </a:t>
            </a:r>
            <a:r>
              <a:rPr sz="1200" dirty="0">
                <a:latin typeface="Calibri"/>
                <a:cs typeface="Calibri"/>
              </a:rPr>
              <a:t>maestros</a:t>
            </a:r>
            <a:r>
              <a:rPr sz="1200" spc="-7" dirty="0">
                <a:latin typeface="Calibri"/>
                <a:cs typeface="Calibri"/>
              </a:rPr>
              <a:t> </a:t>
            </a:r>
            <a:r>
              <a:rPr sz="1200" dirty="0">
                <a:latin typeface="Calibri"/>
                <a:cs typeface="Calibri"/>
              </a:rPr>
              <a:t>de</a:t>
            </a:r>
            <a:r>
              <a:rPr sz="1200" spc="-17" dirty="0">
                <a:latin typeface="Calibri"/>
                <a:cs typeface="Calibri"/>
              </a:rPr>
              <a:t> </a:t>
            </a:r>
            <a:r>
              <a:rPr sz="1200" dirty="0" err="1">
                <a:latin typeface="Calibri"/>
                <a:cs typeface="Calibri"/>
              </a:rPr>
              <a:t>su</a:t>
            </a:r>
            <a:r>
              <a:rPr sz="1200" spc="-17" dirty="0">
                <a:latin typeface="Calibri"/>
                <a:cs typeface="Calibri"/>
              </a:rPr>
              <a:t> </a:t>
            </a:r>
            <a:r>
              <a:rPr sz="1200" dirty="0" err="1">
                <a:latin typeface="Calibri"/>
                <a:cs typeface="Calibri"/>
              </a:rPr>
              <a:t>hijo</a:t>
            </a:r>
            <a:r>
              <a:rPr sz="1200" spc="-13" dirty="0">
                <a:latin typeface="Calibri"/>
                <a:cs typeface="Calibri"/>
              </a:rPr>
              <a:t> </a:t>
            </a:r>
            <a:r>
              <a:rPr sz="1200" dirty="0" err="1">
                <a:latin typeface="Calibri"/>
                <a:cs typeface="Calibri"/>
              </a:rPr>
              <a:t>en</a:t>
            </a:r>
            <a:r>
              <a:rPr sz="1200" spc="-11" dirty="0">
                <a:latin typeface="Calibri"/>
                <a:cs typeface="Calibri"/>
              </a:rPr>
              <a:t> </a:t>
            </a:r>
            <a:r>
              <a:rPr sz="1200" dirty="0" err="1">
                <a:latin typeface="Calibri"/>
                <a:cs typeface="Calibri"/>
              </a:rPr>
              <a:t>el</a:t>
            </a:r>
            <a:r>
              <a:rPr sz="1200" spc="-17" dirty="0">
                <a:latin typeface="Calibri"/>
                <a:cs typeface="Calibri"/>
              </a:rPr>
              <a:t> </a:t>
            </a:r>
            <a:r>
              <a:rPr sz="1200" dirty="0" err="1">
                <a:latin typeface="Calibri"/>
                <a:cs typeface="Calibri"/>
              </a:rPr>
              <a:t>salón</a:t>
            </a:r>
            <a:r>
              <a:rPr sz="1200" spc="-13" dirty="0">
                <a:latin typeface="Calibri"/>
                <a:cs typeface="Calibri"/>
              </a:rPr>
              <a:t> </a:t>
            </a:r>
            <a:r>
              <a:rPr sz="1200" spc="-17" dirty="0">
                <a:latin typeface="Calibri"/>
                <a:cs typeface="Calibri"/>
              </a:rPr>
              <a:t>de </a:t>
            </a:r>
            <a:r>
              <a:rPr sz="1200" dirty="0" err="1">
                <a:latin typeface="Calibri"/>
                <a:cs typeface="Calibri"/>
              </a:rPr>
              <a:t>clases</a:t>
            </a:r>
            <a:r>
              <a:rPr sz="1200" dirty="0">
                <a:latin typeface="Calibri"/>
                <a:cs typeface="Calibri"/>
              </a:rPr>
              <a:t>,</a:t>
            </a:r>
            <a:r>
              <a:rPr sz="1200" spc="-20" dirty="0">
                <a:latin typeface="Calibri"/>
                <a:cs typeface="Calibri"/>
              </a:rPr>
              <a:t> </a:t>
            </a:r>
            <a:r>
              <a:rPr sz="1200" dirty="0">
                <a:latin typeface="Calibri"/>
                <a:cs typeface="Calibri"/>
              </a:rPr>
              <a:t>las</a:t>
            </a:r>
            <a:r>
              <a:rPr sz="1200" spc="-13" dirty="0">
                <a:latin typeface="Calibri"/>
                <a:cs typeface="Calibri"/>
              </a:rPr>
              <a:t> </a:t>
            </a:r>
            <a:r>
              <a:rPr sz="1200" dirty="0" err="1">
                <a:latin typeface="Calibri"/>
                <a:cs typeface="Calibri"/>
              </a:rPr>
              <a:t>cuales</a:t>
            </a:r>
            <a:r>
              <a:rPr sz="1200" spc="-11" dirty="0">
                <a:latin typeface="Calibri"/>
                <a:cs typeface="Calibri"/>
              </a:rPr>
              <a:t> </a:t>
            </a:r>
            <a:r>
              <a:rPr sz="1200" dirty="0" err="1">
                <a:latin typeface="Calibri"/>
                <a:cs typeface="Calibri"/>
              </a:rPr>
              <a:t>deben</a:t>
            </a:r>
            <a:r>
              <a:rPr sz="1200" spc="-13" dirty="0">
                <a:latin typeface="Calibri"/>
                <a:cs typeface="Calibri"/>
              </a:rPr>
              <a:t> </a:t>
            </a:r>
            <a:r>
              <a:rPr sz="1200" dirty="0" err="1">
                <a:latin typeface="Calibri"/>
                <a:cs typeface="Calibri"/>
              </a:rPr>
              <a:t>incluir</a:t>
            </a:r>
            <a:r>
              <a:rPr sz="1200" spc="-13" dirty="0">
                <a:latin typeface="Calibri"/>
                <a:cs typeface="Calibri"/>
              </a:rPr>
              <a:t> </a:t>
            </a:r>
            <a:r>
              <a:rPr sz="1200" dirty="0" err="1">
                <a:latin typeface="Calibri"/>
                <a:cs typeface="Calibri"/>
              </a:rPr>
              <a:t>cumplir</a:t>
            </a:r>
            <a:r>
              <a:rPr sz="1200" spc="-13" dirty="0">
                <a:latin typeface="Calibri"/>
                <a:cs typeface="Calibri"/>
              </a:rPr>
              <a:t> </a:t>
            </a:r>
            <a:r>
              <a:rPr sz="1200" dirty="0">
                <a:latin typeface="Calibri"/>
                <a:cs typeface="Calibri"/>
              </a:rPr>
              <a:t>con</a:t>
            </a:r>
            <a:r>
              <a:rPr sz="1200" spc="-13" dirty="0">
                <a:latin typeface="Calibri"/>
                <a:cs typeface="Calibri"/>
              </a:rPr>
              <a:t> </a:t>
            </a:r>
            <a:r>
              <a:rPr sz="1200" dirty="0" err="1">
                <a:latin typeface="Calibri"/>
                <a:cs typeface="Calibri"/>
              </a:rPr>
              <a:t>los</a:t>
            </a:r>
            <a:r>
              <a:rPr sz="1200" spc="-13" dirty="0">
                <a:latin typeface="Calibri"/>
                <a:cs typeface="Calibri"/>
              </a:rPr>
              <a:t> </a:t>
            </a:r>
            <a:r>
              <a:rPr sz="1200" dirty="0" err="1">
                <a:latin typeface="Calibri"/>
                <a:cs typeface="Calibri"/>
              </a:rPr>
              <a:t>requisitos</a:t>
            </a:r>
            <a:r>
              <a:rPr sz="1200" spc="-13" dirty="0">
                <a:latin typeface="Calibri"/>
                <a:cs typeface="Calibri"/>
              </a:rPr>
              <a:t> </a:t>
            </a:r>
            <a:r>
              <a:rPr sz="1200" dirty="0">
                <a:latin typeface="Calibri"/>
                <a:cs typeface="Calibri"/>
              </a:rPr>
              <a:t>de</a:t>
            </a:r>
            <a:r>
              <a:rPr sz="1200" spc="-7" dirty="0">
                <a:latin typeface="Calibri"/>
                <a:cs typeface="Calibri"/>
              </a:rPr>
              <a:t> </a:t>
            </a:r>
            <a:r>
              <a:rPr sz="1200" dirty="0" err="1">
                <a:latin typeface="Calibri"/>
                <a:cs typeface="Calibri"/>
              </a:rPr>
              <a:t>certificación</a:t>
            </a:r>
            <a:r>
              <a:rPr sz="1200" spc="-13" dirty="0">
                <a:latin typeface="Calibri"/>
                <a:cs typeface="Calibri"/>
              </a:rPr>
              <a:t> </a:t>
            </a:r>
            <a:r>
              <a:rPr sz="1200" dirty="0">
                <a:latin typeface="Calibri"/>
                <a:cs typeface="Calibri"/>
              </a:rPr>
              <a:t>y</a:t>
            </a:r>
            <a:r>
              <a:rPr sz="1200" spc="-13" dirty="0">
                <a:latin typeface="Calibri"/>
                <a:cs typeface="Calibri"/>
              </a:rPr>
              <a:t> </a:t>
            </a:r>
            <a:r>
              <a:rPr sz="1200" dirty="0" err="1">
                <a:latin typeface="Calibri"/>
                <a:cs typeface="Calibri"/>
              </a:rPr>
              <a:t>licenciatura</a:t>
            </a:r>
            <a:r>
              <a:rPr sz="1200" spc="-11" dirty="0">
                <a:latin typeface="Calibri"/>
                <a:cs typeface="Calibri"/>
              </a:rPr>
              <a:t> </a:t>
            </a:r>
            <a:r>
              <a:rPr sz="1200" dirty="0" err="1">
                <a:latin typeface="Calibri"/>
                <a:cs typeface="Calibri"/>
              </a:rPr>
              <a:t>estatales</a:t>
            </a:r>
            <a:r>
              <a:rPr sz="1200" spc="-13" dirty="0">
                <a:latin typeface="Calibri"/>
                <a:cs typeface="Calibri"/>
              </a:rPr>
              <a:t> </a:t>
            </a:r>
            <a:r>
              <a:rPr sz="1200" dirty="0">
                <a:latin typeface="Calibri"/>
                <a:cs typeface="Calibri"/>
              </a:rPr>
              <a:t>de</a:t>
            </a:r>
            <a:r>
              <a:rPr sz="1200" spc="-7" dirty="0">
                <a:latin typeface="Calibri"/>
                <a:cs typeface="Calibri"/>
              </a:rPr>
              <a:t> </a:t>
            </a:r>
            <a:r>
              <a:rPr sz="1200" spc="-17" dirty="0">
                <a:latin typeface="Calibri"/>
                <a:cs typeface="Calibri"/>
              </a:rPr>
              <a:t>NV </a:t>
            </a:r>
            <a:r>
              <a:rPr sz="1200" dirty="0">
                <a:latin typeface="Calibri"/>
                <a:cs typeface="Calibri"/>
              </a:rPr>
              <a:t>para</a:t>
            </a:r>
            <a:r>
              <a:rPr sz="1200" spc="-20" dirty="0">
                <a:latin typeface="Calibri"/>
                <a:cs typeface="Calibri"/>
              </a:rPr>
              <a:t> </a:t>
            </a:r>
            <a:r>
              <a:rPr sz="1200" dirty="0" err="1">
                <a:latin typeface="Calibri"/>
                <a:cs typeface="Calibri"/>
              </a:rPr>
              <a:t>los</a:t>
            </a:r>
            <a:r>
              <a:rPr sz="1200" spc="-11" dirty="0">
                <a:latin typeface="Calibri"/>
                <a:cs typeface="Calibri"/>
              </a:rPr>
              <a:t> </a:t>
            </a:r>
            <a:r>
              <a:rPr sz="1200" dirty="0" err="1">
                <a:latin typeface="Calibri"/>
                <a:cs typeface="Calibri"/>
              </a:rPr>
              <a:t>niveles</a:t>
            </a:r>
            <a:r>
              <a:rPr sz="1200" spc="-7" dirty="0">
                <a:latin typeface="Calibri"/>
                <a:cs typeface="Calibri"/>
              </a:rPr>
              <a:t> </a:t>
            </a:r>
            <a:r>
              <a:rPr sz="1200" dirty="0">
                <a:latin typeface="Calibri"/>
                <a:cs typeface="Calibri"/>
              </a:rPr>
              <a:t>de</a:t>
            </a:r>
            <a:r>
              <a:rPr sz="1200" spc="-11" dirty="0">
                <a:latin typeface="Calibri"/>
                <a:cs typeface="Calibri"/>
              </a:rPr>
              <a:t> </a:t>
            </a:r>
            <a:r>
              <a:rPr sz="1200" dirty="0" err="1">
                <a:latin typeface="Calibri"/>
                <a:cs typeface="Calibri"/>
              </a:rPr>
              <a:t>grado</a:t>
            </a:r>
            <a:r>
              <a:rPr sz="1200" spc="-13" dirty="0">
                <a:latin typeface="Calibri"/>
                <a:cs typeface="Calibri"/>
              </a:rPr>
              <a:t> </a:t>
            </a:r>
            <a:r>
              <a:rPr sz="1200" dirty="0">
                <a:latin typeface="Calibri"/>
                <a:cs typeface="Calibri"/>
              </a:rPr>
              <a:t>y</a:t>
            </a:r>
            <a:r>
              <a:rPr sz="1200" spc="-13" dirty="0">
                <a:latin typeface="Calibri"/>
                <a:cs typeface="Calibri"/>
              </a:rPr>
              <a:t> </a:t>
            </a:r>
            <a:r>
              <a:rPr sz="1200" dirty="0" err="1">
                <a:latin typeface="Calibri"/>
                <a:cs typeface="Calibri"/>
              </a:rPr>
              <a:t>áreas</a:t>
            </a:r>
            <a:r>
              <a:rPr sz="1200" spc="-11" dirty="0">
                <a:latin typeface="Calibri"/>
                <a:cs typeface="Calibri"/>
              </a:rPr>
              <a:t> </a:t>
            </a:r>
            <a:r>
              <a:rPr sz="1200" dirty="0" err="1">
                <a:latin typeface="Calibri"/>
                <a:cs typeface="Calibri"/>
              </a:rPr>
              <a:t>temáticas</a:t>
            </a:r>
            <a:r>
              <a:rPr sz="1200" spc="-11" dirty="0">
                <a:latin typeface="Calibri"/>
                <a:cs typeface="Calibri"/>
              </a:rPr>
              <a:t> </a:t>
            </a:r>
            <a:r>
              <a:rPr sz="1200" dirty="0" err="1">
                <a:latin typeface="Calibri"/>
                <a:cs typeface="Calibri"/>
              </a:rPr>
              <a:t>en</a:t>
            </a:r>
            <a:r>
              <a:rPr sz="1200" spc="-11" dirty="0">
                <a:latin typeface="Calibri"/>
                <a:cs typeface="Calibri"/>
              </a:rPr>
              <a:t> </a:t>
            </a:r>
            <a:r>
              <a:rPr sz="1200" dirty="0">
                <a:latin typeface="Calibri"/>
                <a:cs typeface="Calibri"/>
              </a:rPr>
              <a:t>las</a:t>
            </a:r>
            <a:r>
              <a:rPr sz="1200" spc="-11" dirty="0">
                <a:latin typeface="Calibri"/>
                <a:cs typeface="Calibri"/>
              </a:rPr>
              <a:t> </a:t>
            </a:r>
            <a:r>
              <a:rPr sz="1200" dirty="0">
                <a:latin typeface="Calibri"/>
                <a:cs typeface="Calibri"/>
              </a:rPr>
              <a:t>que</a:t>
            </a:r>
            <a:r>
              <a:rPr sz="1200" spc="-7" dirty="0">
                <a:latin typeface="Calibri"/>
                <a:cs typeface="Calibri"/>
              </a:rPr>
              <a:t> </a:t>
            </a:r>
            <a:r>
              <a:rPr sz="1200" dirty="0" err="1">
                <a:latin typeface="Calibri"/>
                <a:cs typeface="Calibri"/>
              </a:rPr>
              <a:t>el</a:t>
            </a:r>
            <a:r>
              <a:rPr sz="1200" spc="-13" dirty="0">
                <a:latin typeface="Calibri"/>
                <a:cs typeface="Calibri"/>
              </a:rPr>
              <a:t> </a:t>
            </a:r>
            <a:r>
              <a:rPr sz="1200" dirty="0">
                <a:latin typeface="Calibri"/>
                <a:cs typeface="Calibri"/>
              </a:rPr>
              <a:t>maestro</a:t>
            </a:r>
            <a:r>
              <a:rPr sz="1200" spc="-13" dirty="0">
                <a:latin typeface="Calibri"/>
                <a:cs typeface="Calibri"/>
              </a:rPr>
              <a:t> </a:t>
            </a:r>
            <a:r>
              <a:rPr sz="1200" dirty="0" err="1">
                <a:latin typeface="Calibri"/>
                <a:cs typeface="Calibri"/>
              </a:rPr>
              <a:t>proporciona</a:t>
            </a:r>
            <a:r>
              <a:rPr sz="1200" spc="-13" dirty="0">
                <a:latin typeface="Calibri"/>
                <a:cs typeface="Calibri"/>
              </a:rPr>
              <a:t> </a:t>
            </a:r>
            <a:r>
              <a:rPr sz="1200" dirty="0" err="1">
                <a:latin typeface="Calibri"/>
                <a:cs typeface="Calibri"/>
              </a:rPr>
              <a:t>instrucción</a:t>
            </a:r>
            <a:r>
              <a:rPr sz="1200" dirty="0">
                <a:latin typeface="Calibri"/>
                <a:cs typeface="Calibri"/>
              </a:rPr>
              <a:t>.</a:t>
            </a:r>
            <a:r>
              <a:rPr sz="1200" spc="-13" dirty="0">
                <a:latin typeface="Calibri"/>
                <a:cs typeface="Calibri"/>
              </a:rPr>
              <a:t> </a:t>
            </a:r>
            <a:r>
              <a:rPr sz="1200" dirty="0">
                <a:latin typeface="Calibri"/>
                <a:cs typeface="Calibri"/>
              </a:rPr>
              <a:t>Esto</a:t>
            </a:r>
            <a:r>
              <a:rPr sz="1200" spc="-7" dirty="0">
                <a:latin typeface="Calibri"/>
                <a:cs typeface="Calibri"/>
              </a:rPr>
              <a:t> </a:t>
            </a:r>
            <a:r>
              <a:rPr sz="1200" spc="-7" dirty="0" err="1">
                <a:latin typeface="Calibri"/>
                <a:cs typeface="Calibri"/>
              </a:rPr>
              <a:t>incluye</a:t>
            </a:r>
            <a:r>
              <a:rPr sz="1200" spc="-7" dirty="0">
                <a:latin typeface="Calibri"/>
                <a:cs typeface="Calibri"/>
              </a:rPr>
              <a:t> </a:t>
            </a:r>
            <a:r>
              <a:rPr sz="1200" dirty="0">
                <a:latin typeface="Calibri"/>
                <a:cs typeface="Calibri"/>
              </a:rPr>
              <a:t>la</a:t>
            </a:r>
            <a:r>
              <a:rPr sz="1200" spc="-13" dirty="0">
                <a:latin typeface="Calibri"/>
                <a:cs typeface="Calibri"/>
              </a:rPr>
              <a:t> </a:t>
            </a:r>
            <a:r>
              <a:rPr sz="1200" dirty="0" err="1">
                <a:latin typeface="Calibri"/>
                <a:cs typeface="Calibri"/>
              </a:rPr>
              <a:t>enseñanza</a:t>
            </a:r>
            <a:r>
              <a:rPr sz="1200" spc="-7" dirty="0">
                <a:latin typeface="Calibri"/>
                <a:cs typeface="Calibri"/>
              </a:rPr>
              <a:t> </a:t>
            </a:r>
            <a:r>
              <a:rPr sz="1200" dirty="0" err="1">
                <a:latin typeface="Calibri"/>
                <a:cs typeface="Calibri"/>
              </a:rPr>
              <a:t>en</a:t>
            </a:r>
            <a:r>
              <a:rPr sz="1200" spc="-13" dirty="0">
                <a:latin typeface="Calibri"/>
                <a:cs typeface="Calibri"/>
              </a:rPr>
              <a:t> </a:t>
            </a:r>
            <a:r>
              <a:rPr sz="1200" dirty="0" err="1">
                <a:latin typeface="Calibri"/>
                <a:cs typeface="Calibri"/>
              </a:rPr>
              <a:t>estado</a:t>
            </a:r>
            <a:r>
              <a:rPr sz="1200" spc="-11" dirty="0">
                <a:latin typeface="Calibri"/>
                <a:cs typeface="Calibri"/>
              </a:rPr>
              <a:t> </a:t>
            </a:r>
            <a:r>
              <a:rPr sz="1200" dirty="0">
                <a:latin typeface="Calibri"/>
                <a:cs typeface="Calibri"/>
              </a:rPr>
              <a:t>de</a:t>
            </a:r>
            <a:r>
              <a:rPr sz="1200" spc="-4" dirty="0">
                <a:latin typeface="Calibri"/>
                <a:cs typeface="Calibri"/>
              </a:rPr>
              <a:t> </a:t>
            </a:r>
            <a:r>
              <a:rPr sz="1200" dirty="0" err="1">
                <a:latin typeface="Calibri"/>
                <a:cs typeface="Calibri"/>
              </a:rPr>
              <a:t>emergencia</a:t>
            </a:r>
            <a:r>
              <a:rPr sz="1200" spc="-7" dirty="0">
                <a:latin typeface="Calibri"/>
                <a:cs typeface="Calibri"/>
              </a:rPr>
              <a:t> </a:t>
            </a:r>
            <a:r>
              <a:rPr sz="1200" dirty="0">
                <a:latin typeface="Calibri"/>
                <a:cs typeface="Calibri"/>
              </a:rPr>
              <a:t>u</a:t>
            </a:r>
            <a:r>
              <a:rPr sz="1200" spc="-11" dirty="0">
                <a:latin typeface="Calibri"/>
                <a:cs typeface="Calibri"/>
              </a:rPr>
              <a:t> </a:t>
            </a:r>
            <a:r>
              <a:rPr sz="1200" dirty="0" err="1">
                <a:latin typeface="Calibri"/>
                <a:cs typeface="Calibri"/>
              </a:rPr>
              <a:t>otro</a:t>
            </a:r>
            <a:r>
              <a:rPr sz="1200" spc="-11" dirty="0">
                <a:latin typeface="Calibri"/>
                <a:cs typeface="Calibri"/>
              </a:rPr>
              <a:t> </a:t>
            </a:r>
            <a:r>
              <a:rPr sz="1200" dirty="0" err="1">
                <a:latin typeface="Calibri"/>
                <a:cs typeface="Calibri"/>
              </a:rPr>
              <a:t>estado</a:t>
            </a:r>
            <a:r>
              <a:rPr sz="1200" dirty="0">
                <a:latin typeface="Calibri"/>
                <a:cs typeface="Calibri"/>
              </a:rPr>
              <a:t> provisional</a:t>
            </a:r>
            <a:r>
              <a:rPr sz="1200" spc="-7" dirty="0">
                <a:latin typeface="Calibri"/>
                <a:cs typeface="Calibri"/>
              </a:rPr>
              <a:t> </a:t>
            </a:r>
            <a:r>
              <a:rPr sz="1200" dirty="0">
                <a:latin typeface="Calibri"/>
                <a:cs typeface="Calibri"/>
              </a:rPr>
              <a:t>y</a:t>
            </a:r>
            <a:r>
              <a:rPr sz="1200" spc="-17" dirty="0">
                <a:latin typeface="Calibri"/>
                <a:cs typeface="Calibri"/>
              </a:rPr>
              <a:t> </a:t>
            </a:r>
            <a:r>
              <a:rPr sz="1200" dirty="0" err="1">
                <a:latin typeface="Calibri"/>
                <a:cs typeface="Calibri"/>
              </a:rPr>
              <a:t>está</a:t>
            </a:r>
            <a:r>
              <a:rPr sz="1200" spc="-13" dirty="0">
                <a:latin typeface="Calibri"/>
                <a:cs typeface="Calibri"/>
              </a:rPr>
              <a:t> </a:t>
            </a:r>
            <a:r>
              <a:rPr sz="1200" dirty="0" err="1">
                <a:latin typeface="Calibri"/>
                <a:cs typeface="Calibri"/>
              </a:rPr>
              <a:t>enseñando</a:t>
            </a:r>
            <a:r>
              <a:rPr sz="1200" spc="-4" dirty="0">
                <a:latin typeface="Calibri"/>
                <a:cs typeface="Calibri"/>
              </a:rPr>
              <a:t> </a:t>
            </a:r>
            <a:r>
              <a:rPr sz="1200" dirty="0" err="1">
                <a:latin typeface="Calibri"/>
                <a:cs typeface="Calibri"/>
              </a:rPr>
              <a:t>en</a:t>
            </a:r>
            <a:r>
              <a:rPr sz="1200" spc="4" dirty="0">
                <a:latin typeface="Calibri"/>
                <a:cs typeface="Calibri"/>
              </a:rPr>
              <a:t> </a:t>
            </a:r>
            <a:r>
              <a:rPr sz="1200" dirty="0" err="1">
                <a:latin typeface="Calibri"/>
                <a:cs typeface="Calibri"/>
              </a:rPr>
              <a:t>el</a:t>
            </a:r>
            <a:r>
              <a:rPr sz="1200" spc="-13" dirty="0">
                <a:latin typeface="Calibri"/>
                <a:cs typeface="Calibri"/>
              </a:rPr>
              <a:t> </a:t>
            </a:r>
            <a:r>
              <a:rPr sz="1200" dirty="0">
                <a:latin typeface="Calibri"/>
                <a:cs typeface="Calibri"/>
              </a:rPr>
              <a:t>campo</a:t>
            </a:r>
            <a:r>
              <a:rPr sz="1200" spc="-11" dirty="0">
                <a:latin typeface="Calibri"/>
                <a:cs typeface="Calibri"/>
              </a:rPr>
              <a:t> </a:t>
            </a:r>
            <a:r>
              <a:rPr sz="1200" dirty="0">
                <a:latin typeface="Calibri"/>
                <a:cs typeface="Calibri"/>
              </a:rPr>
              <a:t>de </a:t>
            </a:r>
            <a:r>
              <a:rPr sz="1200" spc="-17" dirty="0">
                <a:latin typeface="Calibri"/>
                <a:cs typeface="Calibri"/>
              </a:rPr>
              <a:t>la </a:t>
            </a:r>
            <a:r>
              <a:rPr sz="1200" dirty="0" err="1">
                <a:latin typeface="Calibri"/>
                <a:cs typeface="Calibri"/>
              </a:rPr>
              <a:t>certificación</a:t>
            </a:r>
            <a:r>
              <a:rPr sz="1200" spc="-17" dirty="0">
                <a:latin typeface="Calibri"/>
                <a:cs typeface="Calibri"/>
              </a:rPr>
              <a:t> </a:t>
            </a:r>
            <a:r>
              <a:rPr sz="1200" dirty="0">
                <a:latin typeface="Calibri"/>
                <a:cs typeface="Calibri"/>
              </a:rPr>
              <a:t>de</a:t>
            </a:r>
            <a:r>
              <a:rPr sz="1200" spc="-11" dirty="0">
                <a:latin typeface="Calibri"/>
                <a:cs typeface="Calibri"/>
              </a:rPr>
              <a:t> </a:t>
            </a:r>
            <a:r>
              <a:rPr sz="1200" spc="-7" dirty="0" err="1">
                <a:latin typeface="Calibri"/>
                <a:cs typeface="Calibri"/>
              </a:rPr>
              <a:t>disciplina</a:t>
            </a:r>
            <a:r>
              <a:rPr sz="1200" spc="-7" dirty="0">
                <a:latin typeface="Calibri"/>
                <a:cs typeface="Calibri"/>
              </a:rPr>
              <a:t>.</a:t>
            </a:r>
            <a:endParaRPr sz="1200" dirty="0">
              <a:latin typeface="Calibri"/>
              <a:cs typeface="Calibri"/>
            </a:endParaRPr>
          </a:p>
          <a:p>
            <a:pPr>
              <a:lnSpc>
                <a:spcPct val="100000"/>
              </a:lnSpc>
              <a:buFont typeface="Calibri"/>
              <a:buChar char="•"/>
            </a:pPr>
            <a:endParaRPr sz="1200" dirty="0">
              <a:latin typeface="Calibri"/>
              <a:cs typeface="Calibri"/>
            </a:endParaRPr>
          </a:p>
          <a:p>
            <a:pPr marL="320040" marR="64135" indent="-156210">
              <a:lnSpc>
                <a:spcPct val="101800"/>
              </a:lnSpc>
              <a:buChar char="•"/>
              <a:tabLst>
                <a:tab pos="320376" algn="l"/>
                <a:tab pos="320808" algn="l"/>
              </a:tabLst>
            </a:pPr>
            <a:r>
              <a:rPr sz="1200" dirty="0" err="1">
                <a:latin typeface="Calibri"/>
                <a:cs typeface="Calibri"/>
              </a:rPr>
              <a:t>Solicitar</a:t>
            </a:r>
            <a:r>
              <a:rPr sz="1200" spc="-24" dirty="0">
                <a:latin typeface="Calibri"/>
                <a:cs typeface="Calibri"/>
              </a:rPr>
              <a:t> </a:t>
            </a:r>
            <a:r>
              <a:rPr sz="1200" dirty="0" err="1">
                <a:latin typeface="Calibri"/>
                <a:cs typeface="Calibri"/>
              </a:rPr>
              <a:t>información</a:t>
            </a:r>
            <a:r>
              <a:rPr sz="1200" spc="-13" dirty="0">
                <a:latin typeface="Calibri"/>
                <a:cs typeface="Calibri"/>
              </a:rPr>
              <a:t> </a:t>
            </a:r>
            <a:r>
              <a:rPr sz="1200" dirty="0" err="1">
                <a:latin typeface="Calibri"/>
                <a:cs typeface="Calibri"/>
              </a:rPr>
              <a:t>sobre</a:t>
            </a:r>
            <a:r>
              <a:rPr sz="1200" spc="-11" dirty="0">
                <a:latin typeface="Calibri"/>
                <a:cs typeface="Calibri"/>
              </a:rPr>
              <a:t> </a:t>
            </a:r>
            <a:r>
              <a:rPr sz="1200" dirty="0" err="1">
                <a:latin typeface="Calibri"/>
                <a:cs typeface="Calibri"/>
              </a:rPr>
              <a:t>los</a:t>
            </a:r>
            <a:r>
              <a:rPr sz="1200" spc="-7" dirty="0">
                <a:latin typeface="Calibri"/>
                <a:cs typeface="Calibri"/>
              </a:rPr>
              <a:t> para-</a:t>
            </a:r>
            <a:r>
              <a:rPr sz="1200" dirty="0" err="1">
                <a:latin typeface="Calibri"/>
                <a:cs typeface="Calibri"/>
              </a:rPr>
              <a:t>profesionales</a:t>
            </a:r>
            <a:r>
              <a:rPr sz="1200" spc="-13" dirty="0">
                <a:latin typeface="Calibri"/>
                <a:cs typeface="Calibri"/>
              </a:rPr>
              <a:t> </a:t>
            </a:r>
            <a:r>
              <a:rPr sz="1200" dirty="0">
                <a:latin typeface="Calibri"/>
                <a:cs typeface="Calibri"/>
              </a:rPr>
              <a:t>(</a:t>
            </a:r>
            <a:r>
              <a:rPr sz="1200" dirty="0" err="1">
                <a:latin typeface="Calibri"/>
                <a:cs typeface="Calibri"/>
              </a:rPr>
              <a:t>auxiliares</a:t>
            </a:r>
            <a:r>
              <a:rPr sz="1200" spc="-11" dirty="0">
                <a:latin typeface="Calibri"/>
                <a:cs typeface="Calibri"/>
              </a:rPr>
              <a:t> </a:t>
            </a:r>
            <a:r>
              <a:rPr sz="1200" dirty="0">
                <a:latin typeface="Calibri"/>
                <a:cs typeface="Calibri"/>
              </a:rPr>
              <a:t>de</a:t>
            </a:r>
            <a:r>
              <a:rPr sz="1200" spc="-17" dirty="0">
                <a:latin typeface="Calibri"/>
                <a:cs typeface="Calibri"/>
              </a:rPr>
              <a:t> </a:t>
            </a:r>
            <a:r>
              <a:rPr sz="1200" dirty="0">
                <a:latin typeface="Calibri"/>
                <a:cs typeface="Calibri"/>
              </a:rPr>
              <a:t>maestros,</a:t>
            </a:r>
            <a:r>
              <a:rPr sz="1200" spc="-20" dirty="0">
                <a:latin typeface="Calibri"/>
                <a:cs typeface="Calibri"/>
              </a:rPr>
              <a:t> </a:t>
            </a:r>
            <a:r>
              <a:rPr sz="1200" dirty="0" err="1">
                <a:latin typeface="Calibri"/>
                <a:cs typeface="Calibri"/>
              </a:rPr>
              <a:t>asistentes</a:t>
            </a:r>
            <a:r>
              <a:rPr sz="1200" spc="-11" dirty="0">
                <a:latin typeface="Calibri"/>
                <a:cs typeface="Calibri"/>
              </a:rPr>
              <a:t> </a:t>
            </a:r>
            <a:r>
              <a:rPr sz="1200" dirty="0">
                <a:latin typeface="Calibri"/>
                <a:cs typeface="Calibri"/>
              </a:rPr>
              <a:t>de</a:t>
            </a:r>
            <a:r>
              <a:rPr sz="1200" spc="-17" dirty="0">
                <a:latin typeface="Calibri"/>
                <a:cs typeface="Calibri"/>
              </a:rPr>
              <a:t> </a:t>
            </a:r>
            <a:r>
              <a:rPr sz="1200" spc="-7" dirty="0">
                <a:latin typeface="Calibri"/>
                <a:cs typeface="Calibri"/>
              </a:rPr>
              <a:t>maestros, </a:t>
            </a:r>
            <a:r>
              <a:rPr sz="1200" dirty="0">
                <a:latin typeface="Calibri"/>
                <a:cs typeface="Calibri"/>
              </a:rPr>
              <a:t>etc.)</a:t>
            </a:r>
            <a:r>
              <a:rPr sz="1200" spc="-20" dirty="0">
                <a:latin typeface="Calibri"/>
                <a:cs typeface="Calibri"/>
              </a:rPr>
              <a:t> </a:t>
            </a:r>
            <a:r>
              <a:rPr sz="1200" dirty="0">
                <a:latin typeface="Calibri"/>
                <a:cs typeface="Calibri"/>
              </a:rPr>
              <a:t>que</a:t>
            </a:r>
            <a:r>
              <a:rPr sz="1200" spc="-7" dirty="0">
                <a:latin typeface="Calibri"/>
                <a:cs typeface="Calibri"/>
              </a:rPr>
              <a:t> </a:t>
            </a:r>
            <a:r>
              <a:rPr sz="1200" dirty="0" err="1">
                <a:latin typeface="Calibri"/>
                <a:cs typeface="Calibri"/>
              </a:rPr>
              <a:t>proveen</a:t>
            </a:r>
            <a:r>
              <a:rPr sz="1200" spc="-11" dirty="0">
                <a:latin typeface="Calibri"/>
                <a:cs typeface="Calibri"/>
              </a:rPr>
              <a:t> </a:t>
            </a:r>
            <a:r>
              <a:rPr sz="1200" dirty="0" err="1">
                <a:latin typeface="Calibri"/>
                <a:cs typeface="Calibri"/>
              </a:rPr>
              <a:t>servicios</a:t>
            </a:r>
            <a:r>
              <a:rPr sz="1200" spc="-4" dirty="0">
                <a:latin typeface="Calibri"/>
                <a:cs typeface="Calibri"/>
              </a:rPr>
              <a:t> </a:t>
            </a:r>
            <a:r>
              <a:rPr sz="1200" dirty="0">
                <a:latin typeface="Calibri"/>
                <a:cs typeface="Calibri"/>
              </a:rPr>
              <a:t>a</a:t>
            </a:r>
            <a:r>
              <a:rPr sz="1200" spc="-17" dirty="0">
                <a:latin typeface="Calibri"/>
                <a:cs typeface="Calibri"/>
              </a:rPr>
              <a:t> </a:t>
            </a:r>
            <a:r>
              <a:rPr sz="1200" dirty="0" err="1">
                <a:latin typeface="Calibri"/>
                <a:cs typeface="Calibri"/>
              </a:rPr>
              <a:t>su</a:t>
            </a:r>
            <a:r>
              <a:rPr sz="1200" spc="-11" dirty="0">
                <a:latin typeface="Calibri"/>
                <a:cs typeface="Calibri"/>
              </a:rPr>
              <a:t> </a:t>
            </a:r>
            <a:r>
              <a:rPr sz="1200" dirty="0" err="1">
                <a:latin typeface="Calibri"/>
                <a:cs typeface="Calibri"/>
              </a:rPr>
              <a:t>hijo</a:t>
            </a:r>
            <a:r>
              <a:rPr sz="1200" dirty="0">
                <a:latin typeface="Calibri"/>
                <a:cs typeface="Calibri"/>
              </a:rPr>
              <a:t>.</a:t>
            </a:r>
            <a:r>
              <a:rPr sz="1200" spc="-13" dirty="0">
                <a:latin typeface="Calibri"/>
                <a:cs typeface="Calibri"/>
              </a:rPr>
              <a:t> </a:t>
            </a:r>
            <a:r>
              <a:rPr sz="1200" dirty="0">
                <a:latin typeface="Calibri"/>
                <a:cs typeface="Calibri"/>
              </a:rPr>
              <a:t>Los</a:t>
            </a:r>
            <a:r>
              <a:rPr sz="1200" spc="-7" dirty="0">
                <a:latin typeface="Calibri"/>
                <a:cs typeface="Calibri"/>
              </a:rPr>
              <a:t> para-</a:t>
            </a:r>
            <a:r>
              <a:rPr sz="1200" dirty="0" err="1">
                <a:latin typeface="Calibri"/>
                <a:cs typeface="Calibri"/>
              </a:rPr>
              <a:t>profesionales</a:t>
            </a:r>
            <a:r>
              <a:rPr sz="1200" spc="-4" dirty="0">
                <a:latin typeface="Calibri"/>
                <a:cs typeface="Calibri"/>
              </a:rPr>
              <a:t> </a:t>
            </a:r>
            <a:r>
              <a:rPr sz="1200" dirty="0" err="1">
                <a:latin typeface="Calibri"/>
                <a:cs typeface="Calibri"/>
              </a:rPr>
              <a:t>deben</a:t>
            </a:r>
            <a:r>
              <a:rPr sz="1200" spc="-13" dirty="0">
                <a:latin typeface="Calibri"/>
                <a:cs typeface="Calibri"/>
              </a:rPr>
              <a:t> </a:t>
            </a:r>
            <a:r>
              <a:rPr sz="1200" dirty="0" err="1">
                <a:latin typeface="Calibri"/>
                <a:cs typeface="Calibri"/>
              </a:rPr>
              <a:t>cumplir</a:t>
            </a:r>
            <a:r>
              <a:rPr sz="1200" spc="-7" dirty="0">
                <a:latin typeface="Calibri"/>
                <a:cs typeface="Calibri"/>
              </a:rPr>
              <a:t> </a:t>
            </a:r>
            <a:r>
              <a:rPr sz="1200" dirty="0">
                <a:latin typeface="Calibri"/>
                <a:cs typeface="Calibri"/>
              </a:rPr>
              <a:t>con</a:t>
            </a:r>
            <a:r>
              <a:rPr sz="1200" spc="-11" dirty="0">
                <a:latin typeface="Calibri"/>
                <a:cs typeface="Calibri"/>
              </a:rPr>
              <a:t> </a:t>
            </a:r>
            <a:r>
              <a:rPr sz="1200" dirty="0">
                <a:latin typeface="Calibri"/>
                <a:cs typeface="Calibri"/>
              </a:rPr>
              <a:t>uno</a:t>
            </a:r>
            <a:r>
              <a:rPr sz="1200" spc="-7" dirty="0">
                <a:latin typeface="Calibri"/>
                <a:cs typeface="Calibri"/>
              </a:rPr>
              <a:t> </a:t>
            </a:r>
            <a:r>
              <a:rPr sz="1200" dirty="0">
                <a:latin typeface="Calibri"/>
                <a:cs typeface="Calibri"/>
              </a:rPr>
              <a:t>de</a:t>
            </a:r>
            <a:r>
              <a:rPr sz="1200" spc="-7" dirty="0">
                <a:latin typeface="Calibri"/>
                <a:cs typeface="Calibri"/>
              </a:rPr>
              <a:t> </a:t>
            </a:r>
            <a:r>
              <a:rPr sz="1200" dirty="0" err="1">
                <a:latin typeface="Calibri"/>
                <a:cs typeface="Calibri"/>
              </a:rPr>
              <a:t>los</a:t>
            </a:r>
            <a:r>
              <a:rPr sz="1200" spc="-11" dirty="0">
                <a:latin typeface="Calibri"/>
                <a:cs typeface="Calibri"/>
              </a:rPr>
              <a:t> </a:t>
            </a:r>
            <a:r>
              <a:rPr sz="1200" spc="-7" dirty="0" err="1">
                <a:latin typeface="Calibri"/>
                <a:cs typeface="Calibri"/>
              </a:rPr>
              <a:t>requisitos</a:t>
            </a:r>
            <a:r>
              <a:rPr sz="1200" spc="-7" dirty="0">
                <a:latin typeface="Calibri"/>
                <a:cs typeface="Calibri"/>
              </a:rPr>
              <a:t> </a:t>
            </a:r>
            <a:r>
              <a:rPr sz="1200" dirty="0" err="1">
                <a:latin typeface="Calibri"/>
                <a:cs typeface="Calibri"/>
              </a:rPr>
              <a:t>mínimos</a:t>
            </a:r>
            <a:r>
              <a:rPr sz="1200" dirty="0">
                <a:latin typeface="Calibri"/>
                <a:cs typeface="Calibri"/>
              </a:rPr>
              <a:t>,</a:t>
            </a:r>
            <a:r>
              <a:rPr sz="1200" spc="-17" dirty="0">
                <a:latin typeface="Calibri"/>
                <a:cs typeface="Calibri"/>
              </a:rPr>
              <a:t> </a:t>
            </a:r>
            <a:r>
              <a:rPr sz="1200" dirty="0">
                <a:latin typeface="Calibri"/>
                <a:cs typeface="Calibri"/>
              </a:rPr>
              <a:t>que</a:t>
            </a:r>
            <a:r>
              <a:rPr sz="1200" spc="-7" dirty="0">
                <a:latin typeface="Calibri"/>
                <a:cs typeface="Calibri"/>
              </a:rPr>
              <a:t> </a:t>
            </a:r>
            <a:r>
              <a:rPr sz="1200" dirty="0">
                <a:latin typeface="Calibri"/>
                <a:cs typeface="Calibri"/>
              </a:rPr>
              <a:t>es</a:t>
            </a:r>
            <a:r>
              <a:rPr sz="1200" spc="-7" dirty="0">
                <a:latin typeface="Calibri"/>
                <a:cs typeface="Calibri"/>
              </a:rPr>
              <a:t> </a:t>
            </a:r>
            <a:r>
              <a:rPr sz="1200" dirty="0">
                <a:latin typeface="Calibri"/>
                <a:cs typeface="Calibri"/>
              </a:rPr>
              <a:t>un</a:t>
            </a:r>
            <a:r>
              <a:rPr sz="1200" spc="-13" dirty="0">
                <a:latin typeface="Calibri"/>
                <a:cs typeface="Calibri"/>
              </a:rPr>
              <a:t> </a:t>
            </a:r>
            <a:r>
              <a:rPr sz="1200" dirty="0" err="1">
                <a:latin typeface="Calibri"/>
                <a:cs typeface="Calibri"/>
              </a:rPr>
              <a:t>mínimo</a:t>
            </a:r>
            <a:r>
              <a:rPr sz="1200" spc="-7" dirty="0">
                <a:latin typeface="Calibri"/>
                <a:cs typeface="Calibri"/>
              </a:rPr>
              <a:t> </a:t>
            </a:r>
            <a:r>
              <a:rPr sz="1200" dirty="0">
                <a:latin typeface="Calibri"/>
                <a:cs typeface="Calibri"/>
              </a:rPr>
              <a:t>de</a:t>
            </a:r>
            <a:r>
              <a:rPr sz="1200" spc="-17" dirty="0">
                <a:latin typeface="Calibri"/>
                <a:cs typeface="Calibri"/>
              </a:rPr>
              <a:t> </a:t>
            </a:r>
            <a:r>
              <a:rPr sz="1200" dirty="0">
                <a:latin typeface="Calibri"/>
                <a:cs typeface="Calibri"/>
              </a:rPr>
              <a:t>48</a:t>
            </a:r>
            <a:r>
              <a:rPr sz="1200" spc="-13" dirty="0">
                <a:latin typeface="Calibri"/>
                <a:cs typeface="Calibri"/>
              </a:rPr>
              <a:t> </a:t>
            </a:r>
            <a:r>
              <a:rPr sz="1200" dirty="0">
                <a:latin typeface="Calibri"/>
                <a:cs typeface="Calibri"/>
              </a:rPr>
              <a:t>horas</a:t>
            </a:r>
            <a:r>
              <a:rPr sz="1200" spc="-7" dirty="0">
                <a:latin typeface="Calibri"/>
                <a:cs typeface="Calibri"/>
              </a:rPr>
              <a:t> </a:t>
            </a:r>
            <a:r>
              <a:rPr sz="1200" dirty="0">
                <a:latin typeface="Calibri"/>
                <a:cs typeface="Calibri"/>
              </a:rPr>
              <a:t>de</a:t>
            </a:r>
            <a:r>
              <a:rPr sz="1200" spc="-17" dirty="0">
                <a:latin typeface="Calibri"/>
                <a:cs typeface="Calibri"/>
              </a:rPr>
              <a:t> </a:t>
            </a:r>
            <a:r>
              <a:rPr sz="1200" dirty="0" err="1">
                <a:latin typeface="Calibri"/>
                <a:cs typeface="Calibri"/>
              </a:rPr>
              <a:t>crédito</a:t>
            </a:r>
            <a:r>
              <a:rPr sz="1200" spc="-4" dirty="0">
                <a:latin typeface="Calibri"/>
                <a:cs typeface="Calibri"/>
              </a:rPr>
              <a:t> </a:t>
            </a:r>
            <a:r>
              <a:rPr sz="1200" dirty="0" err="1">
                <a:latin typeface="Calibri"/>
                <a:cs typeface="Calibri"/>
              </a:rPr>
              <a:t>universitario</a:t>
            </a:r>
            <a:r>
              <a:rPr sz="1200" dirty="0">
                <a:latin typeface="Calibri"/>
                <a:cs typeface="Calibri"/>
              </a:rPr>
              <a:t>,</a:t>
            </a:r>
            <a:r>
              <a:rPr sz="1200" spc="-11" dirty="0">
                <a:latin typeface="Calibri"/>
                <a:cs typeface="Calibri"/>
              </a:rPr>
              <a:t> </a:t>
            </a:r>
            <a:r>
              <a:rPr sz="1200" dirty="0">
                <a:latin typeface="Calibri"/>
                <a:cs typeface="Calibri"/>
              </a:rPr>
              <a:t>un</a:t>
            </a:r>
            <a:r>
              <a:rPr sz="1200" spc="-11" dirty="0">
                <a:latin typeface="Calibri"/>
                <a:cs typeface="Calibri"/>
              </a:rPr>
              <a:t> </a:t>
            </a:r>
            <a:r>
              <a:rPr sz="1200" dirty="0" err="1">
                <a:latin typeface="Calibri"/>
                <a:cs typeface="Calibri"/>
              </a:rPr>
              <a:t>título</a:t>
            </a:r>
            <a:r>
              <a:rPr sz="1200" spc="-7" dirty="0">
                <a:latin typeface="Calibri"/>
                <a:cs typeface="Calibri"/>
              </a:rPr>
              <a:t> </a:t>
            </a:r>
            <a:r>
              <a:rPr sz="1200" dirty="0">
                <a:latin typeface="Calibri"/>
                <a:cs typeface="Calibri"/>
              </a:rPr>
              <a:t>de</a:t>
            </a:r>
            <a:r>
              <a:rPr sz="1200" spc="-17" dirty="0">
                <a:latin typeface="Calibri"/>
                <a:cs typeface="Calibri"/>
              </a:rPr>
              <a:t> </a:t>
            </a:r>
            <a:r>
              <a:rPr sz="1200" dirty="0" err="1">
                <a:latin typeface="Calibri"/>
                <a:cs typeface="Calibri"/>
              </a:rPr>
              <a:t>asociado</a:t>
            </a:r>
            <a:r>
              <a:rPr sz="1200" spc="-7" dirty="0">
                <a:latin typeface="Calibri"/>
                <a:cs typeface="Calibri"/>
              </a:rPr>
              <a:t> </a:t>
            </a:r>
            <a:r>
              <a:rPr sz="1200" dirty="0">
                <a:latin typeface="Calibri"/>
                <a:cs typeface="Calibri"/>
              </a:rPr>
              <a:t>(o</a:t>
            </a:r>
            <a:r>
              <a:rPr sz="1200" spc="-13" dirty="0">
                <a:latin typeface="Calibri"/>
                <a:cs typeface="Calibri"/>
              </a:rPr>
              <a:t> </a:t>
            </a:r>
            <a:r>
              <a:rPr sz="1200" dirty="0">
                <a:latin typeface="Calibri"/>
                <a:cs typeface="Calibri"/>
              </a:rPr>
              <a:t>superior),</a:t>
            </a:r>
            <a:r>
              <a:rPr sz="1200" spc="-13" dirty="0">
                <a:latin typeface="Calibri"/>
                <a:cs typeface="Calibri"/>
              </a:rPr>
              <a:t> </a:t>
            </a:r>
            <a:r>
              <a:rPr sz="1200" spc="-34" dirty="0">
                <a:latin typeface="Calibri"/>
                <a:cs typeface="Calibri"/>
              </a:rPr>
              <a:t>o </a:t>
            </a:r>
            <a:r>
              <a:rPr sz="1200" dirty="0" err="1">
                <a:latin typeface="Calibri"/>
                <a:cs typeface="Calibri"/>
              </a:rPr>
              <a:t>puntuación</a:t>
            </a:r>
            <a:r>
              <a:rPr sz="1200" spc="-17" dirty="0">
                <a:latin typeface="Calibri"/>
                <a:cs typeface="Calibri"/>
              </a:rPr>
              <a:t> </a:t>
            </a:r>
            <a:r>
              <a:rPr sz="1200" dirty="0">
                <a:latin typeface="Calibri"/>
                <a:cs typeface="Calibri"/>
              </a:rPr>
              <a:t>de</a:t>
            </a:r>
            <a:r>
              <a:rPr sz="1200" spc="-7" dirty="0">
                <a:latin typeface="Calibri"/>
                <a:cs typeface="Calibri"/>
              </a:rPr>
              <a:t> </a:t>
            </a:r>
            <a:r>
              <a:rPr sz="1200" dirty="0">
                <a:latin typeface="Calibri"/>
                <a:cs typeface="Calibri"/>
              </a:rPr>
              <a:t>al</a:t>
            </a:r>
            <a:r>
              <a:rPr sz="1200" spc="-17" dirty="0">
                <a:latin typeface="Calibri"/>
                <a:cs typeface="Calibri"/>
              </a:rPr>
              <a:t> </a:t>
            </a:r>
            <a:r>
              <a:rPr sz="1200" dirty="0" err="1">
                <a:latin typeface="Calibri"/>
                <a:cs typeface="Calibri"/>
              </a:rPr>
              <a:t>menos</a:t>
            </a:r>
            <a:r>
              <a:rPr sz="1200" spc="-7" dirty="0">
                <a:latin typeface="Calibri"/>
                <a:cs typeface="Calibri"/>
              </a:rPr>
              <a:t> </a:t>
            </a:r>
            <a:r>
              <a:rPr sz="1200" dirty="0">
                <a:latin typeface="Calibri"/>
                <a:cs typeface="Calibri"/>
              </a:rPr>
              <a:t>460</a:t>
            </a:r>
            <a:r>
              <a:rPr sz="1200" spc="-7" dirty="0">
                <a:latin typeface="Calibri"/>
                <a:cs typeface="Calibri"/>
              </a:rPr>
              <a:t> </a:t>
            </a:r>
            <a:r>
              <a:rPr sz="1200" dirty="0" err="1">
                <a:latin typeface="Calibri"/>
                <a:cs typeface="Calibri"/>
              </a:rPr>
              <a:t>en</a:t>
            </a:r>
            <a:r>
              <a:rPr sz="1200" spc="-11" dirty="0">
                <a:latin typeface="Calibri"/>
                <a:cs typeface="Calibri"/>
              </a:rPr>
              <a:t> </a:t>
            </a:r>
            <a:r>
              <a:rPr sz="1200" dirty="0">
                <a:latin typeface="Calibri"/>
                <a:cs typeface="Calibri"/>
              </a:rPr>
              <a:t>la</a:t>
            </a:r>
            <a:r>
              <a:rPr sz="1200" spc="-11" dirty="0">
                <a:latin typeface="Calibri"/>
                <a:cs typeface="Calibri"/>
              </a:rPr>
              <a:t> </a:t>
            </a:r>
            <a:r>
              <a:rPr sz="1200" dirty="0" err="1">
                <a:latin typeface="Calibri"/>
                <a:cs typeface="Calibri"/>
              </a:rPr>
              <a:t>Evaluación</a:t>
            </a:r>
            <a:r>
              <a:rPr sz="1200" spc="-13" dirty="0">
                <a:latin typeface="Calibri"/>
                <a:cs typeface="Calibri"/>
              </a:rPr>
              <a:t> </a:t>
            </a:r>
            <a:r>
              <a:rPr sz="1200" spc="-7" dirty="0" err="1">
                <a:latin typeface="Calibri"/>
                <a:cs typeface="Calibri"/>
              </a:rPr>
              <a:t>Parapro</a:t>
            </a:r>
            <a:r>
              <a:rPr sz="1200" spc="-7" dirty="0">
                <a:latin typeface="Calibri"/>
                <a:cs typeface="Calibri"/>
              </a:rPr>
              <a:t>.</a:t>
            </a:r>
            <a:endParaRPr sz="1200" dirty="0">
              <a:latin typeface="Calibri"/>
              <a:cs typeface="Calibri"/>
            </a:endParaRPr>
          </a:p>
          <a:p>
            <a:pPr>
              <a:lnSpc>
                <a:spcPct val="100000"/>
              </a:lnSpc>
              <a:buFont typeface="Calibri"/>
              <a:buChar char="•"/>
            </a:pPr>
            <a:endParaRPr sz="1200" dirty="0">
              <a:latin typeface="Calibri"/>
              <a:cs typeface="Calibri"/>
            </a:endParaRPr>
          </a:p>
          <a:p>
            <a:pPr marL="320040" marR="32385" indent="-156210">
              <a:lnSpc>
                <a:spcPct val="101699"/>
              </a:lnSpc>
              <a:buChar char="•"/>
              <a:tabLst>
                <a:tab pos="320376" algn="l"/>
                <a:tab pos="320808" algn="l"/>
              </a:tabLst>
            </a:pPr>
            <a:r>
              <a:rPr sz="1200" dirty="0" err="1">
                <a:latin typeface="Calibri"/>
                <a:cs typeface="Calibri"/>
              </a:rPr>
              <a:t>Recibir</a:t>
            </a:r>
            <a:r>
              <a:rPr sz="1200" spc="-13" dirty="0">
                <a:latin typeface="Calibri"/>
                <a:cs typeface="Calibri"/>
              </a:rPr>
              <a:t> </a:t>
            </a:r>
            <a:r>
              <a:rPr sz="1200" dirty="0">
                <a:latin typeface="Calibri"/>
                <a:cs typeface="Calibri"/>
              </a:rPr>
              <a:t>aviso</a:t>
            </a:r>
            <a:r>
              <a:rPr sz="1200" spc="-13" dirty="0">
                <a:latin typeface="Calibri"/>
                <a:cs typeface="Calibri"/>
              </a:rPr>
              <a:t> </a:t>
            </a:r>
            <a:r>
              <a:rPr sz="1200" dirty="0" err="1">
                <a:latin typeface="Calibri"/>
                <a:cs typeface="Calibri"/>
              </a:rPr>
              <a:t>oportuno</a:t>
            </a:r>
            <a:r>
              <a:rPr sz="1200" spc="-4" dirty="0">
                <a:latin typeface="Calibri"/>
                <a:cs typeface="Calibri"/>
              </a:rPr>
              <a:t> </a:t>
            </a:r>
            <a:r>
              <a:rPr sz="1200" dirty="0">
                <a:latin typeface="Calibri"/>
                <a:cs typeface="Calibri"/>
              </a:rPr>
              <a:t>de</a:t>
            </a:r>
            <a:r>
              <a:rPr sz="1200" spc="-13" dirty="0">
                <a:latin typeface="Calibri"/>
                <a:cs typeface="Calibri"/>
              </a:rPr>
              <a:t> </a:t>
            </a:r>
            <a:r>
              <a:rPr sz="1200" dirty="0">
                <a:latin typeface="Calibri"/>
                <a:cs typeface="Calibri"/>
              </a:rPr>
              <a:t>que</a:t>
            </a:r>
            <a:r>
              <a:rPr sz="1200" spc="-4" dirty="0">
                <a:latin typeface="Calibri"/>
                <a:cs typeface="Calibri"/>
              </a:rPr>
              <a:t> </a:t>
            </a:r>
            <a:r>
              <a:rPr sz="1200" dirty="0" err="1">
                <a:latin typeface="Calibri"/>
                <a:cs typeface="Calibri"/>
              </a:rPr>
              <a:t>su</a:t>
            </a:r>
            <a:r>
              <a:rPr sz="1200" spc="-13" dirty="0">
                <a:latin typeface="Calibri"/>
                <a:cs typeface="Calibri"/>
              </a:rPr>
              <a:t> </a:t>
            </a:r>
            <a:r>
              <a:rPr sz="1200" dirty="0" err="1">
                <a:latin typeface="Calibri"/>
                <a:cs typeface="Calibri"/>
              </a:rPr>
              <a:t>hijo</a:t>
            </a:r>
            <a:r>
              <a:rPr sz="1200" spc="-4" dirty="0">
                <a:latin typeface="Calibri"/>
                <a:cs typeface="Calibri"/>
              </a:rPr>
              <a:t> </a:t>
            </a:r>
            <a:r>
              <a:rPr sz="1200" dirty="0">
                <a:latin typeface="Calibri"/>
                <a:cs typeface="Calibri"/>
              </a:rPr>
              <a:t>ha</a:t>
            </a:r>
            <a:r>
              <a:rPr sz="1200" spc="-17" dirty="0">
                <a:latin typeface="Calibri"/>
                <a:cs typeface="Calibri"/>
              </a:rPr>
              <a:t> </a:t>
            </a:r>
            <a:r>
              <a:rPr sz="1200" dirty="0" err="1">
                <a:latin typeface="Calibri"/>
                <a:cs typeface="Calibri"/>
              </a:rPr>
              <a:t>sido</a:t>
            </a:r>
            <a:r>
              <a:rPr sz="1200" spc="-4" dirty="0">
                <a:latin typeface="Calibri"/>
                <a:cs typeface="Calibri"/>
              </a:rPr>
              <a:t> </a:t>
            </a:r>
            <a:r>
              <a:rPr sz="1200" dirty="0" err="1">
                <a:latin typeface="Calibri"/>
                <a:cs typeface="Calibri"/>
              </a:rPr>
              <a:t>asignado</a:t>
            </a:r>
            <a:r>
              <a:rPr sz="1200" spc="-7" dirty="0">
                <a:latin typeface="Calibri"/>
                <a:cs typeface="Calibri"/>
              </a:rPr>
              <a:t> </a:t>
            </a:r>
            <a:r>
              <a:rPr sz="1200" dirty="0">
                <a:latin typeface="Calibri"/>
                <a:cs typeface="Calibri"/>
              </a:rPr>
              <a:t>o</a:t>
            </a:r>
            <a:r>
              <a:rPr sz="1200" spc="-11" dirty="0">
                <a:latin typeface="Calibri"/>
                <a:cs typeface="Calibri"/>
              </a:rPr>
              <a:t> </a:t>
            </a:r>
            <a:r>
              <a:rPr sz="1200" dirty="0" err="1">
                <a:latin typeface="Calibri"/>
                <a:cs typeface="Calibri"/>
              </a:rPr>
              <a:t>enseñado</a:t>
            </a:r>
            <a:r>
              <a:rPr sz="1200" spc="-7" dirty="0">
                <a:latin typeface="Calibri"/>
                <a:cs typeface="Calibri"/>
              </a:rPr>
              <a:t> </a:t>
            </a:r>
            <a:r>
              <a:rPr sz="1200" dirty="0" err="1">
                <a:latin typeface="Calibri"/>
                <a:cs typeface="Calibri"/>
              </a:rPr>
              <a:t>por</a:t>
            </a:r>
            <a:r>
              <a:rPr sz="1200" spc="-11" dirty="0">
                <a:latin typeface="Calibri"/>
                <a:cs typeface="Calibri"/>
              </a:rPr>
              <a:t> </a:t>
            </a:r>
            <a:r>
              <a:rPr sz="1200" dirty="0">
                <a:latin typeface="Calibri"/>
                <a:cs typeface="Calibri"/>
              </a:rPr>
              <a:t>4</a:t>
            </a:r>
            <a:r>
              <a:rPr sz="1200" spc="-7" dirty="0">
                <a:latin typeface="Calibri"/>
                <a:cs typeface="Calibri"/>
              </a:rPr>
              <a:t> </a:t>
            </a:r>
            <a:r>
              <a:rPr sz="1200" dirty="0">
                <a:latin typeface="Calibri"/>
                <a:cs typeface="Calibri"/>
              </a:rPr>
              <a:t>o</a:t>
            </a:r>
            <a:r>
              <a:rPr sz="1200" spc="-11" dirty="0">
                <a:latin typeface="Calibri"/>
                <a:cs typeface="Calibri"/>
              </a:rPr>
              <a:t> </a:t>
            </a:r>
            <a:r>
              <a:rPr sz="1200" dirty="0" err="1">
                <a:latin typeface="Calibri"/>
                <a:cs typeface="Calibri"/>
              </a:rPr>
              <a:t>más</a:t>
            </a:r>
            <a:r>
              <a:rPr sz="1200" spc="13" dirty="0">
                <a:latin typeface="Calibri"/>
                <a:cs typeface="Calibri"/>
              </a:rPr>
              <a:t> </a:t>
            </a:r>
            <a:r>
              <a:rPr sz="1200" dirty="0" err="1">
                <a:latin typeface="Calibri"/>
                <a:cs typeface="Calibri"/>
              </a:rPr>
              <a:t>semanas</a:t>
            </a:r>
            <a:r>
              <a:rPr sz="1200" spc="-11" dirty="0">
                <a:latin typeface="Calibri"/>
                <a:cs typeface="Calibri"/>
              </a:rPr>
              <a:t> </a:t>
            </a:r>
            <a:r>
              <a:rPr sz="1200" spc="-7" dirty="0" err="1">
                <a:latin typeface="Calibri"/>
                <a:cs typeface="Calibri"/>
              </a:rPr>
              <a:t>consecutivas</a:t>
            </a:r>
            <a:r>
              <a:rPr sz="1200" spc="-7" dirty="0">
                <a:latin typeface="Calibri"/>
                <a:cs typeface="Calibri"/>
              </a:rPr>
              <a:t> </a:t>
            </a:r>
            <a:r>
              <a:rPr sz="1200" dirty="0" err="1">
                <a:latin typeface="Calibri"/>
                <a:cs typeface="Calibri"/>
              </a:rPr>
              <a:t>por</a:t>
            </a:r>
            <a:r>
              <a:rPr sz="1200" spc="-11" dirty="0">
                <a:latin typeface="Calibri"/>
                <a:cs typeface="Calibri"/>
              </a:rPr>
              <a:t> </a:t>
            </a:r>
            <a:r>
              <a:rPr sz="1200" dirty="0">
                <a:latin typeface="Calibri"/>
                <a:cs typeface="Calibri"/>
              </a:rPr>
              <a:t>un</a:t>
            </a:r>
            <a:r>
              <a:rPr sz="1200" spc="-13" dirty="0">
                <a:latin typeface="Calibri"/>
                <a:cs typeface="Calibri"/>
              </a:rPr>
              <a:t> </a:t>
            </a:r>
            <a:r>
              <a:rPr sz="1200" dirty="0">
                <a:latin typeface="Calibri"/>
                <a:cs typeface="Calibri"/>
              </a:rPr>
              <a:t>maestro</a:t>
            </a:r>
            <a:r>
              <a:rPr sz="1200" spc="-11" dirty="0">
                <a:latin typeface="Calibri"/>
                <a:cs typeface="Calibri"/>
              </a:rPr>
              <a:t> </a:t>
            </a:r>
            <a:r>
              <a:rPr sz="1200" dirty="0">
                <a:latin typeface="Calibri"/>
                <a:cs typeface="Calibri"/>
              </a:rPr>
              <a:t>con</a:t>
            </a:r>
            <a:r>
              <a:rPr sz="1200" spc="-13" dirty="0">
                <a:latin typeface="Calibri"/>
                <a:cs typeface="Calibri"/>
              </a:rPr>
              <a:t> </a:t>
            </a:r>
            <a:r>
              <a:rPr sz="1200" dirty="0" err="1">
                <a:latin typeface="Calibri"/>
                <a:cs typeface="Calibri"/>
              </a:rPr>
              <a:t>una</a:t>
            </a:r>
            <a:r>
              <a:rPr sz="1200" spc="-11" dirty="0">
                <a:latin typeface="Calibri"/>
                <a:cs typeface="Calibri"/>
              </a:rPr>
              <a:t> </a:t>
            </a:r>
            <a:r>
              <a:rPr sz="1200" dirty="0" err="1">
                <a:latin typeface="Calibri"/>
                <a:cs typeface="Calibri"/>
              </a:rPr>
              <a:t>certificación</a:t>
            </a:r>
            <a:r>
              <a:rPr sz="1200" spc="-17" dirty="0">
                <a:latin typeface="Calibri"/>
                <a:cs typeface="Calibri"/>
              </a:rPr>
              <a:t> </a:t>
            </a:r>
            <a:r>
              <a:rPr sz="1200" dirty="0">
                <a:latin typeface="Calibri"/>
                <a:cs typeface="Calibri"/>
              </a:rPr>
              <a:t>o</a:t>
            </a:r>
            <a:r>
              <a:rPr sz="1200" spc="-7" dirty="0">
                <a:latin typeface="Calibri"/>
                <a:cs typeface="Calibri"/>
              </a:rPr>
              <a:t> </a:t>
            </a:r>
            <a:r>
              <a:rPr sz="1200" dirty="0" err="1">
                <a:latin typeface="Calibri"/>
                <a:cs typeface="Calibri"/>
              </a:rPr>
              <a:t>licencia</a:t>
            </a:r>
            <a:r>
              <a:rPr sz="1200" spc="-7" dirty="0">
                <a:latin typeface="Calibri"/>
                <a:cs typeface="Calibri"/>
              </a:rPr>
              <a:t> </a:t>
            </a:r>
            <a:r>
              <a:rPr sz="1200" dirty="0" err="1">
                <a:latin typeface="Calibri"/>
                <a:cs typeface="Calibri"/>
              </a:rPr>
              <a:t>limitada</a:t>
            </a:r>
            <a:r>
              <a:rPr sz="1200" spc="-11" dirty="0">
                <a:latin typeface="Calibri"/>
                <a:cs typeface="Calibri"/>
              </a:rPr>
              <a:t> </a:t>
            </a:r>
            <a:r>
              <a:rPr sz="1200" dirty="0">
                <a:latin typeface="Calibri"/>
                <a:cs typeface="Calibri"/>
              </a:rPr>
              <a:t>del</a:t>
            </a:r>
            <a:r>
              <a:rPr sz="1200" spc="-7" dirty="0">
                <a:latin typeface="Calibri"/>
                <a:cs typeface="Calibri"/>
              </a:rPr>
              <a:t> Estado.</a:t>
            </a:r>
            <a:endParaRPr sz="1200" dirty="0">
              <a:latin typeface="Calibri"/>
              <a:cs typeface="Calibri"/>
            </a:endParaRPr>
          </a:p>
          <a:p>
            <a:pPr>
              <a:lnSpc>
                <a:spcPct val="100000"/>
              </a:lnSpc>
              <a:buFont typeface="Calibri"/>
              <a:buChar char="•"/>
            </a:pPr>
            <a:endParaRPr sz="1200" dirty="0">
              <a:latin typeface="Calibri"/>
              <a:cs typeface="Calibri"/>
            </a:endParaRPr>
          </a:p>
          <a:p>
            <a:pPr marL="320040" marR="20955" indent="-156210">
              <a:lnSpc>
                <a:spcPct val="101699"/>
              </a:lnSpc>
              <a:buChar char="•"/>
              <a:tabLst>
                <a:tab pos="320376" algn="l"/>
                <a:tab pos="320808" algn="l"/>
              </a:tabLst>
            </a:pPr>
            <a:r>
              <a:rPr lang="en-US" sz="1200" dirty="0" err="1">
                <a:latin typeface="Calibri"/>
                <a:cs typeface="Calibri"/>
              </a:rPr>
              <a:t>Proporcionar</a:t>
            </a:r>
            <a:r>
              <a:rPr lang="en-US" sz="1200" dirty="0">
                <a:latin typeface="Calibri"/>
                <a:cs typeface="Calibri"/>
              </a:rPr>
              <a:t> </a:t>
            </a:r>
            <a:r>
              <a:rPr sz="1200" dirty="0" err="1">
                <a:latin typeface="Calibri"/>
                <a:cs typeface="Calibri"/>
              </a:rPr>
              <a:t>información</a:t>
            </a:r>
            <a:r>
              <a:rPr sz="1200" spc="-20" dirty="0">
                <a:latin typeface="Calibri"/>
                <a:cs typeface="Calibri"/>
              </a:rPr>
              <a:t> </a:t>
            </a:r>
            <a:r>
              <a:rPr sz="1200" dirty="0" err="1">
                <a:latin typeface="Calibri"/>
                <a:cs typeface="Calibri"/>
              </a:rPr>
              <a:t>sobre</a:t>
            </a:r>
            <a:r>
              <a:rPr sz="1200" spc="-13" dirty="0">
                <a:latin typeface="Calibri"/>
                <a:cs typeface="Calibri"/>
              </a:rPr>
              <a:t> </a:t>
            </a:r>
            <a:r>
              <a:rPr sz="1200" dirty="0" err="1">
                <a:latin typeface="Calibri"/>
                <a:cs typeface="Calibri"/>
              </a:rPr>
              <a:t>cada</a:t>
            </a:r>
            <a:r>
              <a:rPr sz="1200" spc="-13" dirty="0">
                <a:latin typeface="Calibri"/>
                <a:cs typeface="Calibri"/>
              </a:rPr>
              <a:t> </a:t>
            </a:r>
            <a:r>
              <a:rPr sz="1200" dirty="0" err="1">
                <a:latin typeface="Calibri"/>
                <a:cs typeface="Calibri"/>
              </a:rPr>
              <a:t>evaluación</a:t>
            </a:r>
            <a:r>
              <a:rPr sz="1200" spc="-20" dirty="0">
                <a:latin typeface="Calibri"/>
                <a:cs typeface="Calibri"/>
              </a:rPr>
              <a:t> </a:t>
            </a:r>
            <a:r>
              <a:rPr sz="1200" dirty="0" err="1">
                <a:latin typeface="Calibri"/>
                <a:cs typeface="Calibri"/>
              </a:rPr>
              <a:t>requerida</a:t>
            </a:r>
            <a:r>
              <a:rPr sz="1200" spc="-11" dirty="0">
                <a:latin typeface="Calibri"/>
                <a:cs typeface="Calibri"/>
              </a:rPr>
              <a:t> </a:t>
            </a:r>
            <a:r>
              <a:rPr sz="1200" dirty="0" err="1">
                <a:latin typeface="Calibri"/>
                <a:cs typeface="Calibri"/>
              </a:rPr>
              <a:t>por</a:t>
            </a:r>
            <a:r>
              <a:rPr sz="1200" spc="-11" dirty="0">
                <a:latin typeface="Calibri"/>
                <a:cs typeface="Calibri"/>
              </a:rPr>
              <a:t> </a:t>
            </a:r>
            <a:r>
              <a:rPr sz="1200" dirty="0" err="1">
                <a:latin typeface="Calibri"/>
                <a:cs typeface="Calibri"/>
              </a:rPr>
              <a:t>el</a:t>
            </a:r>
            <a:r>
              <a:rPr sz="1200" spc="-17" dirty="0">
                <a:latin typeface="Calibri"/>
                <a:cs typeface="Calibri"/>
              </a:rPr>
              <a:t> </a:t>
            </a:r>
            <a:r>
              <a:rPr sz="1200" dirty="0" err="1">
                <a:latin typeface="Calibri"/>
                <a:cs typeface="Calibri"/>
              </a:rPr>
              <a:t>estado</a:t>
            </a:r>
            <a:r>
              <a:rPr sz="1200" spc="-7" dirty="0">
                <a:latin typeface="Calibri"/>
                <a:cs typeface="Calibri"/>
              </a:rPr>
              <a:t> </a:t>
            </a:r>
            <a:r>
              <a:rPr sz="1200" dirty="0">
                <a:latin typeface="Calibri"/>
                <a:cs typeface="Calibri"/>
              </a:rPr>
              <a:t>y</a:t>
            </a:r>
            <a:r>
              <a:rPr sz="1200" spc="-17" dirty="0">
                <a:latin typeface="Calibri"/>
                <a:cs typeface="Calibri"/>
              </a:rPr>
              <a:t> </a:t>
            </a:r>
            <a:r>
              <a:rPr sz="1200" dirty="0" err="1">
                <a:latin typeface="Calibri"/>
                <a:cs typeface="Calibri"/>
              </a:rPr>
              <a:t>el</a:t>
            </a:r>
            <a:r>
              <a:rPr sz="1200" spc="-11" dirty="0">
                <a:latin typeface="Calibri"/>
                <a:cs typeface="Calibri"/>
              </a:rPr>
              <a:t> </a:t>
            </a:r>
            <a:r>
              <a:rPr sz="1200" dirty="0" err="1">
                <a:latin typeface="Calibri"/>
                <a:cs typeface="Calibri"/>
              </a:rPr>
              <a:t>distrito</a:t>
            </a:r>
            <a:r>
              <a:rPr sz="1200" spc="-13" dirty="0">
                <a:latin typeface="Calibri"/>
                <a:cs typeface="Calibri"/>
              </a:rPr>
              <a:t> </a:t>
            </a:r>
            <a:r>
              <a:rPr sz="1200" dirty="0">
                <a:latin typeface="Calibri"/>
                <a:cs typeface="Calibri"/>
              </a:rPr>
              <a:t>escolar.</a:t>
            </a:r>
            <a:r>
              <a:rPr sz="1200" spc="-13" dirty="0">
                <a:latin typeface="Calibri"/>
                <a:cs typeface="Calibri"/>
              </a:rPr>
              <a:t> </a:t>
            </a:r>
            <a:r>
              <a:rPr sz="1200" spc="-17" dirty="0">
                <a:latin typeface="Calibri"/>
                <a:cs typeface="Calibri"/>
              </a:rPr>
              <a:t>La </a:t>
            </a:r>
            <a:r>
              <a:rPr sz="1200" dirty="0" err="1">
                <a:latin typeface="Calibri"/>
                <a:cs typeface="Calibri"/>
              </a:rPr>
              <a:t>información</a:t>
            </a:r>
            <a:r>
              <a:rPr sz="1200" spc="-20" dirty="0">
                <a:latin typeface="Calibri"/>
                <a:cs typeface="Calibri"/>
              </a:rPr>
              <a:t> </a:t>
            </a:r>
            <a:r>
              <a:rPr sz="1200" dirty="0" err="1">
                <a:latin typeface="Calibri"/>
                <a:cs typeface="Calibri"/>
              </a:rPr>
              <a:t>debe</a:t>
            </a:r>
            <a:r>
              <a:rPr sz="1200" spc="-11" dirty="0">
                <a:latin typeface="Calibri"/>
                <a:cs typeface="Calibri"/>
              </a:rPr>
              <a:t> </a:t>
            </a:r>
            <a:r>
              <a:rPr sz="1200" dirty="0" err="1">
                <a:latin typeface="Calibri"/>
                <a:cs typeface="Calibri"/>
              </a:rPr>
              <a:t>incluir</a:t>
            </a:r>
            <a:r>
              <a:rPr sz="1200" dirty="0">
                <a:latin typeface="Calibri"/>
                <a:cs typeface="Calibri"/>
              </a:rPr>
              <a:t>:</a:t>
            </a:r>
            <a:r>
              <a:rPr sz="1200" spc="-11" dirty="0">
                <a:latin typeface="Calibri"/>
                <a:cs typeface="Calibri"/>
              </a:rPr>
              <a:t> </a:t>
            </a:r>
            <a:r>
              <a:rPr sz="1200" dirty="0">
                <a:latin typeface="Calibri"/>
                <a:cs typeface="Calibri"/>
              </a:rPr>
              <a:t>1.</a:t>
            </a:r>
            <a:r>
              <a:rPr sz="1200" spc="-11" dirty="0">
                <a:latin typeface="Calibri"/>
                <a:cs typeface="Calibri"/>
              </a:rPr>
              <a:t> </a:t>
            </a:r>
            <a:r>
              <a:rPr sz="1200" dirty="0" err="1">
                <a:latin typeface="Calibri"/>
                <a:cs typeface="Calibri"/>
              </a:rPr>
              <a:t>Asunto</a:t>
            </a:r>
            <a:r>
              <a:rPr sz="1200" spc="-7" dirty="0">
                <a:latin typeface="Calibri"/>
                <a:cs typeface="Calibri"/>
              </a:rPr>
              <a:t> </a:t>
            </a:r>
            <a:r>
              <a:rPr sz="1200" dirty="0" err="1">
                <a:latin typeface="Calibri"/>
                <a:cs typeface="Calibri"/>
              </a:rPr>
              <a:t>evaluado</a:t>
            </a:r>
            <a:r>
              <a:rPr sz="1200" spc="-7" dirty="0">
                <a:latin typeface="Calibri"/>
                <a:cs typeface="Calibri"/>
              </a:rPr>
              <a:t> </a:t>
            </a:r>
            <a:r>
              <a:rPr sz="1200" dirty="0">
                <a:latin typeface="Calibri"/>
                <a:cs typeface="Calibri"/>
              </a:rPr>
              <a:t>2.</a:t>
            </a:r>
            <a:r>
              <a:rPr sz="1200" spc="-17" dirty="0">
                <a:latin typeface="Calibri"/>
                <a:cs typeface="Calibri"/>
              </a:rPr>
              <a:t> </a:t>
            </a:r>
            <a:r>
              <a:rPr sz="1200" dirty="0" err="1">
                <a:latin typeface="Calibri"/>
                <a:cs typeface="Calibri"/>
              </a:rPr>
              <a:t>Propósito</a:t>
            </a:r>
            <a:r>
              <a:rPr sz="1200" spc="-7" dirty="0">
                <a:latin typeface="Calibri"/>
                <a:cs typeface="Calibri"/>
              </a:rPr>
              <a:t> </a:t>
            </a:r>
            <a:r>
              <a:rPr sz="1200" dirty="0">
                <a:latin typeface="Calibri"/>
                <a:cs typeface="Calibri"/>
              </a:rPr>
              <a:t>de</a:t>
            </a:r>
            <a:r>
              <a:rPr sz="1200" spc="-13" dirty="0">
                <a:latin typeface="Calibri"/>
                <a:cs typeface="Calibri"/>
              </a:rPr>
              <a:t> </a:t>
            </a:r>
            <a:r>
              <a:rPr sz="1200" dirty="0">
                <a:latin typeface="Calibri"/>
                <a:cs typeface="Calibri"/>
              </a:rPr>
              <a:t>la</a:t>
            </a:r>
            <a:r>
              <a:rPr sz="1200" spc="-11" dirty="0">
                <a:latin typeface="Calibri"/>
                <a:cs typeface="Calibri"/>
              </a:rPr>
              <a:t> </a:t>
            </a:r>
            <a:r>
              <a:rPr sz="1200" dirty="0" err="1">
                <a:latin typeface="Calibri"/>
                <a:cs typeface="Calibri"/>
              </a:rPr>
              <a:t>evaluación</a:t>
            </a:r>
            <a:r>
              <a:rPr sz="1200" spc="-11" dirty="0">
                <a:latin typeface="Calibri"/>
                <a:cs typeface="Calibri"/>
              </a:rPr>
              <a:t> </a:t>
            </a:r>
            <a:r>
              <a:rPr sz="1200" dirty="0">
                <a:latin typeface="Calibri"/>
                <a:cs typeface="Calibri"/>
              </a:rPr>
              <a:t>3.</a:t>
            </a:r>
            <a:r>
              <a:rPr sz="1200" spc="-17" dirty="0">
                <a:latin typeface="Calibri"/>
                <a:cs typeface="Calibri"/>
              </a:rPr>
              <a:t> </a:t>
            </a:r>
            <a:r>
              <a:rPr sz="1200" dirty="0">
                <a:latin typeface="Calibri"/>
                <a:cs typeface="Calibri"/>
              </a:rPr>
              <a:t>Origen</a:t>
            </a:r>
            <a:r>
              <a:rPr sz="1200" spc="-11" dirty="0">
                <a:latin typeface="Calibri"/>
                <a:cs typeface="Calibri"/>
              </a:rPr>
              <a:t> </a:t>
            </a:r>
            <a:r>
              <a:rPr sz="1200" dirty="0">
                <a:latin typeface="Calibri"/>
                <a:cs typeface="Calibri"/>
              </a:rPr>
              <a:t>del</a:t>
            </a:r>
            <a:r>
              <a:rPr sz="1200" spc="-13" dirty="0">
                <a:latin typeface="Calibri"/>
                <a:cs typeface="Calibri"/>
              </a:rPr>
              <a:t> </a:t>
            </a:r>
            <a:r>
              <a:rPr sz="1200" dirty="0" err="1">
                <a:latin typeface="Calibri"/>
                <a:cs typeface="Calibri"/>
              </a:rPr>
              <a:t>requisito</a:t>
            </a:r>
            <a:r>
              <a:rPr sz="1200" spc="-7" dirty="0">
                <a:latin typeface="Calibri"/>
                <a:cs typeface="Calibri"/>
              </a:rPr>
              <a:t> </a:t>
            </a:r>
            <a:r>
              <a:rPr sz="1200" dirty="0">
                <a:latin typeface="Calibri"/>
                <a:cs typeface="Calibri"/>
              </a:rPr>
              <a:t>y</a:t>
            </a:r>
            <a:r>
              <a:rPr sz="1200" spc="-11" dirty="0">
                <a:latin typeface="Calibri"/>
                <a:cs typeface="Calibri"/>
              </a:rPr>
              <a:t> </a:t>
            </a:r>
            <a:r>
              <a:rPr sz="1200" spc="-17" dirty="0" err="1">
                <a:latin typeface="Calibri"/>
                <a:cs typeface="Calibri"/>
              </a:rPr>
              <a:t>si</a:t>
            </a:r>
            <a:r>
              <a:rPr sz="1200" spc="-17" dirty="0">
                <a:latin typeface="Calibri"/>
                <a:cs typeface="Calibri"/>
              </a:rPr>
              <a:t> </a:t>
            </a:r>
            <a:r>
              <a:rPr sz="1200" dirty="0">
                <a:latin typeface="Calibri"/>
                <a:cs typeface="Calibri"/>
              </a:rPr>
              <a:t>la</a:t>
            </a:r>
            <a:r>
              <a:rPr sz="1200" spc="-11" dirty="0">
                <a:latin typeface="Calibri"/>
                <a:cs typeface="Calibri"/>
              </a:rPr>
              <a:t> </a:t>
            </a:r>
            <a:r>
              <a:rPr sz="1200" dirty="0" err="1">
                <a:latin typeface="Calibri"/>
                <a:cs typeface="Calibri"/>
              </a:rPr>
              <a:t>información</a:t>
            </a:r>
            <a:r>
              <a:rPr sz="1200" spc="-13" dirty="0">
                <a:latin typeface="Calibri"/>
                <a:cs typeface="Calibri"/>
              </a:rPr>
              <a:t> </a:t>
            </a:r>
            <a:r>
              <a:rPr sz="1200" dirty="0" err="1">
                <a:latin typeface="Calibri"/>
                <a:cs typeface="Calibri"/>
              </a:rPr>
              <a:t>incluye</a:t>
            </a:r>
            <a:r>
              <a:rPr sz="1200" spc="-4" dirty="0">
                <a:latin typeface="Calibri"/>
                <a:cs typeface="Calibri"/>
              </a:rPr>
              <a:t> </a:t>
            </a:r>
            <a:r>
              <a:rPr sz="1200" dirty="0">
                <a:latin typeface="Calibri"/>
                <a:cs typeface="Calibri"/>
              </a:rPr>
              <a:t>a)</a:t>
            </a:r>
            <a:r>
              <a:rPr sz="1200" spc="-27" dirty="0">
                <a:latin typeface="Calibri"/>
                <a:cs typeface="Calibri"/>
              </a:rPr>
              <a:t> </a:t>
            </a:r>
            <a:r>
              <a:rPr sz="1200" dirty="0">
                <a:latin typeface="Calibri"/>
                <a:cs typeface="Calibri"/>
              </a:rPr>
              <a:t>Tiempo</a:t>
            </a:r>
            <a:r>
              <a:rPr sz="1200" spc="-11" dirty="0">
                <a:latin typeface="Calibri"/>
                <a:cs typeface="Calibri"/>
              </a:rPr>
              <a:t> </a:t>
            </a:r>
            <a:r>
              <a:rPr sz="1200" dirty="0" err="1">
                <a:latin typeface="Calibri"/>
                <a:cs typeface="Calibri"/>
              </a:rPr>
              <a:t>esperado</a:t>
            </a:r>
            <a:r>
              <a:rPr sz="1200" spc="-7" dirty="0">
                <a:latin typeface="Calibri"/>
                <a:cs typeface="Calibri"/>
              </a:rPr>
              <a:t> </a:t>
            </a:r>
            <a:r>
              <a:rPr sz="1200" dirty="0">
                <a:latin typeface="Calibri"/>
                <a:cs typeface="Calibri"/>
              </a:rPr>
              <a:t>y</a:t>
            </a:r>
            <a:r>
              <a:rPr sz="1200" spc="-17" dirty="0">
                <a:latin typeface="Calibri"/>
                <a:cs typeface="Calibri"/>
              </a:rPr>
              <a:t> </a:t>
            </a:r>
            <a:r>
              <a:rPr sz="1200" dirty="0" err="1">
                <a:latin typeface="Calibri"/>
                <a:cs typeface="Calibri"/>
              </a:rPr>
              <a:t>calendario</a:t>
            </a:r>
            <a:r>
              <a:rPr sz="1200" spc="-7" dirty="0">
                <a:latin typeface="Calibri"/>
                <a:cs typeface="Calibri"/>
              </a:rPr>
              <a:t> </a:t>
            </a:r>
            <a:r>
              <a:rPr sz="1200" dirty="0">
                <a:latin typeface="Calibri"/>
                <a:cs typeface="Calibri"/>
              </a:rPr>
              <a:t>para</a:t>
            </a:r>
            <a:r>
              <a:rPr sz="1200" spc="-11" dirty="0">
                <a:latin typeface="Calibri"/>
                <a:cs typeface="Calibri"/>
              </a:rPr>
              <a:t> </a:t>
            </a:r>
            <a:r>
              <a:rPr sz="1200" dirty="0">
                <a:latin typeface="Calibri"/>
                <a:cs typeface="Calibri"/>
              </a:rPr>
              <a:t>las</a:t>
            </a:r>
            <a:r>
              <a:rPr sz="1200" spc="-4" dirty="0">
                <a:latin typeface="Calibri"/>
                <a:cs typeface="Calibri"/>
              </a:rPr>
              <a:t> </a:t>
            </a:r>
            <a:r>
              <a:rPr sz="1200" dirty="0" err="1">
                <a:latin typeface="Calibri"/>
                <a:cs typeface="Calibri"/>
              </a:rPr>
              <a:t>evaluaciones</a:t>
            </a:r>
            <a:r>
              <a:rPr sz="1200" spc="-20" dirty="0">
                <a:latin typeface="Calibri"/>
                <a:cs typeface="Calibri"/>
              </a:rPr>
              <a:t> </a:t>
            </a:r>
            <a:r>
              <a:rPr sz="1200" dirty="0">
                <a:latin typeface="Calibri"/>
                <a:cs typeface="Calibri"/>
              </a:rPr>
              <a:t>b)</a:t>
            </a:r>
            <a:r>
              <a:rPr sz="1200" spc="-11" dirty="0">
                <a:latin typeface="Calibri"/>
                <a:cs typeface="Calibri"/>
              </a:rPr>
              <a:t> </a:t>
            </a:r>
            <a:r>
              <a:rPr sz="1200" dirty="0">
                <a:latin typeface="Calibri"/>
                <a:cs typeface="Calibri"/>
              </a:rPr>
              <a:t>Tiempo</a:t>
            </a:r>
            <a:r>
              <a:rPr sz="1200" spc="-7" dirty="0">
                <a:latin typeface="Calibri"/>
                <a:cs typeface="Calibri"/>
              </a:rPr>
              <a:t> </a:t>
            </a:r>
            <a:r>
              <a:rPr sz="1200" dirty="0">
                <a:latin typeface="Calibri"/>
                <a:cs typeface="Calibri"/>
              </a:rPr>
              <a:t>y</a:t>
            </a:r>
            <a:r>
              <a:rPr sz="1200" spc="-11" dirty="0">
                <a:latin typeface="Calibri"/>
                <a:cs typeface="Calibri"/>
              </a:rPr>
              <a:t> </a:t>
            </a:r>
            <a:r>
              <a:rPr sz="1200" spc="-7" dirty="0" err="1">
                <a:latin typeface="Calibri"/>
                <a:cs typeface="Calibri"/>
              </a:rPr>
              <a:t>formato</a:t>
            </a:r>
            <a:r>
              <a:rPr sz="1200" spc="-7" dirty="0">
                <a:latin typeface="Calibri"/>
                <a:cs typeface="Calibri"/>
              </a:rPr>
              <a:t> </a:t>
            </a:r>
            <a:r>
              <a:rPr sz="1200" dirty="0">
                <a:latin typeface="Calibri"/>
                <a:cs typeface="Calibri"/>
              </a:rPr>
              <a:t>para</a:t>
            </a:r>
            <a:r>
              <a:rPr sz="1200" spc="-13" dirty="0">
                <a:latin typeface="Calibri"/>
                <a:cs typeface="Calibri"/>
              </a:rPr>
              <a:t> </a:t>
            </a:r>
            <a:r>
              <a:rPr sz="1200" dirty="0" err="1">
                <a:latin typeface="Calibri"/>
                <a:cs typeface="Calibri"/>
              </a:rPr>
              <a:t>difundir</a:t>
            </a:r>
            <a:r>
              <a:rPr sz="1200" spc="-11" dirty="0">
                <a:latin typeface="Calibri"/>
                <a:cs typeface="Calibri"/>
              </a:rPr>
              <a:t> </a:t>
            </a:r>
            <a:r>
              <a:rPr sz="1200" dirty="0" err="1">
                <a:latin typeface="Calibri"/>
                <a:cs typeface="Calibri"/>
              </a:rPr>
              <a:t>los</a:t>
            </a:r>
            <a:r>
              <a:rPr sz="1200" spc="-13" dirty="0">
                <a:latin typeface="Calibri"/>
                <a:cs typeface="Calibri"/>
              </a:rPr>
              <a:t> </a:t>
            </a:r>
            <a:r>
              <a:rPr sz="1200" spc="-7" dirty="0" err="1">
                <a:latin typeface="Calibri"/>
                <a:cs typeface="Calibri"/>
              </a:rPr>
              <a:t>resultados</a:t>
            </a:r>
            <a:r>
              <a:rPr sz="1200" spc="-7" dirty="0">
                <a:latin typeface="Calibri"/>
                <a:cs typeface="Calibri"/>
              </a:rPr>
              <a:t>.</a:t>
            </a:r>
            <a:endParaRPr sz="1200" dirty="0">
              <a:latin typeface="Calibri"/>
              <a:cs typeface="Calibri"/>
            </a:endParaRPr>
          </a:p>
          <a:p>
            <a:pPr>
              <a:lnSpc>
                <a:spcPct val="100000"/>
              </a:lnSpc>
              <a:buFont typeface="Calibri"/>
              <a:buChar char="•"/>
            </a:pPr>
            <a:endParaRPr sz="1200" dirty="0">
              <a:latin typeface="Calibri"/>
              <a:cs typeface="Calibri"/>
            </a:endParaRPr>
          </a:p>
          <a:p>
            <a:pPr marL="320040" marR="67945" indent="-156210">
              <a:lnSpc>
                <a:spcPct val="101800"/>
              </a:lnSpc>
              <a:buChar char="•"/>
              <a:tabLst>
                <a:tab pos="320376" algn="l"/>
                <a:tab pos="320808" algn="l"/>
              </a:tabLst>
            </a:pPr>
            <a:r>
              <a:rPr sz="1200" dirty="0" err="1">
                <a:latin typeface="Calibri"/>
                <a:cs typeface="Calibri"/>
              </a:rPr>
              <a:t>Solicitar</a:t>
            </a:r>
            <a:r>
              <a:rPr sz="1200" spc="-13" dirty="0">
                <a:latin typeface="Calibri"/>
                <a:cs typeface="Calibri"/>
              </a:rPr>
              <a:t> </a:t>
            </a:r>
            <a:r>
              <a:rPr sz="1200" dirty="0" err="1">
                <a:latin typeface="Calibri"/>
                <a:cs typeface="Calibri"/>
              </a:rPr>
              <a:t>información</a:t>
            </a:r>
            <a:r>
              <a:rPr sz="1200" spc="-13" dirty="0">
                <a:latin typeface="Calibri"/>
                <a:cs typeface="Calibri"/>
              </a:rPr>
              <a:t> </a:t>
            </a:r>
            <a:r>
              <a:rPr sz="1200" dirty="0" err="1">
                <a:latin typeface="Calibri"/>
                <a:cs typeface="Calibri"/>
              </a:rPr>
              <a:t>sobre</a:t>
            </a:r>
            <a:r>
              <a:rPr sz="1200" spc="-4" dirty="0">
                <a:latin typeface="Calibri"/>
                <a:cs typeface="Calibri"/>
              </a:rPr>
              <a:t> </a:t>
            </a:r>
            <a:r>
              <a:rPr sz="1200" dirty="0" err="1">
                <a:latin typeface="Calibri"/>
                <a:cs typeface="Calibri"/>
              </a:rPr>
              <a:t>cualquier</a:t>
            </a:r>
            <a:r>
              <a:rPr sz="1200" spc="-7" dirty="0">
                <a:latin typeface="Calibri"/>
                <a:cs typeface="Calibri"/>
              </a:rPr>
              <a:t> </a:t>
            </a:r>
            <a:r>
              <a:rPr sz="1200" dirty="0" err="1">
                <a:latin typeface="Calibri"/>
                <a:cs typeface="Calibri"/>
              </a:rPr>
              <a:t>agencia</a:t>
            </a:r>
            <a:r>
              <a:rPr sz="1200" spc="-17" dirty="0">
                <a:latin typeface="Calibri"/>
                <a:cs typeface="Calibri"/>
              </a:rPr>
              <a:t> </a:t>
            </a:r>
            <a:r>
              <a:rPr sz="1200" dirty="0" err="1">
                <a:latin typeface="Calibri"/>
                <a:cs typeface="Calibri"/>
              </a:rPr>
              <a:t>educativa</a:t>
            </a:r>
            <a:r>
              <a:rPr sz="1200" spc="-7" dirty="0">
                <a:latin typeface="Calibri"/>
                <a:cs typeface="Calibri"/>
              </a:rPr>
              <a:t> </a:t>
            </a:r>
            <a:r>
              <a:rPr sz="1200" dirty="0" err="1">
                <a:latin typeface="Calibri"/>
                <a:cs typeface="Calibri"/>
              </a:rPr>
              <a:t>estatal</a:t>
            </a:r>
            <a:r>
              <a:rPr sz="1200" spc="-17" dirty="0">
                <a:latin typeface="Calibri"/>
                <a:cs typeface="Calibri"/>
              </a:rPr>
              <a:t> </a:t>
            </a:r>
            <a:r>
              <a:rPr sz="1200" dirty="0">
                <a:latin typeface="Calibri"/>
                <a:cs typeface="Calibri"/>
              </a:rPr>
              <a:t>o</a:t>
            </a:r>
            <a:r>
              <a:rPr sz="1200" spc="-7" dirty="0">
                <a:latin typeface="Calibri"/>
                <a:cs typeface="Calibri"/>
              </a:rPr>
              <a:t> </a:t>
            </a:r>
            <a:r>
              <a:rPr sz="1200" dirty="0">
                <a:latin typeface="Calibri"/>
                <a:cs typeface="Calibri"/>
              </a:rPr>
              <a:t>local</a:t>
            </a:r>
            <a:r>
              <a:rPr sz="1200" spc="-13" dirty="0">
                <a:latin typeface="Calibri"/>
                <a:cs typeface="Calibri"/>
              </a:rPr>
              <a:t> </a:t>
            </a:r>
            <a:r>
              <a:rPr sz="1200" dirty="0">
                <a:latin typeface="Calibri"/>
                <a:cs typeface="Calibri"/>
              </a:rPr>
              <a:t>con</a:t>
            </a:r>
            <a:r>
              <a:rPr sz="1200" spc="-20" dirty="0">
                <a:latin typeface="Calibri"/>
                <a:cs typeface="Calibri"/>
              </a:rPr>
              <a:t> </a:t>
            </a:r>
            <a:r>
              <a:rPr sz="1200" dirty="0" err="1">
                <a:latin typeface="Calibri"/>
                <a:cs typeface="Calibri"/>
              </a:rPr>
              <a:t>respecto</a:t>
            </a:r>
            <a:r>
              <a:rPr sz="1200" spc="-4" dirty="0">
                <a:latin typeface="Calibri"/>
                <a:cs typeface="Calibri"/>
              </a:rPr>
              <a:t> </a:t>
            </a:r>
            <a:r>
              <a:rPr sz="1200" dirty="0">
                <a:latin typeface="Calibri"/>
                <a:cs typeface="Calibri"/>
              </a:rPr>
              <a:t>a</a:t>
            </a:r>
            <a:r>
              <a:rPr sz="1200" spc="-17" dirty="0">
                <a:latin typeface="Calibri"/>
                <a:cs typeface="Calibri"/>
              </a:rPr>
              <a:t> </a:t>
            </a:r>
            <a:r>
              <a:rPr sz="1200" dirty="0">
                <a:latin typeface="Calibri"/>
                <a:cs typeface="Calibri"/>
              </a:rPr>
              <a:t>la</a:t>
            </a:r>
            <a:r>
              <a:rPr sz="1200" spc="-7" dirty="0">
                <a:latin typeface="Calibri"/>
                <a:cs typeface="Calibri"/>
              </a:rPr>
              <a:t> </a:t>
            </a:r>
            <a:r>
              <a:rPr sz="1200" spc="-7" dirty="0" err="1">
                <a:latin typeface="Calibri"/>
                <a:cs typeface="Calibri"/>
              </a:rPr>
              <a:t>participación</a:t>
            </a:r>
            <a:r>
              <a:rPr sz="1200" spc="-7" dirty="0">
                <a:latin typeface="Calibri"/>
                <a:cs typeface="Calibri"/>
              </a:rPr>
              <a:t> </a:t>
            </a:r>
            <a:r>
              <a:rPr sz="1200" dirty="0">
                <a:latin typeface="Calibri"/>
                <a:cs typeface="Calibri"/>
              </a:rPr>
              <a:t>de</a:t>
            </a:r>
            <a:r>
              <a:rPr sz="1200" spc="-17" dirty="0">
                <a:latin typeface="Calibri"/>
                <a:cs typeface="Calibri"/>
              </a:rPr>
              <a:t> </a:t>
            </a:r>
            <a:r>
              <a:rPr sz="1200" dirty="0" err="1">
                <a:latin typeface="Calibri"/>
                <a:cs typeface="Calibri"/>
              </a:rPr>
              <a:t>los</a:t>
            </a:r>
            <a:r>
              <a:rPr sz="1200" spc="-13" dirty="0">
                <a:latin typeface="Calibri"/>
                <a:cs typeface="Calibri"/>
              </a:rPr>
              <a:t> </a:t>
            </a:r>
            <a:r>
              <a:rPr sz="1200" dirty="0" err="1">
                <a:latin typeface="Calibri"/>
                <a:cs typeface="Calibri"/>
              </a:rPr>
              <a:t>estudiantes</a:t>
            </a:r>
            <a:r>
              <a:rPr sz="1200" spc="-13" dirty="0">
                <a:latin typeface="Calibri"/>
                <a:cs typeface="Calibri"/>
              </a:rPr>
              <a:t> </a:t>
            </a:r>
            <a:r>
              <a:rPr sz="1200" dirty="0" err="1">
                <a:latin typeface="Calibri"/>
                <a:cs typeface="Calibri"/>
              </a:rPr>
              <a:t>en</a:t>
            </a:r>
            <a:r>
              <a:rPr sz="1200" spc="-11" dirty="0">
                <a:latin typeface="Calibri"/>
                <a:cs typeface="Calibri"/>
              </a:rPr>
              <a:t> </a:t>
            </a:r>
            <a:r>
              <a:rPr sz="1200" dirty="0" err="1">
                <a:latin typeface="Calibri"/>
                <a:cs typeface="Calibri"/>
              </a:rPr>
              <a:t>cualquier</a:t>
            </a:r>
            <a:r>
              <a:rPr sz="1200" spc="-7" dirty="0">
                <a:latin typeface="Calibri"/>
                <a:cs typeface="Calibri"/>
              </a:rPr>
              <a:t> </a:t>
            </a:r>
            <a:r>
              <a:rPr sz="1200" dirty="0" err="1">
                <a:latin typeface="Calibri"/>
                <a:cs typeface="Calibri"/>
              </a:rPr>
              <a:t>evaluación</a:t>
            </a:r>
            <a:r>
              <a:rPr sz="1200" spc="-17" dirty="0">
                <a:latin typeface="Calibri"/>
                <a:cs typeface="Calibri"/>
              </a:rPr>
              <a:t> </a:t>
            </a:r>
            <a:r>
              <a:rPr sz="1200" dirty="0" err="1">
                <a:latin typeface="Calibri"/>
                <a:cs typeface="Calibri"/>
              </a:rPr>
              <a:t>obligatoria</a:t>
            </a:r>
            <a:r>
              <a:rPr sz="1200" dirty="0">
                <a:latin typeface="Calibri"/>
                <a:cs typeface="Calibri"/>
              </a:rPr>
              <a:t>.</a:t>
            </a:r>
            <a:r>
              <a:rPr sz="1200" spc="-13" dirty="0">
                <a:latin typeface="Calibri"/>
                <a:cs typeface="Calibri"/>
              </a:rPr>
              <a:t> </a:t>
            </a:r>
            <a:r>
              <a:rPr sz="1200" dirty="0">
                <a:latin typeface="Calibri"/>
                <a:cs typeface="Calibri"/>
              </a:rPr>
              <a:t>La</a:t>
            </a:r>
            <a:r>
              <a:rPr sz="1200" spc="-11" dirty="0">
                <a:latin typeface="Calibri"/>
                <a:cs typeface="Calibri"/>
              </a:rPr>
              <a:t> </a:t>
            </a:r>
            <a:r>
              <a:rPr sz="1200" dirty="0" err="1">
                <a:latin typeface="Calibri"/>
                <a:cs typeface="Calibri"/>
              </a:rPr>
              <a:t>información</a:t>
            </a:r>
            <a:r>
              <a:rPr sz="1200" spc="-13" dirty="0">
                <a:latin typeface="Calibri"/>
                <a:cs typeface="Calibri"/>
              </a:rPr>
              <a:t> </a:t>
            </a:r>
            <a:r>
              <a:rPr sz="1200" dirty="0" err="1">
                <a:latin typeface="Calibri"/>
                <a:cs typeface="Calibri"/>
              </a:rPr>
              <a:t>debe</a:t>
            </a:r>
            <a:r>
              <a:rPr sz="1200" spc="-17" dirty="0">
                <a:latin typeface="Calibri"/>
                <a:cs typeface="Calibri"/>
              </a:rPr>
              <a:t> </a:t>
            </a:r>
            <a:r>
              <a:rPr sz="1200" dirty="0" err="1">
                <a:latin typeface="Calibri"/>
                <a:cs typeface="Calibri"/>
              </a:rPr>
              <a:t>incluir</a:t>
            </a:r>
            <a:r>
              <a:rPr sz="1200" spc="-7" dirty="0">
                <a:latin typeface="Calibri"/>
                <a:cs typeface="Calibri"/>
              </a:rPr>
              <a:t> </a:t>
            </a:r>
            <a:r>
              <a:rPr sz="1200" dirty="0" err="1">
                <a:latin typeface="Calibri"/>
                <a:cs typeface="Calibri"/>
              </a:rPr>
              <a:t>una</a:t>
            </a:r>
            <a:r>
              <a:rPr sz="1200" spc="-11" dirty="0">
                <a:latin typeface="Calibri"/>
                <a:cs typeface="Calibri"/>
              </a:rPr>
              <a:t> </a:t>
            </a:r>
            <a:r>
              <a:rPr sz="1200" spc="-7" dirty="0" err="1">
                <a:latin typeface="Calibri"/>
                <a:cs typeface="Calibri"/>
              </a:rPr>
              <a:t>política</a:t>
            </a:r>
            <a:r>
              <a:rPr sz="1200" spc="-7" dirty="0">
                <a:latin typeface="Calibri"/>
                <a:cs typeface="Calibri"/>
              </a:rPr>
              <a:t>, </a:t>
            </a:r>
            <a:r>
              <a:rPr sz="1200" dirty="0" err="1">
                <a:latin typeface="Calibri"/>
                <a:cs typeface="Calibri"/>
              </a:rPr>
              <a:t>procedimiento</a:t>
            </a:r>
            <a:r>
              <a:rPr sz="1200" spc="-24" dirty="0">
                <a:latin typeface="Calibri"/>
                <a:cs typeface="Calibri"/>
              </a:rPr>
              <a:t> </a:t>
            </a:r>
            <a:r>
              <a:rPr sz="1200" dirty="0">
                <a:latin typeface="Calibri"/>
                <a:cs typeface="Calibri"/>
              </a:rPr>
              <a:t>o</a:t>
            </a:r>
            <a:r>
              <a:rPr sz="1200" spc="-7" dirty="0">
                <a:latin typeface="Calibri"/>
                <a:cs typeface="Calibri"/>
              </a:rPr>
              <a:t> </a:t>
            </a:r>
            <a:r>
              <a:rPr sz="1200" dirty="0">
                <a:latin typeface="Calibri"/>
                <a:cs typeface="Calibri"/>
              </a:rPr>
              <a:t>derecho</a:t>
            </a:r>
            <a:r>
              <a:rPr sz="1200" spc="-20" dirty="0">
                <a:latin typeface="Calibri"/>
                <a:cs typeface="Calibri"/>
              </a:rPr>
              <a:t> </a:t>
            </a:r>
            <a:r>
              <a:rPr sz="1200" dirty="0">
                <a:latin typeface="Calibri"/>
                <a:cs typeface="Calibri"/>
              </a:rPr>
              <a:t>de</a:t>
            </a:r>
            <a:r>
              <a:rPr sz="1200" spc="-4" dirty="0">
                <a:latin typeface="Calibri"/>
                <a:cs typeface="Calibri"/>
              </a:rPr>
              <a:t> </a:t>
            </a:r>
            <a:r>
              <a:rPr sz="1200" dirty="0" err="1">
                <a:latin typeface="Calibri"/>
                <a:cs typeface="Calibri"/>
              </a:rPr>
              <a:t>los</a:t>
            </a:r>
            <a:r>
              <a:rPr sz="1200" spc="-13" dirty="0">
                <a:latin typeface="Calibri"/>
                <a:cs typeface="Calibri"/>
              </a:rPr>
              <a:t> </a:t>
            </a:r>
            <a:r>
              <a:rPr sz="1200" dirty="0">
                <a:latin typeface="Calibri"/>
                <a:cs typeface="Calibri"/>
              </a:rPr>
              <a:t>padres</a:t>
            </a:r>
            <a:r>
              <a:rPr sz="1200" spc="-13" dirty="0">
                <a:latin typeface="Calibri"/>
                <a:cs typeface="Calibri"/>
              </a:rPr>
              <a:t> </a:t>
            </a:r>
            <a:r>
              <a:rPr sz="1200" dirty="0">
                <a:latin typeface="Calibri"/>
                <a:cs typeface="Calibri"/>
              </a:rPr>
              <a:t>de</a:t>
            </a:r>
            <a:r>
              <a:rPr sz="1200" spc="-7" dirty="0">
                <a:latin typeface="Calibri"/>
                <a:cs typeface="Calibri"/>
              </a:rPr>
              <a:t> </a:t>
            </a:r>
            <a:r>
              <a:rPr sz="1200" dirty="0" err="1">
                <a:latin typeface="Calibri"/>
                <a:cs typeface="Calibri"/>
              </a:rPr>
              <a:t>optar</a:t>
            </a:r>
            <a:r>
              <a:rPr sz="1200" spc="-4" dirty="0">
                <a:latin typeface="Calibri"/>
                <a:cs typeface="Calibri"/>
              </a:rPr>
              <a:t> </a:t>
            </a:r>
            <a:r>
              <a:rPr sz="1200" dirty="0">
                <a:latin typeface="Calibri"/>
                <a:cs typeface="Calibri"/>
              </a:rPr>
              <a:t>al</a:t>
            </a:r>
            <a:r>
              <a:rPr sz="1200" spc="-17" dirty="0">
                <a:latin typeface="Calibri"/>
                <a:cs typeface="Calibri"/>
              </a:rPr>
              <a:t> </a:t>
            </a:r>
            <a:r>
              <a:rPr sz="1200" dirty="0" err="1">
                <a:latin typeface="Calibri"/>
                <a:cs typeface="Calibri"/>
              </a:rPr>
              <a:t>niño</a:t>
            </a:r>
            <a:r>
              <a:rPr sz="1200" spc="-7" dirty="0">
                <a:latin typeface="Calibri"/>
                <a:cs typeface="Calibri"/>
              </a:rPr>
              <a:t> </a:t>
            </a:r>
            <a:r>
              <a:rPr sz="1200" dirty="0" err="1">
                <a:latin typeface="Calibri"/>
                <a:cs typeface="Calibri"/>
              </a:rPr>
              <a:t>fuera</a:t>
            </a:r>
            <a:r>
              <a:rPr sz="1200" spc="-11" dirty="0">
                <a:latin typeface="Calibri"/>
                <a:cs typeface="Calibri"/>
              </a:rPr>
              <a:t> </a:t>
            </a:r>
            <a:r>
              <a:rPr sz="1200" dirty="0">
                <a:latin typeface="Calibri"/>
                <a:cs typeface="Calibri"/>
              </a:rPr>
              <a:t>de</a:t>
            </a:r>
            <a:r>
              <a:rPr sz="1200" spc="-4" dirty="0">
                <a:latin typeface="Calibri"/>
                <a:cs typeface="Calibri"/>
              </a:rPr>
              <a:t> </a:t>
            </a:r>
            <a:r>
              <a:rPr sz="1200" dirty="0" err="1">
                <a:latin typeface="Calibri"/>
                <a:cs typeface="Calibri"/>
              </a:rPr>
              <a:t>dicha</a:t>
            </a:r>
            <a:r>
              <a:rPr sz="1200" spc="-17" dirty="0">
                <a:latin typeface="Calibri"/>
                <a:cs typeface="Calibri"/>
              </a:rPr>
              <a:t> </a:t>
            </a:r>
            <a:r>
              <a:rPr sz="1200" dirty="0" err="1">
                <a:latin typeface="Calibri"/>
                <a:cs typeface="Calibri"/>
              </a:rPr>
              <a:t>evaluación</a:t>
            </a:r>
            <a:r>
              <a:rPr sz="1200" dirty="0">
                <a:latin typeface="Calibri"/>
                <a:cs typeface="Calibri"/>
              </a:rPr>
              <a:t>,</a:t>
            </a:r>
            <a:r>
              <a:rPr sz="1200" spc="-17" dirty="0">
                <a:latin typeface="Calibri"/>
                <a:cs typeface="Calibri"/>
              </a:rPr>
              <a:t> </a:t>
            </a:r>
            <a:r>
              <a:rPr sz="1200" dirty="0" err="1">
                <a:latin typeface="Calibri"/>
                <a:cs typeface="Calibri"/>
              </a:rPr>
              <a:t>cuando</a:t>
            </a:r>
            <a:r>
              <a:rPr sz="1200" spc="-4" dirty="0">
                <a:latin typeface="Calibri"/>
                <a:cs typeface="Calibri"/>
              </a:rPr>
              <a:t> </a:t>
            </a:r>
            <a:r>
              <a:rPr sz="1200" spc="-17" dirty="0">
                <a:latin typeface="Calibri"/>
                <a:cs typeface="Calibri"/>
              </a:rPr>
              <a:t>sea </a:t>
            </a:r>
            <a:r>
              <a:rPr sz="1200" spc="-7" dirty="0" err="1">
                <a:latin typeface="Calibri"/>
                <a:cs typeface="Calibri"/>
              </a:rPr>
              <a:t>aplicable</a:t>
            </a:r>
            <a:r>
              <a:rPr sz="1200" spc="-7" dirty="0">
                <a:latin typeface="Calibri"/>
                <a:cs typeface="Calibri"/>
              </a:rPr>
              <a:t>.</a:t>
            </a:r>
            <a:endParaRPr sz="1200" dirty="0">
              <a:latin typeface="Calibri"/>
              <a:cs typeface="Calibri"/>
            </a:endParaRPr>
          </a:p>
          <a:p>
            <a:pPr>
              <a:lnSpc>
                <a:spcPct val="100000"/>
              </a:lnSpc>
            </a:pPr>
            <a:endParaRPr sz="1200" dirty="0">
              <a:latin typeface="Calibri"/>
              <a:cs typeface="Calibri"/>
            </a:endParaRPr>
          </a:p>
          <a:p>
            <a:pPr marL="8255" marR="127635" algn="just">
              <a:lnSpc>
                <a:spcPct val="101699"/>
              </a:lnSpc>
            </a:pPr>
            <a:r>
              <a:rPr sz="1200" dirty="0">
                <a:latin typeface="Calibri"/>
                <a:cs typeface="Calibri"/>
              </a:rPr>
              <a:t>La</a:t>
            </a:r>
            <a:r>
              <a:rPr sz="1200" spc="-17" dirty="0">
                <a:latin typeface="Calibri"/>
                <a:cs typeface="Calibri"/>
              </a:rPr>
              <a:t> </a:t>
            </a:r>
            <a:r>
              <a:rPr sz="1200" dirty="0" err="1">
                <a:latin typeface="Calibri"/>
                <a:cs typeface="Calibri"/>
              </a:rPr>
              <a:t>información</a:t>
            </a:r>
            <a:r>
              <a:rPr sz="1200" spc="-17" dirty="0">
                <a:latin typeface="Calibri"/>
                <a:cs typeface="Calibri"/>
              </a:rPr>
              <a:t> </a:t>
            </a:r>
            <a:r>
              <a:rPr sz="1200" dirty="0">
                <a:latin typeface="Calibri"/>
                <a:cs typeface="Calibri"/>
              </a:rPr>
              <a:t>con</a:t>
            </a:r>
            <a:r>
              <a:rPr sz="1200" spc="-20" dirty="0">
                <a:latin typeface="Calibri"/>
                <a:cs typeface="Calibri"/>
              </a:rPr>
              <a:t> </a:t>
            </a:r>
            <a:r>
              <a:rPr sz="1200" dirty="0" err="1">
                <a:latin typeface="Calibri"/>
                <a:cs typeface="Calibri"/>
              </a:rPr>
              <a:t>respecto</a:t>
            </a:r>
            <a:r>
              <a:rPr sz="1200" spc="-4" dirty="0">
                <a:latin typeface="Calibri"/>
                <a:cs typeface="Calibri"/>
              </a:rPr>
              <a:t> </a:t>
            </a:r>
            <a:r>
              <a:rPr sz="1200" dirty="0">
                <a:latin typeface="Calibri"/>
                <a:cs typeface="Calibri"/>
              </a:rPr>
              <a:t>a</a:t>
            </a:r>
            <a:r>
              <a:rPr sz="1200" spc="-11" dirty="0">
                <a:latin typeface="Calibri"/>
                <a:cs typeface="Calibri"/>
              </a:rPr>
              <a:t> </a:t>
            </a:r>
            <a:r>
              <a:rPr sz="1200" dirty="0">
                <a:latin typeface="Calibri"/>
                <a:cs typeface="Calibri"/>
              </a:rPr>
              <a:t>las</a:t>
            </a:r>
            <a:r>
              <a:rPr sz="1200" spc="-11" dirty="0">
                <a:latin typeface="Calibri"/>
                <a:cs typeface="Calibri"/>
              </a:rPr>
              <a:t> </a:t>
            </a:r>
            <a:r>
              <a:rPr sz="1200" dirty="0" err="1">
                <a:latin typeface="Calibri"/>
                <a:cs typeface="Calibri"/>
              </a:rPr>
              <a:t>calificaciones</a:t>
            </a:r>
            <a:r>
              <a:rPr sz="1200" spc="-13" dirty="0">
                <a:latin typeface="Calibri"/>
                <a:cs typeface="Calibri"/>
              </a:rPr>
              <a:t> </a:t>
            </a:r>
            <a:r>
              <a:rPr sz="1200" dirty="0">
                <a:latin typeface="Calibri"/>
                <a:cs typeface="Calibri"/>
              </a:rPr>
              <a:t>del</a:t>
            </a:r>
            <a:r>
              <a:rPr sz="1200" spc="-13" dirty="0">
                <a:latin typeface="Calibri"/>
                <a:cs typeface="Calibri"/>
              </a:rPr>
              <a:t> </a:t>
            </a:r>
            <a:r>
              <a:rPr sz="1200" dirty="0">
                <a:latin typeface="Calibri"/>
                <a:cs typeface="Calibri"/>
              </a:rPr>
              <a:t>maestro</a:t>
            </a:r>
            <a:r>
              <a:rPr sz="1200" spc="-13" dirty="0">
                <a:latin typeface="Calibri"/>
                <a:cs typeface="Calibri"/>
              </a:rPr>
              <a:t> </a:t>
            </a:r>
            <a:r>
              <a:rPr sz="1200" dirty="0">
                <a:latin typeface="Calibri"/>
                <a:cs typeface="Calibri"/>
              </a:rPr>
              <a:t>de</a:t>
            </a:r>
            <a:r>
              <a:rPr sz="1200" spc="-4" dirty="0">
                <a:latin typeface="Calibri"/>
                <a:cs typeface="Calibri"/>
              </a:rPr>
              <a:t> </a:t>
            </a:r>
            <a:r>
              <a:rPr sz="1200" dirty="0" err="1">
                <a:latin typeface="Calibri"/>
                <a:cs typeface="Calibri"/>
              </a:rPr>
              <a:t>acuerdo</a:t>
            </a:r>
            <a:r>
              <a:rPr sz="1200" spc="-13" dirty="0">
                <a:latin typeface="Calibri"/>
                <a:cs typeface="Calibri"/>
              </a:rPr>
              <a:t> </a:t>
            </a:r>
            <a:r>
              <a:rPr sz="1200" dirty="0">
                <a:latin typeface="Calibri"/>
                <a:cs typeface="Calibri"/>
              </a:rPr>
              <a:t>con</a:t>
            </a:r>
            <a:r>
              <a:rPr sz="1200" spc="-11" dirty="0">
                <a:latin typeface="Calibri"/>
                <a:cs typeface="Calibri"/>
              </a:rPr>
              <a:t> </a:t>
            </a:r>
            <a:r>
              <a:rPr sz="1200" dirty="0">
                <a:latin typeface="Calibri"/>
                <a:cs typeface="Calibri"/>
              </a:rPr>
              <a:t>la</a:t>
            </a:r>
            <a:r>
              <a:rPr sz="1200" spc="-11" dirty="0">
                <a:latin typeface="Calibri"/>
                <a:cs typeface="Calibri"/>
              </a:rPr>
              <a:t> </a:t>
            </a:r>
            <a:r>
              <a:rPr sz="1200" dirty="0">
                <a:latin typeface="Calibri"/>
                <a:cs typeface="Calibri"/>
              </a:rPr>
              <a:t>Ley</a:t>
            </a:r>
            <a:r>
              <a:rPr sz="1200" spc="-11" dirty="0">
                <a:latin typeface="Calibri"/>
                <a:cs typeface="Calibri"/>
              </a:rPr>
              <a:t> </a:t>
            </a:r>
            <a:r>
              <a:rPr sz="1200" dirty="0">
                <a:latin typeface="Calibri"/>
                <a:cs typeface="Calibri"/>
              </a:rPr>
              <a:t>Cada</a:t>
            </a:r>
            <a:r>
              <a:rPr sz="1200" spc="-11" dirty="0">
                <a:latin typeface="Calibri"/>
                <a:cs typeface="Calibri"/>
              </a:rPr>
              <a:t> </a:t>
            </a:r>
            <a:r>
              <a:rPr sz="1200" dirty="0" err="1">
                <a:latin typeface="Calibri"/>
                <a:cs typeface="Calibri"/>
              </a:rPr>
              <a:t>Estudiante</a:t>
            </a:r>
            <a:r>
              <a:rPr sz="1200" spc="-7" dirty="0">
                <a:latin typeface="Calibri"/>
                <a:cs typeface="Calibri"/>
              </a:rPr>
              <a:t> </a:t>
            </a:r>
            <a:r>
              <a:rPr sz="1200" spc="-7" dirty="0" err="1">
                <a:latin typeface="Calibri"/>
                <a:cs typeface="Calibri"/>
              </a:rPr>
              <a:t>Triunfa</a:t>
            </a:r>
            <a:r>
              <a:rPr sz="1200" spc="-7" dirty="0">
                <a:latin typeface="Calibri"/>
                <a:cs typeface="Calibri"/>
              </a:rPr>
              <a:t> </a:t>
            </a:r>
            <a:r>
              <a:rPr sz="1200" dirty="0">
                <a:latin typeface="Calibri"/>
                <a:cs typeface="Calibri"/>
              </a:rPr>
              <a:t>se</a:t>
            </a:r>
            <a:r>
              <a:rPr sz="1200" spc="-13" dirty="0">
                <a:latin typeface="Calibri"/>
                <a:cs typeface="Calibri"/>
              </a:rPr>
              <a:t> </a:t>
            </a:r>
            <a:r>
              <a:rPr sz="1200" dirty="0" err="1">
                <a:latin typeface="Calibri"/>
                <a:cs typeface="Calibri"/>
              </a:rPr>
              <a:t>puede</a:t>
            </a:r>
            <a:r>
              <a:rPr sz="1200" spc="-13" dirty="0">
                <a:latin typeface="Calibri"/>
                <a:cs typeface="Calibri"/>
              </a:rPr>
              <a:t> </a:t>
            </a:r>
            <a:r>
              <a:rPr sz="1200" dirty="0" err="1">
                <a:latin typeface="Calibri"/>
                <a:cs typeface="Calibri"/>
              </a:rPr>
              <a:t>obtener</a:t>
            </a:r>
            <a:r>
              <a:rPr sz="1200" dirty="0">
                <a:latin typeface="Calibri"/>
                <a:cs typeface="Calibri"/>
              </a:rPr>
              <a:t> a</a:t>
            </a:r>
            <a:r>
              <a:rPr sz="1200" spc="-17" dirty="0">
                <a:latin typeface="Calibri"/>
                <a:cs typeface="Calibri"/>
              </a:rPr>
              <a:t> </a:t>
            </a:r>
            <a:r>
              <a:rPr sz="1200" dirty="0" err="1">
                <a:latin typeface="Calibri"/>
                <a:cs typeface="Calibri"/>
              </a:rPr>
              <a:t>través</a:t>
            </a:r>
            <a:r>
              <a:rPr sz="1200" spc="-11" dirty="0">
                <a:latin typeface="Calibri"/>
                <a:cs typeface="Calibri"/>
              </a:rPr>
              <a:t> </a:t>
            </a:r>
            <a:r>
              <a:rPr sz="1200" dirty="0">
                <a:latin typeface="Calibri"/>
                <a:cs typeface="Calibri"/>
              </a:rPr>
              <a:t>del</a:t>
            </a:r>
            <a:r>
              <a:rPr sz="1200" spc="-7" dirty="0">
                <a:latin typeface="Calibri"/>
                <a:cs typeface="Calibri"/>
              </a:rPr>
              <a:t> </a:t>
            </a:r>
            <a:r>
              <a:rPr sz="1200" dirty="0" err="1">
                <a:latin typeface="Calibri"/>
                <a:cs typeface="Calibri"/>
              </a:rPr>
              <a:t>distrito</a:t>
            </a:r>
            <a:r>
              <a:rPr sz="1200" spc="-4" dirty="0">
                <a:latin typeface="Calibri"/>
                <a:cs typeface="Calibri"/>
              </a:rPr>
              <a:t> </a:t>
            </a:r>
            <a:r>
              <a:rPr sz="1200" dirty="0">
                <a:latin typeface="Calibri"/>
                <a:cs typeface="Calibri"/>
              </a:rPr>
              <a:t>escolar.</a:t>
            </a:r>
            <a:r>
              <a:rPr sz="1200" spc="-20" dirty="0">
                <a:latin typeface="Calibri"/>
                <a:cs typeface="Calibri"/>
              </a:rPr>
              <a:t> </a:t>
            </a:r>
            <a:r>
              <a:rPr sz="1200" dirty="0">
                <a:latin typeface="Calibri"/>
                <a:cs typeface="Calibri"/>
              </a:rPr>
              <a:t>Por</a:t>
            </a:r>
            <a:r>
              <a:rPr sz="1200" spc="-4" dirty="0">
                <a:latin typeface="Calibri"/>
                <a:cs typeface="Calibri"/>
              </a:rPr>
              <a:t> </a:t>
            </a:r>
            <a:r>
              <a:rPr sz="1200" dirty="0">
                <a:latin typeface="Calibri"/>
                <a:cs typeface="Calibri"/>
              </a:rPr>
              <a:t>favor,</a:t>
            </a:r>
            <a:r>
              <a:rPr sz="1200" spc="-7" dirty="0">
                <a:latin typeface="Calibri"/>
                <a:cs typeface="Calibri"/>
              </a:rPr>
              <a:t> </a:t>
            </a:r>
            <a:r>
              <a:rPr sz="1200" dirty="0">
                <a:latin typeface="Calibri"/>
                <a:cs typeface="Calibri"/>
              </a:rPr>
              <a:t>no</a:t>
            </a:r>
            <a:r>
              <a:rPr sz="1200" spc="-11" dirty="0">
                <a:latin typeface="Calibri"/>
                <a:cs typeface="Calibri"/>
              </a:rPr>
              <a:t> </a:t>
            </a:r>
            <a:r>
              <a:rPr sz="1200" dirty="0">
                <a:latin typeface="Calibri"/>
                <a:cs typeface="Calibri"/>
              </a:rPr>
              <a:t>dude</a:t>
            </a:r>
            <a:r>
              <a:rPr sz="1200" spc="-7" dirty="0">
                <a:latin typeface="Calibri"/>
                <a:cs typeface="Calibri"/>
              </a:rPr>
              <a:t> </a:t>
            </a:r>
            <a:r>
              <a:rPr sz="1200" dirty="0" err="1">
                <a:latin typeface="Calibri"/>
                <a:cs typeface="Calibri"/>
              </a:rPr>
              <a:t>en</a:t>
            </a:r>
            <a:r>
              <a:rPr sz="1200" spc="-7" dirty="0">
                <a:latin typeface="Calibri"/>
                <a:cs typeface="Calibri"/>
              </a:rPr>
              <a:t> </a:t>
            </a:r>
            <a:r>
              <a:rPr sz="1200" dirty="0" err="1">
                <a:latin typeface="Calibri"/>
                <a:cs typeface="Calibri"/>
              </a:rPr>
              <a:t>ponerse</a:t>
            </a:r>
            <a:r>
              <a:rPr sz="1200" spc="-11" dirty="0">
                <a:latin typeface="Calibri"/>
                <a:cs typeface="Calibri"/>
              </a:rPr>
              <a:t> </a:t>
            </a:r>
            <a:r>
              <a:rPr sz="1200" dirty="0" err="1">
                <a:latin typeface="Calibri"/>
                <a:cs typeface="Calibri"/>
              </a:rPr>
              <a:t>en</a:t>
            </a:r>
            <a:r>
              <a:rPr sz="1200" spc="-13" dirty="0">
                <a:latin typeface="Calibri"/>
                <a:cs typeface="Calibri"/>
              </a:rPr>
              <a:t> </a:t>
            </a:r>
            <a:r>
              <a:rPr sz="1200" dirty="0" err="1">
                <a:latin typeface="Calibri"/>
                <a:cs typeface="Calibri"/>
              </a:rPr>
              <a:t>contacto</a:t>
            </a:r>
            <a:r>
              <a:rPr sz="1200" spc="-11" dirty="0">
                <a:latin typeface="Calibri"/>
                <a:cs typeface="Calibri"/>
              </a:rPr>
              <a:t> </a:t>
            </a:r>
            <a:r>
              <a:rPr sz="1200" dirty="0">
                <a:latin typeface="Calibri"/>
                <a:cs typeface="Calibri"/>
              </a:rPr>
              <a:t>con</a:t>
            </a:r>
            <a:r>
              <a:rPr sz="1200" spc="-11" dirty="0">
                <a:latin typeface="Calibri"/>
                <a:cs typeface="Calibri"/>
              </a:rPr>
              <a:t> </a:t>
            </a:r>
            <a:r>
              <a:rPr sz="1200" dirty="0">
                <a:latin typeface="Calibri"/>
                <a:cs typeface="Calibri"/>
              </a:rPr>
              <a:t>la</a:t>
            </a:r>
            <a:r>
              <a:rPr sz="1200" spc="-13" dirty="0">
                <a:latin typeface="Calibri"/>
                <a:cs typeface="Calibri"/>
              </a:rPr>
              <a:t> </a:t>
            </a:r>
            <a:r>
              <a:rPr sz="1200" dirty="0" err="1">
                <a:latin typeface="Calibri"/>
                <a:cs typeface="Calibri"/>
              </a:rPr>
              <a:t>Oficina</a:t>
            </a:r>
            <a:r>
              <a:rPr sz="1200" spc="-13" dirty="0">
                <a:latin typeface="Calibri"/>
                <a:cs typeface="Calibri"/>
              </a:rPr>
              <a:t> </a:t>
            </a:r>
            <a:r>
              <a:rPr sz="1200" spc="-17" dirty="0">
                <a:latin typeface="Calibri"/>
                <a:cs typeface="Calibri"/>
              </a:rPr>
              <a:t>del </a:t>
            </a:r>
            <a:r>
              <a:rPr sz="1200" dirty="0" err="1">
                <a:latin typeface="Calibri"/>
                <a:cs typeface="Calibri"/>
              </a:rPr>
              <a:t>Título</a:t>
            </a:r>
            <a:r>
              <a:rPr sz="1200" spc="-13" dirty="0">
                <a:latin typeface="Calibri"/>
                <a:cs typeface="Calibri"/>
              </a:rPr>
              <a:t> </a:t>
            </a:r>
            <a:r>
              <a:rPr sz="1200" dirty="0">
                <a:latin typeface="Calibri"/>
                <a:cs typeface="Calibri"/>
              </a:rPr>
              <a:t>I</a:t>
            </a:r>
            <a:r>
              <a:rPr sz="1200" spc="-11" dirty="0">
                <a:latin typeface="Calibri"/>
                <a:cs typeface="Calibri"/>
              </a:rPr>
              <a:t> </a:t>
            </a:r>
            <a:r>
              <a:rPr sz="1200" dirty="0">
                <a:latin typeface="Calibri"/>
                <a:cs typeface="Calibri"/>
              </a:rPr>
              <a:t>del</a:t>
            </a:r>
            <a:r>
              <a:rPr sz="1200" spc="-7" dirty="0">
                <a:latin typeface="Calibri"/>
                <a:cs typeface="Calibri"/>
              </a:rPr>
              <a:t> </a:t>
            </a:r>
            <a:r>
              <a:rPr sz="1200" dirty="0">
                <a:latin typeface="Calibri"/>
                <a:cs typeface="Calibri"/>
              </a:rPr>
              <a:t>WCSD</a:t>
            </a:r>
            <a:r>
              <a:rPr sz="1200" spc="-17" dirty="0">
                <a:latin typeface="Calibri"/>
                <a:cs typeface="Calibri"/>
              </a:rPr>
              <a:t> </a:t>
            </a:r>
            <a:r>
              <a:rPr sz="1200" dirty="0">
                <a:latin typeface="Calibri"/>
                <a:cs typeface="Calibri"/>
              </a:rPr>
              <a:t>o</a:t>
            </a:r>
            <a:r>
              <a:rPr sz="1200" spc="-4" dirty="0">
                <a:latin typeface="Calibri"/>
                <a:cs typeface="Calibri"/>
              </a:rPr>
              <a:t> </a:t>
            </a:r>
            <a:r>
              <a:rPr sz="1200" dirty="0">
                <a:latin typeface="Calibri"/>
                <a:cs typeface="Calibri"/>
              </a:rPr>
              <a:t>El</a:t>
            </a:r>
            <a:r>
              <a:rPr sz="1200" spc="-11" dirty="0">
                <a:latin typeface="Calibri"/>
                <a:cs typeface="Calibri"/>
              </a:rPr>
              <a:t> </a:t>
            </a:r>
            <a:r>
              <a:rPr sz="1200" dirty="0">
                <a:latin typeface="Calibri"/>
                <a:cs typeface="Calibri"/>
              </a:rPr>
              <a:t>Departamento</a:t>
            </a:r>
            <a:r>
              <a:rPr sz="1200" spc="-13" dirty="0">
                <a:latin typeface="Calibri"/>
                <a:cs typeface="Calibri"/>
              </a:rPr>
              <a:t> </a:t>
            </a:r>
            <a:r>
              <a:rPr sz="1200" dirty="0">
                <a:latin typeface="Calibri"/>
                <a:cs typeface="Calibri"/>
              </a:rPr>
              <a:t>de</a:t>
            </a:r>
            <a:r>
              <a:rPr sz="1200" spc="-7" dirty="0">
                <a:latin typeface="Calibri"/>
                <a:cs typeface="Calibri"/>
              </a:rPr>
              <a:t> </a:t>
            </a:r>
            <a:r>
              <a:rPr sz="1200" dirty="0" err="1">
                <a:latin typeface="Calibri"/>
                <a:cs typeface="Calibri"/>
              </a:rPr>
              <a:t>Recursos</a:t>
            </a:r>
            <a:r>
              <a:rPr sz="1200" spc="-4" dirty="0">
                <a:latin typeface="Calibri"/>
                <a:cs typeface="Calibri"/>
              </a:rPr>
              <a:t> </a:t>
            </a:r>
            <a:r>
              <a:rPr sz="1200" dirty="0">
                <a:latin typeface="Calibri"/>
                <a:cs typeface="Calibri"/>
              </a:rPr>
              <a:t>Humanos</a:t>
            </a:r>
            <a:r>
              <a:rPr sz="1200" spc="-13" dirty="0">
                <a:latin typeface="Calibri"/>
                <a:cs typeface="Calibri"/>
              </a:rPr>
              <a:t> </a:t>
            </a:r>
            <a:r>
              <a:rPr sz="1200" dirty="0" err="1">
                <a:latin typeface="Calibri"/>
                <a:cs typeface="Calibri"/>
              </a:rPr>
              <a:t>si</a:t>
            </a:r>
            <a:r>
              <a:rPr sz="1200" spc="-7" dirty="0">
                <a:latin typeface="Calibri"/>
                <a:cs typeface="Calibri"/>
              </a:rPr>
              <a:t> </a:t>
            </a:r>
            <a:r>
              <a:rPr sz="1200" dirty="0" err="1">
                <a:latin typeface="Calibri"/>
                <a:cs typeface="Calibri"/>
              </a:rPr>
              <a:t>tiene</a:t>
            </a:r>
            <a:r>
              <a:rPr sz="1200" spc="-17" dirty="0">
                <a:latin typeface="Calibri"/>
                <a:cs typeface="Calibri"/>
              </a:rPr>
              <a:t> </a:t>
            </a:r>
            <a:r>
              <a:rPr sz="1200" dirty="0" err="1">
                <a:latin typeface="Calibri"/>
                <a:cs typeface="Calibri"/>
              </a:rPr>
              <a:t>alguna</a:t>
            </a:r>
            <a:r>
              <a:rPr sz="1200" spc="-7" dirty="0">
                <a:latin typeface="Calibri"/>
                <a:cs typeface="Calibri"/>
              </a:rPr>
              <a:t> </a:t>
            </a:r>
            <a:r>
              <a:rPr sz="1200" spc="-7" dirty="0" err="1">
                <a:latin typeface="Calibri"/>
                <a:cs typeface="Calibri"/>
              </a:rPr>
              <a:t>pregunta</a:t>
            </a:r>
            <a:r>
              <a:rPr sz="1200" spc="-7" dirty="0">
                <a:latin typeface="Calibri"/>
                <a:cs typeface="Calibri"/>
              </a:rPr>
              <a:t>.</a:t>
            </a:r>
            <a:endParaRPr sz="1200" dirty="0">
              <a:latin typeface="Calibri"/>
              <a:cs typeface="Calibri"/>
            </a:endParaRPr>
          </a:p>
        </p:txBody>
      </p:sp>
      <p:sp>
        <p:nvSpPr>
          <p:cNvPr id="6" name="object 6"/>
          <p:cNvSpPr txBox="1"/>
          <p:nvPr/>
        </p:nvSpPr>
        <p:spPr>
          <a:xfrm>
            <a:off x="11210134" y="6363697"/>
            <a:ext cx="369743" cy="56438"/>
          </a:xfrm>
          <a:prstGeom prst="rect">
            <a:avLst/>
          </a:prstGeom>
        </p:spPr>
        <p:txBody>
          <a:bodyPr vert="horz" wrap="square" lIns="0" tIns="9092" rIns="0" bIns="0" rtlCol="0">
            <a:spAutoFit/>
          </a:bodyPr>
          <a:lstStyle/>
          <a:p>
            <a:pPr marL="8659">
              <a:spcBef>
                <a:spcPts val="72"/>
              </a:spcBef>
            </a:pPr>
            <a:r>
              <a:rPr sz="307" b="1" spc="-13">
                <a:latin typeface="Franklin Gothic Demi"/>
                <a:cs typeface="Franklin Gothic Demi"/>
              </a:rPr>
              <a:t>Cer</a:t>
            </a:r>
            <a:r>
              <a:rPr sz="307" b="1" spc="-44">
                <a:latin typeface="Franklin Gothic Demi"/>
                <a:cs typeface="Franklin Gothic Demi"/>
              </a:rPr>
              <a:t> </a:t>
            </a:r>
            <a:r>
              <a:rPr sz="307" b="1" spc="-7">
                <a:latin typeface="Franklin Gothic Demi"/>
                <a:cs typeface="Franklin Gothic Demi"/>
              </a:rPr>
              <a:t>tificate</a:t>
            </a:r>
            <a:r>
              <a:rPr sz="307" b="1" spc="-4">
                <a:latin typeface="Franklin Gothic Demi"/>
                <a:cs typeface="Franklin Gothic Demi"/>
              </a:rPr>
              <a:t> </a:t>
            </a:r>
            <a:r>
              <a:rPr sz="307" b="1">
                <a:latin typeface="Franklin Gothic Demi"/>
                <a:cs typeface="Franklin Gothic Demi"/>
              </a:rPr>
              <a:t>No.</a:t>
            </a:r>
            <a:r>
              <a:rPr sz="307" b="1" spc="11">
                <a:latin typeface="Franklin Gothic Demi"/>
                <a:cs typeface="Franklin Gothic Demi"/>
              </a:rPr>
              <a:t> </a:t>
            </a:r>
            <a:r>
              <a:rPr sz="307" b="1" spc="-17">
                <a:latin typeface="Franklin Gothic Demi"/>
                <a:cs typeface="Franklin Gothic Demi"/>
              </a:rPr>
              <a:t>41433</a:t>
            </a:r>
            <a:endParaRPr sz="307">
              <a:latin typeface="Franklin Gothic Demi"/>
              <a:cs typeface="Franklin Gothic Demi"/>
            </a:endParaRPr>
          </a:p>
        </p:txBody>
      </p:sp>
      <p:pic>
        <p:nvPicPr>
          <p:cNvPr id="7" name="object 7"/>
          <p:cNvPicPr/>
          <p:nvPr/>
        </p:nvPicPr>
        <p:blipFill>
          <a:blip r:embed="rId3" cstate="print"/>
          <a:stretch>
            <a:fillRect/>
          </a:stretch>
        </p:blipFill>
        <p:spPr>
          <a:xfrm>
            <a:off x="168199" y="6055943"/>
            <a:ext cx="1505942" cy="5763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77" name="Rectangle 3277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9" name="Rectangle 32778">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81" name="Rectangle 3278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83" name="Rectangle 32782">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85" name="Freeform: Shape 32784">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787" name="Rectangle 32786">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49817" y="483701"/>
            <a:ext cx="3115265" cy="1345404"/>
          </a:xfrm>
        </p:spPr>
        <p:txBody>
          <a:bodyPr anchor="b">
            <a:normAutofit/>
          </a:bodyPr>
          <a:lstStyle/>
          <a:p>
            <a:pPr algn="r"/>
            <a:r>
              <a:rPr lang="en-US" sz="4000" b="1">
                <a:solidFill>
                  <a:srgbClr val="FFFFFF"/>
                </a:solidFill>
              </a:rPr>
              <a:t>Questions/ </a:t>
            </a:r>
            <a:r>
              <a:rPr lang="en-US" sz="4000" b="1" err="1">
                <a:solidFill>
                  <a:srgbClr val="FFFFFF"/>
                </a:solidFill>
              </a:rPr>
              <a:t>Preguntas</a:t>
            </a:r>
            <a:endParaRPr lang="en-US" sz="4000" b="1">
              <a:solidFill>
                <a:srgbClr val="FFFFFF"/>
              </a:solidFill>
            </a:endParaRPr>
          </a:p>
        </p:txBody>
      </p:sp>
      <p:grpSp>
        <p:nvGrpSpPr>
          <p:cNvPr id="32770" name="Group 1"/>
          <p:cNvGrpSpPr>
            <a:grpSpLocks/>
          </p:cNvGrpSpPr>
          <p:nvPr/>
        </p:nvGrpSpPr>
        <p:grpSpPr bwMode="auto">
          <a:xfrm rot="20871274">
            <a:off x="771117" y="2363284"/>
            <a:ext cx="4579743" cy="3430464"/>
            <a:chOff x="0" y="0"/>
            <a:chExt cx="4032" cy="2880"/>
          </a:xfrm>
        </p:grpSpPr>
        <p:pic>
          <p:nvPicPr>
            <p:cNvPr id="32771" name="Picture 2"/>
            <p:cNvPicPr>
              <a:picLocks noChangeAspect="1" noChangeArrowheads="1"/>
            </p:cNvPicPr>
            <p:nvPr/>
          </p:nvPicPr>
          <p:blipFill>
            <a:blip r:embed="rId2"/>
            <a:srcRect/>
            <a:stretch>
              <a:fillRect/>
            </a:stretch>
          </p:blipFill>
          <p:spPr bwMode="auto">
            <a:xfrm>
              <a:off x="0" y="172"/>
              <a:ext cx="4027" cy="2704"/>
            </a:xfrm>
            <a:prstGeom prst="rect">
              <a:avLst/>
            </a:prstGeom>
            <a:noFill/>
            <a:ln w="12700">
              <a:noFill/>
              <a:miter lim="800000"/>
              <a:headEnd/>
              <a:tailEnd/>
            </a:ln>
          </p:spPr>
        </p:pic>
        <p:pic>
          <p:nvPicPr>
            <p:cNvPr id="32772" name="Picture 3"/>
            <p:cNvPicPr>
              <a:picLocks noChangeArrowheads="1"/>
            </p:cNvPicPr>
            <p:nvPr/>
          </p:nvPicPr>
          <p:blipFill>
            <a:blip r:embed="rId3"/>
            <a:srcRect/>
            <a:stretch>
              <a:fillRect/>
            </a:stretch>
          </p:blipFill>
          <p:spPr bwMode="auto">
            <a:xfrm>
              <a:off x="0" y="0"/>
              <a:ext cx="4032" cy="288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pic>
        <p:nvPicPr>
          <p:cNvPr id="1026" name="Picture 2" descr="A picture containing drawing&#10;&#10;Description automatically generated">
            <a:extLst>
              <a:ext uri="{FF2B5EF4-FFF2-40B4-BE49-F238E27FC236}">
                <a16:creationId xmlns:a16="http://schemas.microsoft.com/office/drawing/2014/main" id="{A5FF6C2A-BC92-B04D-DE74-B971966DE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32487">
            <a:off x="5575668" y="1513400"/>
            <a:ext cx="6434747" cy="5327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5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FDED-6B3C-6F4B-8F1B-5727EFD1E115}"/>
              </a:ext>
            </a:extLst>
          </p:cNvPr>
          <p:cNvSpPr>
            <a:spLocks noGrp="1"/>
          </p:cNvSpPr>
          <p:nvPr>
            <p:ph type="title"/>
          </p:nvPr>
        </p:nvSpPr>
        <p:spPr>
          <a:xfrm>
            <a:off x="2209331" y="73942"/>
            <a:ext cx="7773338" cy="881669"/>
          </a:xfrm>
        </p:spPr>
        <p:txBody>
          <a:bodyPr>
            <a:normAutofit fontScale="90000"/>
          </a:bodyPr>
          <a:lstStyle/>
          <a:p>
            <a:r>
              <a:rPr lang="es-MX" b="1" dirty="0"/>
              <a:t>Prioridades en 23-24 año escolar</a:t>
            </a:r>
          </a:p>
        </p:txBody>
      </p:sp>
      <p:sp>
        <p:nvSpPr>
          <p:cNvPr id="3" name="TextBox 2">
            <a:extLst>
              <a:ext uri="{FF2B5EF4-FFF2-40B4-BE49-F238E27FC236}">
                <a16:creationId xmlns:a16="http://schemas.microsoft.com/office/drawing/2014/main" id="{3CB34B05-3524-1146-9A9E-B565EB487557}"/>
              </a:ext>
            </a:extLst>
          </p:cNvPr>
          <p:cNvSpPr txBox="1"/>
          <p:nvPr/>
        </p:nvSpPr>
        <p:spPr>
          <a:xfrm>
            <a:off x="1863328" y="964406"/>
            <a:ext cx="8626077" cy="4940840"/>
          </a:xfrm>
          <a:prstGeom prst="rect">
            <a:avLst/>
          </a:prstGeom>
          <a:noFill/>
        </p:spPr>
        <p:txBody>
          <a:bodyPr wrap="square" rtlCol="0">
            <a:spAutoFit/>
          </a:bodyPr>
          <a:lstStyle/>
          <a:p>
            <a:pPr marL="200911" indent="-200911">
              <a:buFont typeface="Arial" panose="020B0604020202020204" pitchFamily="34" charset="0"/>
              <a:buChar char="•"/>
            </a:pPr>
            <a:r>
              <a:rPr lang="es-MX" sz="1969" b="1" dirty="0"/>
              <a:t>Altas Expectativas para Todos los Estudiantes</a:t>
            </a:r>
          </a:p>
          <a:p>
            <a:pPr marL="843825" lvl="2" indent="-200911">
              <a:buFont typeface="Arial" panose="020B0604020202020204" pitchFamily="34" charset="0"/>
              <a:buChar char="•"/>
            </a:pPr>
            <a:r>
              <a:rPr lang="es-MX" sz="1969" dirty="0"/>
              <a:t>Proporcionar rigurosa instrucción de nivel 1: aprendizaje basado en estándares de nivel.</a:t>
            </a:r>
          </a:p>
          <a:p>
            <a:pPr marL="843825" lvl="2" indent="-200911">
              <a:buFont typeface="Arial" panose="020B0604020202020204" pitchFamily="34" charset="0"/>
              <a:buChar char="•"/>
            </a:pPr>
            <a:r>
              <a:rPr lang="es-MX" sz="1969" dirty="0"/>
              <a:t>Instrucción campana a campana  </a:t>
            </a:r>
          </a:p>
          <a:p>
            <a:pPr marL="843825" lvl="2" indent="-200911">
              <a:buFont typeface="Arial" panose="020B0604020202020204" pitchFamily="34" charset="0"/>
              <a:buChar char="•"/>
            </a:pPr>
            <a:r>
              <a:rPr lang="es-MX" sz="1969" dirty="0"/>
              <a:t>SEL y relaciones positivas </a:t>
            </a:r>
          </a:p>
          <a:p>
            <a:pPr marL="843825" lvl="2" indent="-200911">
              <a:buFont typeface="Arial" panose="020B0604020202020204" pitchFamily="34" charset="0"/>
              <a:buChar char="•"/>
            </a:pPr>
            <a:r>
              <a:rPr lang="es-MX" sz="1969" dirty="0"/>
              <a:t>Calificación basada en estándares</a:t>
            </a:r>
          </a:p>
          <a:p>
            <a:pPr marL="843825" lvl="2" indent="-200911">
              <a:buFont typeface="Arial" panose="020B0604020202020204" pitchFamily="34" charset="0"/>
              <a:buChar char="•"/>
            </a:pPr>
            <a:r>
              <a:rPr lang="es-MX" sz="1969" dirty="0"/>
              <a:t>Asistencia</a:t>
            </a:r>
          </a:p>
          <a:p>
            <a:pPr marL="200911" indent="-200911">
              <a:buFont typeface="Arial" panose="020B0604020202020204" pitchFamily="34" charset="0"/>
              <a:buChar char="•"/>
            </a:pPr>
            <a:r>
              <a:rPr lang="es-MX" sz="1969" b="1" dirty="0"/>
              <a:t>Apoyo/</a:t>
            </a:r>
            <a:r>
              <a:rPr lang="es-MX" sz="1969" b="1" dirty="0" err="1"/>
              <a:t>Participation</a:t>
            </a:r>
            <a:r>
              <a:rPr lang="es-MX" sz="1969" b="1" dirty="0"/>
              <a:t> de Familia y Comunidad</a:t>
            </a:r>
            <a:r>
              <a:rPr lang="es-MX" sz="1969" dirty="0"/>
              <a:t>– apoyando las necesidades de TODAS nuestras familias y estudiantes.</a:t>
            </a:r>
          </a:p>
          <a:p>
            <a:pPr marL="843825" lvl="2" indent="-200911">
              <a:buFont typeface="Arial" panose="020B0604020202020204" pitchFamily="34" charset="0"/>
              <a:buChar char="•"/>
            </a:pPr>
            <a:r>
              <a:rPr lang="es-MX" sz="1969" dirty="0"/>
              <a:t>Organización de padres y maestros(PTO)</a:t>
            </a:r>
          </a:p>
          <a:p>
            <a:pPr marL="843825" lvl="2" indent="-200911">
              <a:buFont typeface="Arial" panose="020B0604020202020204" pitchFamily="34" charset="0"/>
              <a:buChar char="•"/>
            </a:pPr>
            <a:r>
              <a:rPr lang="es-MX" sz="1969" dirty="0"/>
              <a:t>Clases y oportunidades de Universidad de Padres </a:t>
            </a:r>
          </a:p>
          <a:p>
            <a:pPr marL="843825" lvl="2" indent="-200911">
              <a:buFont typeface="Arial" panose="020B0604020202020204" pitchFamily="34" charset="0"/>
              <a:buChar char="•"/>
            </a:pPr>
            <a:r>
              <a:rPr lang="es-MX" sz="1969" dirty="0"/>
              <a:t>Terapias estudiantiles </a:t>
            </a:r>
          </a:p>
          <a:p>
            <a:pPr marL="843825" lvl="2" indent="-200911">
              <a:buFont typeface="Arial" panose="020B0604020202020204" pitchFamily="34" charset="0"/>
              <a:buChar char="•"/>
            </a:pPr>
            <a:r>
              <a:rPr lang="es-MX" sz="1969" dirty="0"/>
              <a:t>Equipo de SEL – 4</a:t>
            </a:r>
            <a:r>
              <a:rPr lang="es-MX" sz="1969" baseline="30000" dirty="0"/>
              <a:t>to</a:t>
            </a:r>
            <a:r>
              <a:rPr lang="es-MX" sz="1969" dirty="0"/>
              <a:t> &amp; 5</a:t>
            </a:r>
            <a:r>
              <a:rPr lang="es-MX" sz="1969" baseline="30000" dirty="0"/>
              <a:t>to</a:t>
            </a:r>
            <a:r>
              <a:rPr lang="es-MX" sz="1969" dirty="0"/>
              <a:t> Grado</a:t>
            </a:r>
          </a:p>
          <a:p>
            <a:pPr marL="843825" lvl="2" indent="-200911">
              <a:buFont typeface="Arial" panose="020B0604020202020204" pitchFamily="34" charset="0"/>
              <a:buChar char="•"/>
            </a:pPr>
            <a:r>
              <a:rPr lang="es-MX" sz="1969" dirty="0"/>
              <a:t>Programa de visitas domiciliaras de padres y maestros (PTHVP)</a:t>
            </a:r>
          </a:p>
          <a:p>
            <a:pPr marL="200911" indent="-200911">
              <a:buFont typeface="Arial" panose="020B0604020202020204" pitchFamily="34" charset="0"/>
              <a:buChar char="•"/>
            </a:pPr>
            <a:r>
              <a:rPr lang="es-MX" sz="1969" b="1" dirty="0"/>
              <a:t>Mejoras de seguridad y escuela</a:t>
            </a:r>
          </a:p>
          <a:p>
            <a:pPr marL="843825" lvl="2" indent="-200911">
              <a:buFont typeface="Arial" panose="020B0604020202020204" pitchFamily="34" charset="0"/>
              <a:buChar char="•"/>
            </a:pPr>
            <a:r>
              <a:rPr lang="es-MX" sz="1969" dirty="0"/>
              <a:t>Mejoras y Actualizaciones de instalaciones ecolares </a:t>
            </a:r>
          </a:p>
        </p:txBody>
      </p:sp>
    </p:spTree>
    <p:extLst>
      <p:ext uri="{BB962C8B-B14F-4D97-AF65-F5344CB8AC3E}">
        <p14:creationId xmlns:p14="http://schemas.microsoft.com/office/powerpoint/2010/main" val="273583953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73E3F892-D743-584C-9FBE-50A8AEE6C8BB}"/>
              </a:ext>
            </a:extLst>
          </p:cNvPr>
          <p:cNvPicPr>
            <a:picLocks noChangeAspect="1"/>
          </p:cNvPicPr>
          <p:nvPr/>
        </p:nvPicPr>
        <p:blipFill>
          <a:blip r:embed="rId3"/>
          <a:stretch>
            <a:fillRect/>
          </a:stretch>
        </p:blipFill>
        <p:spPr>
          <a:xfrm>
            <a:off x="2406553" y="643468"/>
            <a:ext cx="7378894" cy="5571065"/>
          </a:xfrm>
          <a:prstGeom prst="rect">
            <a:avLst/>
          </a:prstGeom>
        </p:spPr>
      </p:pic>
    </p:spTree>
    <p:extLst>
      <p:ext uri="{BB962C8B-B14F-4D97-AF65-F5344CB8AC3E}">
        <p14:creationId xmlns:p14="http://schemas.microsoft.com/office/powerpoint/2010/main" val="421171009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F8E9D-82F8-7741-A0F8-61F462B4BD44}"/>
              </a:ext>
            </a:extLst>
          </p:cNvPr>
          <p:cNvSpPr>
            <a:spLocks noGrp="1"/>
          </p:cNvSpPr>
          <p:nvPr>
            <p:ph type="title"/>
          </p:nvPr>
        </p:nvSpPr>
        <p:spPr/>
        <p:txBody>
          <a:bodyPr>
            <a:normAutofit/>
          </a:bodyPr>
          <a:lstStyle/>
          <a:p>
            <a:r>
              <a:rPr lang="en-US" dirty="0"/>
              <a:t>LVES Uniforms - </a:t>
            </a:r>
            <a:r>
              <a:rPr lang="en-US" dirty="0" err="1"/>
              <a:t>Uniformes</a:t>
            </a:r>
            <a:r>
              <a:rPr lang="en-US" dirty="0"/>
              <a:t> </a:t>
            </a:r>
            <a:r>
              <a:rPr lang="en-US" dirty="0" err="1"/>
              <a:t>en</a:t>
            </a:r>
            <a:r>
              <a:rPr lang="en-US" dirty="0"/>
              <a:t> LVES</a:t>
            </a:r>
          </a:p>
        </p:txBody>
      </p:sp>
      <p:pic>
        <p:nvPicPr>
          <p:cNvPr id="6" name="Content Placeholder 5">
            <a:extLst>
              <a:ext uri="{FF2B5EF4-FFF2-40B4-BE49-F238E27FC236}">
                <a16:creationId xmlns:a16="http://schemas.microsoft.com/office/drawing/2014/main" id="{7AA6DC64-D1A2-8242-A4FE-1C0EE9E5D5FD}"/>
              </a:ext>
            </a:extLst>
          </p:cNvPr>
          <p:cNvPicPr>
            <a:picLocks noChangeAspect="1"/>
          </p:cNvPicPr>
          <p:nvPr/>
        </p:nvPicPr>
        <p:blipFill>
          <a:blip r:embed="rId2"/>
          <a:stretch>
            <a:fillRect/>
          </a:stretch>
        </p:blipFill>
        <p:spPr>
          <a:xfrm>
            <a:off x="7119938" y="1952570"/>
            <a:ext cx="3135312" cy="3583217"/>
          </a:xfrm>
          <a:prstGeom prst="rect">
            <a:avLst/>
          </a:prstGeom>
        </p:spPr>
      </p:pic>
      <p:pic>
        <p:nvPicPr>
          <p:cNvPr id="11" name="Picture 13">
            <a:extLst>
              <a:ext uri="{FF2B5EF4-FFF2-40B4-BE49-F238E27FC236}">
                <a16:creationId xmlns:a16="http://schemas.microsoft.com/office/drawing/2014/main" id="{B78CFA9D-1A17-B540-B052-BA7043EF8995}"/>
              </a:ext>
            </a:extLst>
          </p:cNvPr>
          <p:cNvPicPr>
            <a:picLocks noChangeAspect="1"/>
          </p:cNvPicPr>
          <p:nvPr/>
        </p:nvPicPr>
        <p:blipFill>
          <a:blip r:embed="rId3"/>
          <a:stretch>
            <a:fillRect/>
          </a:stretch>
        </p:blipFill>
        <p:spPr>
          <a:xfrm>
            <a:off x="8772069" y="2545062"/>
            <a:ext cx="602119" cy="602119"/>
          </a:xfrm>
          <a:prstGeom prst="rect">
            <a:avLst/>
          </a:prstGeom>
        </p:spPr>
      </p:pic>
      <p:pic>
        <p:nvPicPr>
          <p:cNvPr id="8" name="Picture 7">
            <a:extLst>
              <a:ext uri="{FF2B5EF4-FFF2-40B4-BE49-F238E27FC236}">
                <a16:creationId xmlns:a16="http://schemas.microsoft.com/office/drawing/2014/main" id="{014409FD-B882-864E-A417-F009A3AF5987}"/>
              </a:ext>
            </a:extLst>
          </p:cNvPr>
          <p:cNvPicPr>
            <a:picLocks noChangeAspect="1"/>
          </p:cNvPicPr>
          <p:nvPr/>
        </p:nvPicPr>
        <p:blipFill>
          <a:blip r:embed="rId4"/>
          <a:stretch>
            <a:fillRect/>
          </a:stretch>
        </p:blipFill>
        <p:spPr>
          <a:xfrm>
            <a:off x="8772069" y="2666415"/>
            <a:ext cx="716910" cy="359411"/>
          </a:xfrm>
          <a:prstGeom prst="rect">
            <a:avLst/>
          </a:prstGeom>
        </p:spPr>
      </p:pic>
      <p:pic>
        <p:nvPicPr>
          <p:cNvPr id="19" name="Picture 19">
            <a:extLst>
              <a:ext uri="{FF2B5EF4-FFF2-40B4-BE49-F238E27FC236}">
                <a16:creationId xmlns:a16="http://schemas.microsoft.com/office/drawing/2014/main" id="{2F51D524-7479-7C46-88FF-992483BE1436}"/>
              </a:ext>
            </a:extLst>
          </p:cNvPr>
          <p:cNvPicPr>
            <a:picLocks noChangeAspect="1"/>
          </p:cNvPicPr>
          <p:nvPr/>
        </p:nvPicPr>
        <p:blipFill>
          <a:blip r:embed="rId5"/>
          <a:stretch>
            <a:fillRect/>
          </a:stretch>
        </p:blipFill>
        <p:spPr>
          <a:xfrm rot="896456">
            <a:off x="5099859" y="3712770"/>
            <a:ext cx="1220794" cy="2182102"/>
          </a:xfrm>
          <a:prstGeom prst="rect">
            <a:avLst/>
          </a:prstGeom>
        </p:spPr>
      </p:pic>
      <p:pic>
        <p:nvPicPr>
          <p:cNvPr id="20" name="Picture 20">
            <a:extLst>
              <a:ext uri="{FF2B5EF4-FFF2-40B4-BE49-F238E27FC236}">
                <a16:creationId xmlns:a16="http://schemas.microsoft.com/office/drawing/2014/main" id="{2B1361AB-AFFC-DA48-B90C-FD896C766DA7}"/>
              </a:ext>
            </a:extLst>
          </p:cNvPr>
          <p:cNvPicPr>
            <a:picLocks noChangeAspect="1"/>
          </p:cNvPicPr>
          <p:nvPr/>
        </p:nvPicPr>
        <p:blipFill>
          <a:blip r:embed="rId6"/>
          <a:stretch>
            <a:fillRect/>
          </a:stretch>
        </p:blipFill>
        <p:spPr>
          <a:xfrm rot="21134966">
            <a:off x="2389069" y="2896156"/>
            <a:ext cx="2365493" cy="3113403"/>
          </a:xfrm>
          <a:prstGeom prst="rect">
            <a:avLst/>
          </a:prstGeom>
        </p:spPr>
      </p:pic>
      <p:pic>
        <p:nvPicPr>
          <p:cNvPr id="21" name="Picture 21">
            <a:extLst>
              <a:ext uri="{FF2B5EF4-FFF2-40B4-BE49-F238E27FC236}">
                <a16:creationId xmlns:a16="http://schemas.microsoft.com/office/drawing/2014/main" id="{34E512CC-8D20-3241-B15C-E9DB392E8DEE}"/>
              </a:ext>
            </a:extLst>
          </p:cNvPr>
          <p:cNvPicPr>
            <a:picLocks noChangeAspect="1"/>
          </p:cNvPicPr>
          <p:nvPr/>
        </p:nvPicPr>
        <p:blipFill>
          <a:blip r:embed="rId7"/>
          <a:stretch>
            <a:fillRect/>
          </a:stretch>
        </p:blipFill>
        <p:spPr>
          <a:xfrm>
            <a:off x="4046375" y="1703589"/>
            <a:ext cx="2426809" cy="2094566"/>
          </a:xfrm>
          <a:prstGeom prst="rect">
            <a:avLst/>
          </a:prstGeom>
        </p:spPr>
      </p:pic>
    </p:spTree>
    <p:extLst>
      <p:ext uri="{BB962C8B-B14F-4D97-AF65-F5344CB8AC3E}">
        <p14:creationId xmlns:p14="http://schemas.microsoft.com/office/powerpoint/2010/main" val="228695650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047B0-161B-4739-C69A-AFDD1BA74646}"/>
              </a:ext>
            </a:extLst>
          </p:cNvPr>
          <p:cNvSpPr>
            <a:spLocks noGrp="1"/>
          </p:cNvSpPr>
          <p:nvPr>
            <p:ph type="title"/>
          </p:nvPr>
        </p:nvSpPr>
        <p:spPr>
          <a:xfrm>
            <a:off x="1677293" y="0"/>
            <a:ext cx="7772400" cy="642938"/>
          </a:xfrm>
        </p:spPr>
        <p:txBody>
          <a:bodyPr>
            <a:normAutofit/>
          </a:bodyPr>
          <a:lstStyle/>
          <a:p>
            <a:r>
              <a:rPr lang="en-US" sz="3375" b="1" dirty="0"/>
              <a:t>Standards Based Grading</a:t>
            </a:r>
          </a:p>
        </p:txBody>
      </p:sp>
      <p:sp>
        <p:nvSpPr>
          <p:cNvPr id="4" name="TextBox 3">
            <a:extLst>
              <a:ext uri="{FF2B5EF4-FFF2-40B4-BE49-F238E27FC236}">
                <a16:creationId xmlns:a16="http://schemas.microsoft.com/office/drawing/2014/main" id="{6ACAFA93-F3AD-8B2F-46AB-1BD6978A8D52}"/>
              </a:ext>
            </a:extLst>
          </p:cNvPr>
          <p:cNvSpPr txBox="1"/>
          <p:nvPr/>
        </p:nvSpPr>
        <p:spPr>
          <a:xfrm>
            <a:off x="1653481" y="5384599"/>
            <a:ext cx="8467948" cy="1498744"/>
          </a:xfrm>
          <a:prstGeom prst="rect">
            <a:avLst/>
          </a:prstGeom>
          <a:noFill/>
        </p:spPr>
        <p:txBody>
          <a:bodyPr wrap="square" rtlCol="0">
            <a:spAutoFit/>
          </a:bodyPr>
          <a:lstStyle/>
          <a:p>
            <a:r>
              <a:rPr lang="en-US" sz="2250" b="1" dirty="0"/>
              <a:t>What is Standards-Based grading?</a:t>
            </a:r>
          </a:p>
          <a:p>
            <a:r>
              <a:rPr lang="en-US" sz="1406" dirty="0"/>
              <a:t>Standards-Based grade reporting is designed to inform parents about their child’s progress towards achieving specific learning standards. The Nevada Academic Content establish high and challenging performance expectations for all students. They describe what students should know and be able to do and serve as the basis for the for Washoe County School District’s curriculum, instruction and assessment model.</a:t>
            </a:r>
          </a:p>
          <a:p>
            <a:endParaRPr lang="en-US" sz="1266" dirty="0"/>
          </a:p>
        </p:txBody>
      </p:sp>
      <p:graphicFrame>
        <p:nvGraphicFramePr>
          <p:cNvPr id="6" name="Table 5">
            <a:extLst>
              <a:ext uri="{FF2B5EF4-FFF2-40B4-BE49-F238E27FC236}">
                <a16:creationId xmlns:a16="http://schemas.microsoft.com/office/drawing/2014/main" id="{8DC9337A-778F-DE68-CBC9-8A5325A9500A}"/>
              </a:ext>
            </a:extLst>
          </p:cNvPr>
          <p:cNvGraphicFramePr>
            <a:graphicFrameLocks noGrp="1"/>
          </p:cNvGraphicFramePr>
          <p:nvPr/>
        </p:nvGraphicFramePr>
        <p:xfrm>
          <a:off x="1702594" y="496770"/>
          <a:ext cx="8733235" cy="4828783"/>
        </p:xfrm>
        <a:graphic>
          <a:graphicData uri="http://schemas.openxmlformats.org/drawingml/2006/table">
            <a:tbl>
              <a:tblPr firstRow="1" firstCol="1" bandRow="1">
                <a:tableStyleId>{5C22544A-7EE6-4342-B048-85BDC9FD1C3A}</a:tableStyleId>
              </a:tblPr>
              <a:tblGrid>
                <a:gridCol w="1984793">
                  <a:extLst>
                    <a:ext uri="{9D8B030D-6E8A-4147-A177-3AD203B41FA5}">
                      <a16:colId xmlns:a16="http://schemas.microsoft.com/office/drawing/2014/main" val="1819900580"/>
                    </a:ext>
                  </a:extLst>
                </a:gridCol>
                <a:gridCol w="1122739">
                  <a:extLst>
                    <a:ext uri="{9D8B030D-6E8A-4147-A177-3AD203B41FA5}">
                      <a16:colId xmlns:a16="http://schemas.microsoft.com/office/drawing/2014/main" val="1320642487"/>
                    </a:ext>
                  </a:extLst>
                </a:gridCol>
                <a:gridCol w="5625703">
                  <a:extLst>
                    <a:ext uri="{9D8B030D-6E8A-4147-A177-3AD203B41FA5}">
                      <a16:colId xmlns:a16="http://schemas.microsoft.com/office/drawing/2014/main" val="2359147670"/>
                    </a:ext>
                  </a:extLst>
                </a:gridCol>
              </a:tblGrid>
              <a:tr h="993461">
                <a:tc>
                  <a:txBody>
                    <a:bodyPr/>
                    <a:lstStyle/>
                    <a:p>
                      <a:pPr marL="0" marR="0">
                        <a:spcBef>
                          <a:spcPts val="0"/>
                        </a:spcBef>
                        <a:spcAft>
                          <a:spcPts val="0"/>
                        </a:spcAft>
                      </a:pPr>
                      <a:r>
                        <a:rPr lang="en-US" sz="1700" b="1" dirty="0">
                          <a:effectLst/>
                        </a:rPr>
                        <a:t>Fair and Consistent Grading</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a:txBody>
                    <a:bodyPr/>
                    <a:lstStyle/>
                    <a:p>
                      <a:pPr marL="0" marR="0" algn="ctr">
                        <a:spcBef>
                          <a:spcPts val="0"/>
                        </a:spcBef>
                        <a:spcAft>
                          <a:spcPts val="0"/>
                        </a:spcAft>
                      </a:pPr>
                      <a:r>
                        <a:rPr lang="en-US" sz="1700" b="1">
                          <a:effectLst/>
                        </a:rPr>
                        <a:t>4-Point Scale</a:t>
                      </a:r>
                    </a:p>
                    <a:p>
                      <a:pPr marL="0" marR="0" algn="ctr">
                        <a:spcBef>
                          <a:spcPts val="0"/>
                        </a:spcBef>
                        <a:spcAft>
                          <a:spcPts val="0"/>
                        </a:spcAft>
                      </a:pPr>
                      <a:r>
                        <a:rPr lang="en-US" sz="1700" b="1">
                          <a:effectLst/>
                        </a:rPr>
                        <a:t>(Rubrics)</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a:txBody>
                    <a:bodyPr/>
                    <a:lstStyle/>
                    <a:p>
                      <a:pPr marL="0" marR="0">
                        <a:spcBef>
                          <a:spcPts val="0"/>
                        </a:spcBef>
                        <a:spcAft>
                          <a:spcPts val="0"/>
                        </a:spcAft>
                      </a:pPr>
                      <a:r>
                        <a:rPr lang="en-US" sz="1700" b="1">
                          <a:effectLst/>
                        </a:rPr>
                        <a:t>Rubric Rationale</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extLst>
                  <a:ext uri="{0D108BD9-81ED-4DB2-BD59-A6C34878D82A}">
                    <a16:rowId xmlns:a16="http://schemas.microsoft.com/office/drawing/2014/main" val="3809245398"/>
                  </a:ext>
                </a:extLst>
              </a:tr>
              <a:tr h="993461">
                <a:tc>
                  <a:txBody>
                    <a:bodyPr/>
                    <a:lstStyle/>
                    <a:p>
                      <a:pPr marL="0" marR="0" algn="ctr">
                        <a:spcBef>
                          <a:spcPts val="0"/>
                        </a:spcBef>
                        <a:spcAft>
                          <a:spcPts val="0"/>
                        </a:spcAft>
                      </a:pPr>
                      <a:r>
                        <a:rPr lang="en-US" sz="1700" b="1" dirty="0">
                          <a:effectLst/>
                        </a:rPr>
                        <a:t>Exceeds</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a:txBody>
                    <a:bodyPr/>
                    <a:lstStyle/>
                    <a:p>
                      <a:pPr marL="0" marR="0" algn="ctr">
                        <a:spcBef>
                          <a:spcPts val="0"/>
                        </a:spcBef>
                        <a:spcAft>
                          <a:spcPts val="0"/>
                        </a:spcAft>
                      </a:pPr>
                      <a:r>
                        <a:rPr lang="en-US" sz="1700" b="1" dirty="0">
                          <a:effectLst/>
                        </a:rPr>
                        <a:t>4</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a:txBody>
                    <a:bodyPr/>
                    <a:lstStyle/>
                    <a:p>
                      <a:pPr marL="0" marR="0">
                        <a:spcBef>
                          <a:spcPts val="0"/>
                        </a:spcBef>
                        <a:spcAft>
                          <a:spcPts val="0"/>
                        </a:spcAft>
                      </a:pPr>
                      <a:r>
                        <a:rPr lang="en-US" sz="1700" b="1" dirty="0">
                          <a:effectLst/>
                        </a:rPr>
                        <a:t>Student understands and consistently applies concepts independently, can make connections, and can demonstrate critical thinking in a variety of ways. </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extLst>
                  <a:ext uri="{0D108BD9-81ED-4DB2-BD59-A6C34878D82A}">
                    <a16:rowId xmlns:a16="http://schemas.microsoft.com/office/drawing/2014/main" val="3823168523"/>
                  </a:ext>
                </a:extLst>
              </a:tr>
              <a:tr h="687634">
                <a:tc>
                  <a:txBody>
                    <a:bodyPr/>
                    <a:lstStyle/>
                    <a:p>
                      <a:pPr marL="0" marR="0" algn="ctr">
                        <a:spcBef>
                          <a:spcPts val="0"/>
                        </a:spcBef>
                        <a:spcAft>
                          <a:spcPts val="0"/>
                        </a:spcAft>
                      </a:pPr>
                      <a:r>
                        <a:rPr lang="en-US" sz="1700" b="1" dirty="0">
                          <a:effectLst/>
                        </a:rPr>
                        <a:t>Meets</a:t>
                      </a:r>
                    </a:p>
                    <a:p>
                      <a:pPr marL="0" marR="0" algn="ctr">
                        <a:spcBef>
                          <a:spcPts val="0"/>
                        </a:spcBef>
                        <a:spcAft>
                          <a:spcPts val="0"/>
                        </a:spcAft>
                      </a:pPr>
                      <a:r>
                        <a:rPr lang="en-US" sz="1700" b="1" dirty="0">
                          <a:effectLst/>
                        </a:rPr>
                        <a:t> </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a:txBody>
                    <a:bodyPr/>
                    <a:lstStyle/>
                    <a:p>
                      <a:pPr marL="0" marR="0" algn="ctr">
                        <a:spcBef>
                          <a:spcPts val="0"/>
                        </a:spcBef>
                        <a:spcAft>
                          <a:spcPts val="0"/>
                        </a:spcAft>
                      </a:pPr>
                      <a:r>
                        <a:rPr lang="en-US" sz="1700" b="1" dirty="0">
                          <a:effectLst/>
                        </a:rPr>
                        <a:t>3.5</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rowSpan="2">
                  <a:txBody>
                    <a:bodyPr/>
                    <a:lstStyle/>
                    <a:p>
                      <a:pPr marL="0" marR="0">
                        <a:spcBef>
                          <a:spcPts val="0"/>
                        </a:spcBef>
                        <a:spcAft>
                          <a:spcPts val="0"/>
                        </a:spcAft>
                      </a:pPr>
                      <a:r>
                        <a:rPr lang="en-US" sz="1700" b="1" dirty="0">
                          <a:effectLst/>
                        </a:rPr>
                        <a:t>Student understands and consistently applies concepts independently and is achieving at grade level standards.</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extLst>
                  <a:ext uri="{0D108BD9-81ED-4DB2-BD59-A6C34878D82A}">
                    <a16:rowId xmlns:a16="http://schemas.microsoft.com/office/drawing/2014/main" val="4042245730"/>
                  </a:ext>
                </a:extLst>
              </a:tr>
              <a:tr h="257175">
                <a:tc>
                  <a:txBody>
                    <a:bodyPr/>
                    <a:lstStyle/>
                    <a:p>
                      <a:pPr marL="0" marR="0" algn="ctr">
                        <a:spcBef>
                          <a:spcPts val="0"/>
                        </a:spcBef>
                        <a:spcAft>
                          <a:spcPts val="0"/>
                        </a:spcAft>
                      </a:pPr>
                      <a:r>
                        <a:rPr lang="en-US" sz="1700" b="1">
                          <a:effectLst/>
                        </a:rPr>
                        <a:t>Meets</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a:txBody>
                    <a:bodyPr/>
                    <a:lstStyle/>
                    <a:p>
                      <a:pPr marL="0" marR="0" algn="ctr">
                        <a:spcBef>
                          <a:spcPts val="0"/>
                        </a:spcBef>
                        <a:spcAft>
                          <a:spcPts val="0"/>
                        </a:spcAft>
                      </a:pPr>
                      <a:r>
                        <a:rPr lang="en-US" sz="1700" b="1" dirty="0">
                          <a:effectLst/>
                        </a:rPr>
                        <a:t>3.0</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vMerge="1">
                  <a:txBody>
                    <a:bodyPr/>
                    <a:lstStyle/>
                    <a:p>
                      <a:endParaRPr lang="en-US"/>
                    </a:p>
                  </a:txBody>
                  <a:tcPr/>
                </a:tc>
                <a:extLst>
                  <a:ext uri="{0D108BD9-81ED-4DB2-BD59-A6C34878D82A}">
                    <a16:rowId xmlns:a16="http://schemas.microsoft.com/office/drawing/2014/main" val="313358074"/>
                  </a:ext>
                </a:extLst>
              </a:tr>
              <a:tr h="599747">
                <a:tc>
                  <a:txBody>
                    <a:bodyPr/>
                    <a:lstStyle/>
                    <a:p>
                      <a:pPr marL="0" marR="0" algn="ctr">
                        <a:spcBef>
                          <a:spcPts val="0"/>
                        </a:spcBef>
                        <a:spcAft>
                          <a:spcPts val="0"/>
                        </a:spcAft>
                      </a:pPr>
                      <a:r>
                        <a:rPr lang="en-US" sz="1700" b="1">
                          <a:effectLst/>
                        </a:rPr>
                        <a:t>Approaches</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a:txBody>
                    <a:bodyPr/>
                    <a:lstStyle/>
                    <a:p>
                      <a:pPr marL="0" marR="0" algn="ctr">
                        <a:spcBef>
                          <a:spcPts val="0"/>
                        </a:spcBef>
                        <a:spcAft>
                          <a:spcPts val="0"/>
                        </a:spcAft>
                      </a:pPr>
                      <a:r>
                        <a:rPr lang="en-US" sz="1700" b="1">
                          <a:effectLst/>
                        </a:rPr>
                        <a:t>2.5</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rowSpan="2">
                  <a:txBody>
                    <a:bodyPr/>
                    <a:lstStyle/>
                    <a:p>
                      <a:pPr marL="0" marR="0">
                        <a:spcBef>
                          <a:spcPts val="0"/>
                        </a:spcBef>
                        <a:spcAft>
                          <a:spcPts val="0"/>
                        </a:spcAft>
                      </a:pPr>
                      <a:r>
                        <a:rPr lang="en-US" sz="1700" b="1" dirty="0">
                          <a:effectLst/>
                        </a:rPr>
                        <a:t>Student understands most concepts taught but requires some support to apply concepts correctly.</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extLst>
                  <a:ext uri="{0D108BD9-81ED-4DB2-BD59-A6C34878D82A}">
                    <a16:rowId xmlns:a16="http://schemas.microsoft.com/office/drawing/2014/main" val="646914658"/>
                  </a:ext>
                </a:extLst>
              </a:tr>
              <a:tr h="257175">
                <a:tc>
                  <a:txBody>
                    <a:bodyPr/>
                    <a:lstStyle/>
                    <a:p>
                      <a:pPr marL="0" marR="0" algn="ctr">
                        <a:spcBef>
                          <a:spcPts val="0"/>
                        </a:spcBef>
                        <a:spcAft>
                          <a:spcPts val="0"/>
                        </a:spcAft>
                      </a:pPr>
                      <a:r>
                        <a:rPr lang="en-US" sz="1700" b="1">
                          <a:effectLst/>
                        </a:rPr>
                        <a:t>Approaches</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a:txBody>
                    <a:bodyPr/>
                    <a:lstStyle/>
                    <a:p>
                      <a:pPr marL="0" marR="0" algn="ctr">
                        <a:spcBef>
                          <a:spcPts val="0"/>
                        </a:spcBef>
                        <a:spcAft>
                          <a:spcPts val="0"/>
                        </a:spcAft>
                      </a:pPr>
                      <a:r>
                        <a:rPr lang="en-US" sz="1700" b="1" dirty="0">
                          <a:effectLst/>
                        </a:rPr>
                        <a:t>2.0</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vMerge="1">
                  <a:txBody>
                    <a:bodyPr/>
                    <a:lstStyle/>
                    <a:p>
                      <a:endParaRPr lang="en-US"/>
                    </a:p>
                  </a:txBody>
                  <a:tcPr/>
                </a:tc>
                <a:extLst>
                  <a:ext uri="{0D108BD9-81ED-4DB2-BD59-A6C34878D82A}">
                    <a16:rowId xmlns:a16="http://schemas.microsoft.com/office/drawing/2014/main" val="2230097186"/>
                  </a:ext>
                </a:extLst>
              </a:tr>
              <a:tr h="514350">
                <a:tc>
                  <a:txBody>
                    <a:bodyPr/>
                    <a:lstStyle/>
                    <a:p>
                      <a:pPr marL="0" marR="0" algn="ctr">
                        <a:spcBef>
                          <a:spcPts val="0"/>
                        </a:spcBef>
                        <a:spcAft>
                          <a:spcPts val="0"/>
                        </a:spcAft>
                      </a:pPr>
                      <a:r>
                        <a:rPr lang="en-US" sz="1700" b="1">
                          <a:effectLst/>
                        </a:rPr>
                        <a:t>Developing </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a:txBody>
                    <a:bodyPr/>
                    <a:lstStyle/>
                    <a:p>
                      <a:pPr marL="0" marR="0" algn="ctr">
                        <a:spcBef>
                          <a:spcPts val="0"/>
                        </a:spcBef>
                        <a:spcAft>
                          <a:spcPts val="0"/>
                        </a:spcAft>
                      </a:pPr>
                      <a:r>
                        <a:rPr lang="en-US" sz="1700" b="1">
                          <a:effectLst/>
                        </a:rPr>
                        <a:t>1.5</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a:txBody>
                    <a:bodyPr/>
                    <a:lstStyle/>
                    <a:p>
                      <a:pPr marL="0" marR="0">
                        <a:spcBef>
                          <a:spcPts val="0"/>
                        </a:spcBef>
                        <a:spcAft>
                          <a:spcPts val="0"/>
                        </a:spcAft>
                      </a:pPr>
                      <a:r>
                        <a:rPr lang="en-US" sz="1700" b="1" dirty="0">
                          <a:effectLst/>
                        </a:rPr>
                        <a:t>Student inconsistently understands or applies concepts and requires extensive support.</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extLst>
                  <a:ext uri="{0D108BD9-81ED-4DB2-BD59-A6C34878D82A}">
                    <a16:rowId xmlns:a16="http://schemas.microsoft.com/office/drawing/2014/main" val="2484102829"/>
                  </a:ext>
                </a:extLst>
              </a:tr>
              <a:tr h="514350">
                <a:tc>
                  <a:txBody>
                    <a:bodyPr/>
                    <a:lstStyle/>
                    <a:p>
                      <a:pPr marL="0" marR="0" algn="ctr">
                        <a:spcBef>
                          <a:spcPts val="0"/>
                        </a:spcBef>
                        <a:spcAft>
                          <a:spcPts val="0"/>
                        </a:spcAft>
                      </a:pPr>
                      <a:r>
                        <a:rPr lang="en-US" sz="1700" b="1">
                          <a:effectLst/>
                        </a:rPr>
                        <a:t>Developing</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a:txBody>
                    <a:bodyPr/>
                    <a:lstStyle/>
                    <a:p>
                      <a:pPr marL="0" marR="0" algn="ctr">
                        <a:spcBef>
                          <a:spcPts val="0"/>
                        </a:spcBef>
                        <a:spcAft>
                          <a:spcPts val="0"/>
                        </a:spcAft>
                      </a:pPr>
                      <a:r>
                        <a:rPr lang="en-US" sz="1700" b="1">
                          <a:effectLst/>
                        </a:rPr>
                        <a:t>1.0</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tc>
                  <a:txBody>
                    <a:bodyPr/>
                    <a:lstStyle/>
                    <a:p>
                      <a:pPr marL="0" marR="0">
                        <a:spcBef>
                          <a:spcPts val="0"/>
                        </a:spcBef>
                        <a:spcAft>
                          <a:spcPts val="0"/>
                        </a:spcAft>
                      </a:pPr>
                      <a:r>
                        <a:rPr lang="en-US" sz="1700" b="1" dirty="0">
                          <a:effectLst/>
                        </a:rPr>
                        <a:t>Student is making limited progress and requires extensive support.</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220" marR="48220" marT="0" marB="0"/>
                </a:tc>
                <a:extLst>
                  <a:ext uri="{0D108BD9-81ED-4DB2-BD59-A6C34878D82A}">
                    <a16:rowId xmlns:a16="http://schemas.microsoft.com/office/drawing/2014/main" val="492785954"/>
                  </a:ext>
                </a:extLst>
              </a:tr>
            </a:tbl>
          </a:graphicData>
        </a:graphic>
      </p:graphicFrame>
    </p:spTree>
    <p:extLst>
      <p:ext uri="{BB962C8B-B14F-4D97-AF65-F5344CB8AC3E}">
        <p14:creationId xmlns:p14="http://schemas.microsoft.com/office/powerpoint/2010/main" val="3715212806"/>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5490351" cy="2783840"/>
          </a:xfrm>
        </p:grpSpPr>
        <p:sp>
          <p:nvSpPr>
            <p:cNvPr id="3" name="Freeform 3"/>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6F9EA5"/>
            </a:solidFill>
          </p:spPr>
          <p:txBody>
            <a:bodyPr/>
            <a:lstStyle/>
            <a:p>
              <a:endParaRPr lang="en-US"/>
            </a:p>
          </p:txBody>
        </p:sp>
      </p:grpSp>
      <p:sp>
        <p:nvSpPr>
          <p:cNvPr id="4" name="Freeform 4"/>
          <p:cNvSpPr/>
          <p:nvPr/>
        </p:nvSpPr>
        <p:spPr>
          <a:xfrm>
            <a:off x="-674001" y="2533190"/>
            <a:ext cx="3076850" cy="1067923"/>
          </a:xfrm>
          <a:custGeom>
            <a:avLst/>
            <a:gdLst/>
            <a:ahLst/>
            <a:cxnLst/>
            <a:rect l="l" t="t" r="r" b="b"/>
            <a:pathLst>
              <a:path w="4615275" h="1601885">
                <a:moveTo>
                  <a:pt x="0" y="0"/>
                </a:moveTo>
                <a:lnTo>
                  <a:pt x="4615275" y="0"/>
                </a:lnTo>
                <a:lnTo>
                  <a:pt x="4615275" y="1601885"/>
                </a:lnTo>
                <a:lnTo>
                  <a:pt x="0" y="1601885"/>
                </a:lnTo>
                <a:lnTo>
                  <a:pt x="0" y="0"/>
                </a:lnTo>
                <a:close/>
              </a:path>
            </a:pathLst>
          </a:custGeom>
          <a:blipFill>
            <a:blip r:embed="rId2">
              <a:alphaModFix amt="23000"/>
            </a:blip>
            <a:stretch>
              <a:fillRect/>
            </a:stretch>
          </a:blipFill>
        </p:spPr>
        <p:txBody>
          <a:bodyPr/>
          <a:lstStyle/>
          <a:p>
            <a:endParaRPr lang="en-US"/>
          </a:p>
        </p:txBody>
      </p:sp>
      <p:sp>
        <p:nvSpPr>
          <p:cNvPr id="5" name="Freeform 5"/>
          <p:cNvSpPr/>
          <p:nvPr/>
        </p:nvSpPr>
        <p:spPr>
          <a:xfrm rot="-1972668">
            <a:off x="9635093" y="5732751"/>
            <a:ext cx="2483403" cy="490472"/>
          </a:xfrm>
          <a:custGeom>
            <a:avLst/>
            <a:gdLst/>
            <a:ahLst/>
            <a:cxnLst/>
            <a:rect l="l" t="t" r="r" b="b"/>
            <a:pathLst>
              <a:path w="3725104" h="735708">
                <a:moveTo>
                  <a:pt x="0" y="0"/>
                </a:moveTo>
                <a:lnTo>
                  <a:pt x="3725104" y="0"/>
                </a:lnTo>
                <a:lnTo>
                  <a:pt x="3725104" y="735708"/>
                </a:lnTo>
                <a:lnTo>
                  <a:pt x="0" y="735708"/>
                </a:lnTo>
                <a:lnTo>
                  <a:pt x="0" y="0"/>
                </a:lnTo>
                <a:close/>
              </a:path>
            </a:pathLst>
          </a:custGeom>
          <a:blipFill>
            <a:blip r:embed="rId3">
              <a:alphaModFix amt="25000"/>
            </a:blip>
            <a:stretch>
              <a:fillRect/>
            </a:stretch>
          </a:blipFill>
        </p:spPr>
        <p:txBody>
          <a:bodyPr/>
          <a:lstStyle/>
          <a:p>
            <a:endParaRPr lang="en-US"/>
          </a:p>
        </p:txBody>
      </p:sp>
      <p:grpSp>
        <p:nvGrpSpPr>
          <p:cNvPr id="6" name="Group 6"/>
          <p:cNvGrpSpPr/>
          <p:nvPr/>
        </p:nvGrpSpPr>
        <p:grpSpPr>
          <a:xfrm>
            <a:off x="1626252" y="1202042"/>
            <a:ext cx="8774781" cy="4453916"/>
            <a:chOff x="0" y="0"/>
            <a:chExt cx="3466580" cy="1759572"/>
          </a:xfrm>
        </p:grpSpPr>
        <p:sp>
          <p:nvSpPr>
            <p:cNvPr id="7" name="Freeform 7"/>
            <p:cNvSpPr/>
            <p:nvPr/>
          </p:nvSpPr>
          <p:spPr>
            <a:xfrm>
              <a:off x="0" y="0"/>
              <a:ext cx="3466580" cy="1759572"/>
            </a:xfrm>
            <a:custGeom>
              <a:avLst/>
              <a:gdLst/>
              <a:ahLst/>
              <a:cxnLst/>
              <a:rect l="l" t="t" r="r" b="b"/>
              <a:pathLst>
                <a:path w="3466580" h="1759572">
                  <a:moveTo>
                    <a:pt x="0" y="0"/>
                  </a:moveTo>
                  <a:lnTo>
                    <a:pt x="3466580" y="0"/>
                  </a:lnTo>
                  <a:lnTo>
                    <a:pt x="3466580" y="1759572"/>
                  </a:lnTo>
                  <a:lnTo>
                    <a:pt x="0" y="1759572"/>
                  </a:lnTo>
                  <a:close/>
                </a:path>
              </a:pathLst>
            </a:custGeom>
            <a:solidFill>
              <a:srgbClr val="FFFFFF"/>
            </a:solidFill>
          </p:spPr>
          <p:txBody>
            <a:bodyPr/>
            <a:lstStyle/>
            <a:p>
              <a:endParaRPr lang="en-US"/>
            </a:p>
          </p:txBody>
        </p:sp>
        <p:sp>
          <p:nvSpPr>
            <p:cNvPr id="8" name="TextBox 8"/>
            <p:cNvSpPr txBox="1"/>
            <p:nvPr/>
          </p:nvSpPr>
          <p:spPr>
            <a:xfrm>
              <a:off x="0" y="-66675"/>
              <a:ext cx="3466580" cy="1826247"/>
            </a:xfrm>
            <a:prstGeom prst="rect">
              <a:avLst/>
            </a:prstGeom>
          </p:spPr>
          <p:txBody>
            <a:bodyPr lIns="33867" tIns="33867" rIns="33867" bIns="33867" rtlCol="0" anchor="ctr"/>
            <a:lstStyle/>
            <a:p>
              <a:pPr algn="ctr">
                <a:lnSpc>
                  <a:spcPts val="6413"/>
                </a:lnSpc>
              </a:pPr>
              <a:r>
                <a:rPr lang="en-US" sz="4933">
                  <a:solidFill>
                    <a:srgbClr val="2B6B84"/>
                  </a:solidFill>
                  <a:latin typeface="Gliker SemiBold Bold"/>
                  <a:ea typeface="Gliker SemiBold Bold"/>
                  <a:cs typeface="Gliker SemiBold Bold"/>
                  <a:sym typeface="Gliker SemiBold Bold"/>
                </a:rPr>
                <a:t>School Culture of Relationships Through </a:t>
              </a:r>
            </a:p>
            <a:p>
              <a:pPr algn="ctr">
                <a:lnSpc>
                  <a:spcPts val="7453"/>
                </a:lnSpc>
              </a:pPr>
              <a:endParaRPr lang="en-US" sz="4933">
                <a:solidFill>
                  <a:srgbClr val="2B6B84"/>
                </a:solidFill>
                <a:latin typeface="Gliker SemiBold Bold"/>
                <a:ea typeface="Gliker SemiBold Bold"/>
                <a:cs typeface="Gliker SemiBold Bold"/>
                <a:sym typeface="Gliker SemiBold Bold"/>
              </a:endParaRPr>
            </a:p>
          </p:txBody>
        </p:sp>
      </p:grpSp>
      <p:sp>
        <p:nvSpPr>
          <p:cNvPr id="9" name="Freeform 9"/>
          <p:cNvSpPr/>
          <p:nvPr/>
        </p:nvSpPr>
        <p:spPr>
          <a:xfrm>
            <a:off x="4113036" y="3789940"/>
            <a:ext cx="3625898" cy="1192885"/>
          </a:xfrm>
          <a:custGeom>
            <a:avLst/>
            <a:gdLst/>
            <a:ahLst/>
            <a:cxnLst/>
            <a:rect l="l" t="t" r="r" b="b"/>
            <a:pathLst>
              <a:path w="5438847" h="1789328">
                <a:moveTo>
                  <a:pt x="0" y="0"/>
                </a:moveTo>
                <a:lnTo>
                  <a:pt x="5438847" y="0"/>
                </a:lnTo>
                <a:lnTo>
                  <a:pt x="5438847" y="1789328"/>
                </a:lnTo>
                <a:lnTo>
                  <a:pt x="0" y="1789328"/>
                </a:lnTo>
                <a:lnTo>
                  <a:pt x="0" y="0"/>
                </a:lnTo>
                <a:close/>
              </a:path>
            </a:pathLst>
          </a:custGeom>
          <a:blipFill>
            <a:blip r:embed="rId4"/>
            <a:stretch>
              <a:fillRect/>
            </a:stretch>
          </a:blipFill>
        </p:spPr>
        <p:txBody>
          <a:bodyPr/>
          <a:lstStyle/>
          <a:p>
            <a:endParaRPr lang="en-US"/>
          </a:p>
        </p:txBody>
      </p:sp>
      <p:sp>
        <p:nvSpPr>
          <p:cNvPr id="10" name="Freeform 10"/>
          <p:cNvSpPr/>
          <p:nvPr/>
        </p:nvSpPr>
        <p:spPr>
          <a:xfrm>
            <a:off x="5305455" y="5854155"/>
            <a:ext cx="1241059" cy="874947"/>
          </a:xfrm>
          <a:custGeom>
            <a:avLst/>
            <a:gdLst/>
            <a:ahLst/>
            <a:cxnLst/>
            <a:rect l="l" t="t" r="r" b="b"/>
            <a:pathLst>
              <a:path w="1861588" h="1312420">
                <a:moveTo>
                  <a:pt x="0" y="0"/>
                </a:moveTo>
                <a:lnTo>
                  <a:pt x="1861588" y="0"/>
                </a:lnTo>
                <a:lnTo>
                  <a:pt x="1861588" y="1312420"/>
                </a:lnTo>
                <a:lnTo>
                  <a:pt x="0" y="1312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rot="-1285922">
            <a:off x="193539" y="2700344"/>
            <a:ext cx="1156817" cy="1278251"/>
          </a:xfrm>
          <a:custGeom>
            <a:avLst/>
            <a:gdLst/>
            <a:ahLst/>
            <a:cxnLst/>
            <a:rect l="l" t="t" r="r" b="b"/>
            <a:pathLst>
              <a:path w="1735226" h="1917377">
                <a:moveTo>
                  <a:pt x="0" y="0"/>
                </a:moveTo>
                <a:lnTo>
                  <a:pt x="1735226" y="0"/>
                </a:lnTo>
                <a:lnTo>
                  <a:pt x="1735226" y="1917377"/>
                </a:lnTo>
                <a:lnTo>
                  <a:pt x="0" y="1917377"/>
                </a:lnTo>
                <a:lnTo>
                  <a:pt x="0" y="0"/>
                </a:lnTo>
                <a:close/>
              </a:path>
            </a:pathLst>
          </a:custGeom>
          <a:blipFill>
            <a:blip r:embed="rId7"/>
            <a:stretch>
              <a:fillRect/>
            </a:stretch>
          </a:blipFill>
        </p:spPr>
        <p:txBody>
          <a:bodyPr/>
          <a:lstStyle/>
          <a:p>
            <a:endParaRPr lang="en-US"/>
          </a:p>
        </p:txBody>
      </p:sp>
      <p:sp>
        <p:nvSpPr>
          <p:cNvPr id="12" name="Freeform 12"/>
          <p:cNvSpPr/>
          <p:nvPr/>
        </p:nvSpPr>
        <p:spPr>
          <a:xfrm>
            <a:off x="9947641" y="206970"/>
            <a:ext cx="1854842" cy="1500103"/>
          </a:xfrm>
          <a:custGeom>
            <a:avLst/>
            <a:gdLst/>
            <a:ahLst/>
            <a:cxnLst/>
            <a:rect l="l" t="t" r="r" b="b"/>
            <a:pathLst>
              <a:path w="2782263" h="2250155">
                <a:moveTo>
                  <a:pt x="0" y="0"/>
                </a:moveTo>
                <a:lnTo>
                  <a:pt x="2782262" y="0"/>
                </a:lnTo>
                <a:lnTo>
                  <a:pt x="2782262" y="2250155"/>
                </a:lnTo>
                <a:lnTo>
                  <a:pt x="0" y="2250155"/>
                </a:lnTo>
                <a:lnTo>
                  <a:pt x="0" y="0"/>
                </a:lnTo>
                <a:close/>
              </a:path>
            </a:pathLst>
          </a:custGeom>
          <a:blipFill>
            <a:blip r:embed="rId8"/>
            <a:stretch>
              <a:fillRect/>
            </a:stretch>
          </a:blipFill>
        </p:spPr>
        <p:txBody>
          <a:bodyPr/>
          <a:lstStyle/>
          <a:p>
            <a:endParaRPr lang="en-US"/>
          </a:p>
        </p:txBody>
      </p:sp>
      <p:sp>
        <p:nvSpPr>
          <p:cNvPr id="13" name="Freeform 13"/>
          <p:cNvSpPr/>
          <p:nvPr/>
        </p:nvSpPr>
        <p:spPr>
          <a:xfrm>
            <a:off x="240132" y="5383314"/>
            <a:ext cx="2115559" cy="1227024"/>
          </a:xfrm>
          <a:custGeom>
            <a:avLst/>
            <a:gdLst/>
            <a:ahLst/>
            <a:cxnLst/>
            <a:rect l="l" t="t" r="r" b="b"/>
            <a:pathLst>
              <a:path w="3173338" h="1840536">
                <a:moveTo>
                  <a:pt x="0" y="0"/>
                </a:moveTo>
                <a:lnTo>
                  <a:pt x="3173339" y="0"/>
                </a:lnTo>
                <a:lnTo>
                  <a:pt x="3173339" y="1840536"/>
                </a:lnTo>
                <a:lnTo>
                  <a:pt x="0" y="18405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a:off x="0" y="0"/>
            <a:ext cx="2083281" cy="1580689"/>
          </a:xfrm>
          <a:custGeom>
            <a:avLst/>
            <a:gdLst/>
            <a:ahLst/>
            <a:cxnLst/>
            <a:rect l="l" t="t" r="r" b="b"/>
            <a:pathLst>
              <a:path w="3124921" h="2371034">
                <a:moveTo>
                  <a:pt x="0" y="0"/>
                </a:moveTo>
                <a:lnTo>
                  <a:pt x="3124921" y="0"/>
                </a:lnTo>
                <a:lnTo>
                  <a:pt x="3124921" y="2371034"/>
                </a:lnTo>
                <a:lnTo>
                  <a:pt x="0" y="23710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0546891" y="5164875"/>
            <a:ext cx="1427395" cy="1445463"/>
          </a:xfrm>
          <a:custGeom>
            <a:avLst/>
            <a:gdLst/>
            <a:ahLst/>
            <a:cxnLst/>
            <a:rect l="l" t="t" r="r" b="b"/>
            <a:pathLst>
              <a:path w="2141093" h="2168195">
                <a:moveTo>
                  <a:pt x="0" y="0"/>
                </a:moveTo>
                <a:lnTo>
                  <a:pt x="2141093" y="0"/>
                </a:lnTo>
                <a:lnTo>
                  <a:pt x="2141093" y="2168196"/>
                </a:lnTo>
                <a:lnTo>
                  <a:pt x="0" y="21681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rot="1571294">
            <a:off x="10622241" y="2774773"/>
            <a:ext cx="1179137" cy="903513"/>
          </a:xfrm>
          <a:custGeom>
            <a:avLst/>
            <a:gdLst/>
            <a:ahLst/>
            <a:cxnLst/>
            <a:rect l="l" t="t" r="r" b="b"/>
            <a:pathLst>
              <a:path w="1768705" h="1355270">
                <a:moveTo>
                  <a:pt x="0" y="0"/>
                </a:moveTo>
                <a:lnTo>
                  <a:pt x="1768706" y="0"/>
                </a:lnTo>
                <a:lnTo>
                  <a:pt x="1768706" y="1355270"/>
                </a:lnTo>
                <a:lnTo>
                  <a:pt x="0" y="135527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7" name="Freeform 17"/>
          <p:cNvSpPr/>
          <p:nvPr/>
        </p:nvSpPr>
        <p:spPr>
          <a:xfrm>
            <a:off x="5551884" y="305175"/>
            <a:ext cx="1088233" cy="1169000"/>
          </a:xfrm>
          <a:custGeom>
            <a:avLst/>
            <a:gdLst/>
            <a:ahLst/>
            <a:cxnLst/>
            <a:rect l="l" t="t" r="r" b="b"/>
            <a:pathLst>
              <a:path w="1632349" h="1753500">
                <a:moveTo>
                  <a:pt x="0" y="0"/>
                </a:moveTo>
                <a:lnTo>
                  <a:pt x="1632350" y="0"/>
                </a:lnTo>
                <a:lnTo>
                  <a:pt x="1632350" y="1753500"/>
                </a:lnTo>
                <a:lnTo>
                  <a:pt x="0" y="17535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8" name="TextBox 18"/>
          <p:cNvSpPr txBox="1"/>
          <p:nvPr/>
        </p:nvSpPr>
        <p:spPr>
          <a:xfrm>
            <a:off x="1708610" y="1311026"/>
            <a:ext cx="8239031" cy="974049"/>
          </a:xfrm>
          <a:prstGeom prst="rect">
            <a:avLst/>
          </a:prstGeom>
        </p:spPr>
        <p:txBody>
          <a:bodyPr lIns="0" tIns="0" rIns="0" bIns="0" rtlCol="0" anchor="t">
            <a:spAutoFit/>
          </a:bodyPr>
          <a:lstStyle/>
          <a:p>
            <a:pPr algn="ctr">
              <a:lnSpc>
                <a:spcPts val="8062"/>
              </a:lnSpc>
            </a:pPr>
            <a:r>
              <a:rPr lang="en-US" sz="5759">
                <a:solidFill>
                  <a:srgbClr val="FDCC2C"/>
                </a:solidFill>
                <a:latin typeface="Canva Sans Bold"/>
                <a:ea typeface="Canva Sans Bold"/>
                <a:cs typeface="Canva Sans Bold"/>
                <a:sym typeface="Canva Sans Bold"/>
              </a:rPr>
              <a:t>LVES</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601" y="416689"/>
            <a:ext cx="11228599" cy="5755511"/>
            <a:chOff x="0" y="0"/>
            <a:chExt cx="5431078" cy="2783840"/>
          </a:xfrm>
        </p:grpSpPr>
        <p:sp>
          <p:nvSpPr>
            <p:cNvPr id="3" name="Freeform 3"/>
            <p:cNvSpPr/>
            <p:nvPr/>
          </p:nvSpPr>
          <p:spPr>
            <a:xfrm>
              <a:off x="0" y="0"/>
              <a:ext cx="5431078" cy="2783840"/>
            </a:xfrm>
            <a:custGeom>
              <a:avLst/>
              <a:gdLst/>
              <a:ahLst/>
              <a:cxnLst/>
              <a:rect l="l" t="t" r="r" b="b"/>
              <a:pathLst>
                <a:path w="5431078" h="2783840">
                  <a:moveTo>
                    <a:pt x="5306618" y="2783840"/>
                  </a:moveTo>
                  <a:lnTo>
                    <a:pt x="124460" y="2783840"/>
                  </a:lnTo>
                  <a:cubicBezTo>
                    <a:pt x="55880" y="2783840"/>
                    <a:pt x="0" y="2727960"/>
                    <a:pt x="0" y="2659380"/>
                  </a:cubicBezTo>
                  <a:lnTo>
                    <a:pt x="0" y="124460"/>
                  </a:lnTo>
                  <a:cubicBezTo>
                    <a:pt x="0" y="55880"/>
                    <a:pt x="55880" y="0"/>
                    <a:pt x="124460" y="0"/>
                  </a:cubicBezTo>
                  <a:lnTo>
                    <a:pt x="5306618" y="0"/>
                  </a:lnTo>
                  <a:cubicBezTo>
                    <a:pt x="5375197" y="0"/>
                    <a:pt x="5431078" y="55880"/>
                    <a:pt x="5431078" y="124460"/>
                  </a:cubicBezTo>
                  <a:lnTo>
                    <a:pt x="5431078" y="2659380"/>
                  </a:lnTo>
                  <a:cubicBezTo>
                    <a:pt x="5431078" y="2727960"/>
                    <a:pt x="5375197" y="2783840"/>
                    <a:pt x="5306618" y="2783840"/>
                  </a:cubicBezTo>
                  <a:close/>
                </a:path>
              </a:pathLst>
            </a:custGeom>
            <a:solidFill>
              <a:srgbClr val="BAE1EA"/>
            </a:solidFill>
          </p:spPr>
          <p:txBody>
            <a:bodyPr/>
            <a:lstStyle/>
            <a:p>
              <a:endParaRPr lang="en-US"/>
            </a:p>
          </p:txBody>
        </p:sp>
      </p:grpSp>
      <p:grpSp>
        <p:nvGrpSpPr>
          <p:cNvPr id="4" name="Group 4"/>
          <p:cNvGrpSpPr>
            <a:grpSpLocks noChangeAspect="1"/>
          </p:cNvGrpSpPr>
          <p:nvPr/>
        </p:nvGrpSpPr>
        <p:grpSpPr>
          <a:xfrm>
            <a:off x="6288161" y="2937536"/>
            <a:ext cx="2111411" cy="2111403"/>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7900" r="-17900"/>
              </a:stretch>
            </a:blipFill>
          </p:spPr>
          <p:txBody>
            <a:bodyPr/>
            <a:lstStyle/>
            <a:p>
              <a:endParaRPr lang="en-US"/>
            </a:p>
          </p:txBody>
        </p:sp>
      </p:grpSp>
      <p:grpSp>
        <p:nvGrpSpPr>
          <p:cNvPr id="6" name="Group 6"/>
          <p:cNvGrpSpPr>
            <a:grpSpLocks noChangeAspect="1"/>
          </p:cNvGrpSpPr>
          <p:nvPr/>
        </p:nvGrpSpPr>
        <p:grpSpPr>
          <a:xfrm>
            <a:off x="3773619" y="2937536"/>
            <a:ext cx="2111411" cy="2111403"/>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0022" r="-20022"/>
              </a:stretch>
            </a:blipFill>
          </p:spPr>
          <p:txBody>
            <a:bodyPr/>
            <a:lstStyle/>
            <a:p>
              <a:endParaRPr lang="en-US"/>
            </a:p>
          </p:txBody>
        </p:sp>
      </p:grpSp>
      <p:grpSp>
        <p:nvGrpSpPr>
          <p:cNvPr id="8" name="Group 8"/>
          <p:cNvGrpSpPr>
            <a:grpSpLocks noChangeAspect="1"/>
          </p:cNvGrpSpPr>
          <p:nvPr/>
        </p:nvGrpSpPr>
        <p:grpSpPr>
          <a:xfrm>
            <a:off x="8802703" y="2937536"/>
            <a:ext cx="2111411" cy="2111403"/>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9999" r="-19999"/>
              </a:stretch>
            </a:blipFill>
          </p:spPr>
          <p:txBody>
            <a:bodyPr/>
            <a:lstStyle/>
            <a:p>
              <a:endParaRPr lang="en-US"/>
            </a:p>
          </p:txBody>
        </p:sp>
      </p:grpSp>
      <p:sp>
        <p:nvSpPr>
          <p:cNvPr id="10" name="Freeform 10"/>
          <p:cNvSpPr/>
          <p:nvPr/>
        </p:nvSpPr>
        <p:spPr>
          <a:xfrm>
            <a:off x="-486718" y="-257073"/>
            <a:ext cx="2443043" cy="2528376"/>
          </a:xfrm>
          <a:custGeom>
            <a:avLst/>
            <a:gdLst/>
            <a:ahLst/>
            <a:cxnLst/>
            <a:rect l="l" t="t" r="r" b="b"/>
            <a:pathLst>
              <a:path w="3664565" h="3792564">
                <a:moveTo>
                  <a:pt x="0" y="0"/>
                </a:moveTo>
                <a:lnTo>
                  <a:pt x="3664565" y="0"/>
                </a:lnTo>
                <a:lnTo>
                  <a:pt x="3664565" y="3792564"/>
                </a:lnTo>
                <a:lnTo>
                  <a:pt x="0" y="3792564"/>
                </a:lnTo>
                <a:lnTo>
                  <a:pt x="0" y="0"/>
                </a:lnTo>
                <a:close/>
              </a:path>
            </a:pathLst>
          </a:custGeom>
          <a:blipFill>
            <a:blip r:embed="rId5"/>
            <a:stretch>
              <a:fillRect/>
            </a:stretch>
          </a:blipFill>
        </p:spPr>
        <p:txBody>
          <a:bodyPr/>
          <a:lstStyle/>
          <a:p>
            <a:endParaRPr lang="en-US"/>
          </a:p>
        </p:txBody>
      </p:sp>
      <p:grpSp>
        <p:nvGrpSpPr>
          <p:cNvPr id="11" name="Group 11"/>
          <p:cNvGrpSpPr>
            <a:grpSpLocks noChangeAspect="1"/>
          </p:cNvGrpSpPr>
          <p:nvPr/>
        </p:nvGrpSpPr>
        <p:grpSpPr>
          <a:xfrm>
            <a:off x="1259076" y="2937536"/>
            <a:ext cx="2111411" cy="2111403"/>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9344" r="-55943"/>
              </a:stretch>
            </a:blipFill>
          </p:spPr>
          <p:txBody>
            <a:bodyPr/>
            <a:lstStyle/>
            <a:p>
              <a:endParaRPr lang="en-US"/>
            </a:p>
          </p:txBody>
        </p:sp>
      </p:grpSp>
      <p:sp>
        <p:nvSpPr>
          <p:cNvPr id="13" name="Freeform 13"/>
          <p:cNvSpPr/>
          <p:nvPr/>
        </p:nvSpPr>
        <p:spPr>
          <a:xfrm>
            <a:off x="10219684" y="4964484"/>
            <a:ext cx="2573032" cy="2415433"/>
          </a:xfrm>
          <a:custGeom>
            <a:avLst/>
            <a:gdLst/>
            <a:ahLst/>
            <a:cxnLst/>
            <a:rect l="l" t="t" r="r" b="b"/>
            <a:pathLst>
              <a:path w="3859548" h="3623150">
                <a:moveTo>
                  <a:pt x="0" y="0"/>
                </a:moveTo>
                <a:lnTo>
                  <a:pt x="3859548" y="0"/>
                </a:lnTo>
                <a:lnTo>
                  <a:pt x="3859548" y="3623150"/>
                </a:lnTo>
                <a:lnTo>
                  <a:pt x="0" y="3623150"/>
                </a:lnTo>
                <a:lnTo>
                  <a:pt x="0" y="0"/>
                </a:lnTo>
                <a:close/>
              </a:path>
            </a:pathLst>
          </a:custGeom>
          <a:blipFill>
            <a:blip r:embed="rId7"/>
            <a:stretch>
              <a:fillRect/>
            </a:stretch>
          </a:blipFill>
        </p:spPr>
        <p:txBody>
          <a:bodyPr/>
          <a:lstStyle/>
          <a:p>
            <a:endParaRPr lang="en-US"/>
          </a:p>
        </p:txBody>
      </p:sp>
      <p:sp>
        <p:nvSpPr>
          <p:cNvPr id="14" name="Freeform 14"/>
          <p:cNvSpPr/>
          <p:nvPr/>
        </p:nvSpPr>
        <p:spPr>
          <a:xfrm>
            <a:off x="685800" y="685800"/>
            <a:ext cx="3087818" cy="2058019"/>
          </a:xfrm>
          <a:custGeom>
            <a:avLst/>
            <a:gdLst/>
            <a:ahLst/>
            <a:cxnLst/>
            <a:rect l="l" t="t" r="r" b="b"/>
            <a:pathLst>
              <a:path w="4631727" h="3087028">
                <a:moveTo>
                  <a:pt x="0" y="0"/>
                </a:moveTo>
                <a:lnTo>
                  <a:pt x="4631727" y="0"/>
                </a:lnTo>
                <a:lnTo>
                  <a:pt x="4631727" y="3087028"/>
                </a:lnTo>
                <a:lnTo>
                  <a:pt x="0" y="3087028"/>
                </a:lnTo>
                <a:lnTo>
                  <a:pt x="0" y="0"/>
                </a:lnTo>
                <a:close/>
              </a:path>
            </a:pathLst>
          </a:custGeom>
          <a:blipFill>
            <a:blip r:embed="rId8"/>
            <a:stretch>
              <a:fillRect t="-6715" r="-414" b="-6715"/>
            </a:stretch>
          </a:blipFill>
        </p:spPr>
        <p:txBody>
          <a:bodyPr/>
          <a:lstStyle/>
          <a:p>
            <a:endParaRPr lang="en-US"/>
          </a:p>
        </p:txBody>
      </p:sp>
      <p:sp>
        <p:nvSpPr>
          <p:cNvPr id="15" name="TextBox 15"/>
          <p:cNvSpPr txBox="1"/>
          <p:nvPr/>
        </p:nvSpPr>
        <p:spPr>
          <a:xfrm>
            <a:off x="3895502" y="579310"/>
            <a:ext cx="8135713" cy="1623393"/>
          </a:xfrm>
          <a:prstGeom prst="rect">
            <a:avLst/>
          </a:prstGeom>
        </p:spPr>
        <p:txBody>
          <a:bodyPr lIns="0" tIns="0" rIns="0" bIns="0" rtlCol="0" anchor="t">
            <a:spAutoFit/>
          </a:bodyPr>
          <a:lstStyle/>
          <a:p>
            <a:pPr algn="ctr">
              <a:lnSpc>
                <a:spcPts val="4201"/>
              </a:lnSpc>
            </a:pPr>
            <a:r>
              <a:rPr lang="en-US" sz="4201">
                <a:solidFill>
                  <a:srgbClr val="1E1E1E"/>
                </a:solidFill>
                <a:latin typeface="Gliker SemiBold"/>
                <a:ea typeface="Gliker SemiBold"/>
                <a:cs typeface="Gliker SemiBold"/>
                <a:sym typeface="Gliker SemiBold"/>
              </a:rPr>
              <a:t>Getting to know our students’ interests and cultures  helps us achieve equity in our classrooms. </a:t>
            </a: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9178" y="398633"/>
            <a:ext cx="8637819" cy="1102356"/>
            <a:chOff x="0" y="0"/>
            <a:chExt cx="3412472" cy="435499"/>
          </a:xfrm>
        </p:grpSpPr>
        <p:sp>
          <p:nvSpPr>
            <p:cNvPr id="3" name="Freeform 3"/>
            <p:cNvSpPr/>
            <p:nvPr/>
          </p:nvSpPr>
          <p:spPr>
            <a:xfrm>
              <a:off x="0" y="0"/>
              <a:ext cx="3412472" cy="435499"/>
            </a:xfrm>
            <a:custGeom>
              <a:avLst/>
              <a:gdLst/>
              <a:ahLst/>
              <a:cxnLst/>
              <a:rect l="l" t="t" r="r" b="b"/>
              <a:pathLst>
                <a:path w="3412472" h="435499">
                  <a:moveTo>
                    <a:pt x="0" y="0"/>
                  </a:moveTo>
                  <a:lnTo>
                    <a:pt x="3412472" y="0"/>
                  </a:lnTo>
                  <a:lnTo>
                    <a:pt x="3412472" y="435499"/>
                  </a:lnTo>
                  <a:lnTo>
                    <a:pt x="0" y="435499"/>
                  </a:lnTo>
                  <a:close/>
                </a:path>
              </a:pathLst>
            </a:custGeom>
            <a:solidFill>
              <a:srgbClr val="FBFDFC"/>
            </a:solidFill>
          </p:spPr>
          <p:txBody>
            <a:bodyPr/>
            <a:lstStyle/>
            <a:p>
              <a:endParaRPr lang="en-US"/>
            </a:p>
          </p:txBody>
        </p:sp>
        <p:sp>
          <p:nvSpPr>
            <p:cNvPr id="4" name="TextBox 4"/>
            <p:cNvSpPr txBox="1"/>
            <p:nvPr/>
          </p:nvSpPr>
          <p:spPr>
            <a:xfrm>
              <a:off x="0" y="-66675"/>
              <a:ext cx="3412472" cy="502174"/>
            </a:xfrm>
            <a:prstGeom prst="rect">
              <a:avLst/>
            </a:prstGeom>
          </p:spPr>
          <p:txBody>
            <a:bodyPr lIns="33867" tIns="33867" rIns="33867" bIns="33867" rtlCol="0" anchor="ctr"/>
            <a:lstStyle/>
            <a:p>
              <a:pPr algn="ctr">
                <a:lnSpc>
                  <a:spcPts val="6933"/>
                </a:lnSpc>
              </a:pPr>
              <a:r>
                <a:rPr lang="en-US" sz="5333">
                  <a:solidFill>
                    <a:srgbClr val="2B6B84"/>
                  </a:solidFill>
                  <a:latin typeface="Gliker SemiBold Bold"/>
                  <a:ea typeface="Gliker SemiBold Bold"/>
                  <a:cs typeface="Gliker SemiBold Bold"/>
                  <a:sym typeface="Gliker SemiBold Bold"/>
                </a:rPr>
                <a:t>Relationships Matter</a:t>
              </a:r>
            </a:p>
          </p:txBody>
        </p:sp>
      </p:grpSp>
      <p:sp>
        <p:nvSpPr>
          <p:cNvPr id="5" name="Freeform 5"/>
          <p:cNvSpPr/>
          <p:nvPr/>
        </p:nvSpPr>
        <p:spPr>
          <a:xfrm>
            <a:off x="10518068" y="6307293"/>
            <a:ext cx="1673932" cy="550707"/>
          </a:xfrm>
          <a:custGeom>
            <a:avLst/>
            <a:gdLst/>
            <a:ahLst/>
            <a:cxnLst/>
            <a:rect l="l" t="t" r="r" b="b"/>
            <a:pathLst>
              <a:path w="2510898" h="826061">
                <a:moveTo>
                  <a:pt x="0" y="0"/>
                </a:moveTo>
                <a:lnTo>
                  <a:pt x="2510898" y="0"/>
                </a:lnTo>
                <a:lnTo>
                  <a:pt x="2510898" y="826061"/>
                </a:lnTo>
                <a:lnTo>
                  <a:pt x="0" y="826061"/>
                </a:lnTo>
                <a:lnTo>
                  <a:pt x="0" y="0"/>
                </a:lnTo>
                <a:close/>
              </a:path>
            </a:pathLst>
          </a:custGeom>
          <a:blipFill>
            <a:blip r:embed="rId2"/>
            <a:stretch>
              <a:fillRect/>
            </a:stretch>
          </a:blipFill>
        </p:spPr>
        <p:txBody>
          <a:bodyPr/>
          <a:lstStyle/>
          <a:p>
            <a:endParaRPr lang="en-US"/>
          </a:p>
        </p:txBody>
      </p:sp>
      <p:sp>
        <p:nvSpPr>
          <p:cNvPr id="6" name="Freeform 6"/>
          <p:cNvSpPr/>
          <p:nvPr/>
        </p:nvSpPr>
        <p:spPr>
          <a:xfrm>
            <a:off x="1169714" y="1553252"/>
            <a:ext cx="10686387" cy="4329041"/>
          </a:xfrm>
          <a:custGeom>
            <a:avLst/>
            <a:gdLst/>
            <a:ahLst/>
            <a:cxnLst/>
            <a:rect l="l" t="t" r="r" b="b"/>
            <a:pathLst>
              <a:path w="16029581" h="6493562">
                <a:moveTo>
                  <a:pt x="0" y="0"/>
                </a:moveTo>
                <a:lnTo>
                  <a:pt x="16029581" y="0"/>
                </a:lnTo>
                <a:lnTo>
                  <a:pt x="16029581" y="6493563"/>
                </a:lnTo>
                <a:lnTo>
                  <a:pt x="0" y="6493563"/>
                </a:lnTo>
                <a:lnTo>
                  <a:pt x="0" y="0"/>
                </a:lnTo>
                <a:close/>
              </a:path>
            </a:pathLst>
          </a:custGeom>
          <a:blipFill>
            <a:blip r:embed="rId3"/>
            <a:stretch>
              <a:fillRect t="-32284" b="-32284"/>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1140</TotalTime>
  <Words>2015</Words>
  <Application>Microsoft Macintosh PowerPoint</Application>
  <PresentationFormat>Widescreen</PresentationFormat>
  <Paragraphs>203</Paragraphs>
  <Slides>26</Slides>
  <Notes>8</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Arial</vt:lpstr>
      <vt:lpstr>Calibri</vt:lpstr>
      <vt:lpstr>Calibri Light</vt:lpstr>
      <vt:lpstr>Canva Sans Bold</vt:lpstr>
      <vt:lpstr>Chalkboard</vt:lpstr>
      <vt:lpstr>Franklin Gothic Demi</vt:lpstr>
      <vt:lpstr>Futura</vt:lpstr>
      <vt:lpstr>Futura Medium</vt:lpstr>
      <vt:lpstr>Gliker SemiBold</vt:lpstr>
      <vt:lpstr>Gliker SemiBold Bold</vt:lpstr>
      <vt:lpstr>Open Sauce</vt:lpstr>
      <vt:lpstr>Symbol</vt:lpstr>
      <vt:lpstr>Tahoma</vt:lpstr>
      <vt:lpstr>Times New Roman</vt:lpstr>
      <vt:lpstr>Office Theme</vt:lpstr>
      <vt:lpstr>Welcome LEOPARDS to BACK to School Night</vt:lpstr>
      <vt:lpstr>LVES PRIORITIES 24-25 SY</vt:lpstr>
      <vt:lpstr>Prioridades en 23-24 año escolar</vt:lpstr>
      <vt:lpstr>PowerPoint Presentation</vt:lpstr>
      <vt:lpstr>LVES Uniforms - Uniformes en LVES</vt:lpstr>
      <vt:lpstr>Standards Based Grading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Title I Annual Meeting  Junta Anual de Título I​</vt:lpstr>
      <vt:lpstr>Overview of Title I</vt:lpstr>
      <vt:lpstr>Requirements of a Title I School</vt:lpstr>
      <vt:lpstr>Participation</vt:lpstr>
      <vt:lpstr>Program Funds</vt:lpstr>
      <vt:lpstr>Parent and Family Engagement Policy</vt:lpstr>
      <vt:lpstr>  Parents’ Right-to-Know – School Level   El Derecho a Saber de los Padres-Nivel Escolar</vt:lpstr>
      <vt:lpstr>PowerPoint Presentation</vt:lpstr>
      <vt:lpstr>PowerPoint Presentation</vt:lpstr>
      <vt:lpstr>Questions/ Preguntas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Stach, Mary</dc:creator>
  <cp:lastModifiedBy>Kirk, Daniel</cp:lastModifiedBy>
  <cp:revision>23</cp:revision>
  <dcterms:created xsi:type="dcterms:W3CDTF">2023-06-27T17:43:13Z</dcterms:created>
  <dcterms:modified xsi:type="dcterms:W3CDTF">2024-08-28T15:44:45Z</dcterms:modified>
</cp:coreProperties>
</file>