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B117-18CB-4C70-89F6-49DD478C9C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4975-F1EF-4FC5-BE64-152961896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3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B117-18CB-4C70-89F6-49DD478C9C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4975-F1EF-4FC5-BE64-152961896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07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B117-18CB-4C70-89F6-49DD478C9C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4975-F1EF-4FC5-BE64-152961896D1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3177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B117-18CB-4C70-89F6-49DD478C9C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4975-F1EF-4FC5-BE64-152961896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83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B117-18CB-4C70-89F6-49DD478C9C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4975-F1EF-4FC5-BE64-152961896D1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5499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B117-18CB-4C70-89F6-49DD478C9C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4975-F1EF-4FC5-BE64-152961896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06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B117-18CB-4C70-89F6-49DD478C9C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4975-F1EF-4FC5-BE64-152961896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869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B117-18CB-4C70-89F6-49DD478C9C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4975-F1EF-4FC5-BE64-152961896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7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B117-18CB-4C70-89F6-49DD478C9C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4975-F1EF-4FC5-BE64-152961896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1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B117-18CB-4C70-89F6-49DD478C9C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4975-F1EF-4FC5-BE64-152961896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38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B117-18CB-4C70-89F6-49DD478C9C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4975-F1EF-4FC5-BE64-152961896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6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B117-18CB-4C70-89F6-49DD478C9C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4975-F1EF-4FC5-BE64-152961896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62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B117-18CB-4C70-89F6-49DD478C9C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4975-F1EF-4FC5-BE64-152961896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7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B117-18CB-4C70-89F6-49DD478C9C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4975-F1EF-4FC5-BE64-152961896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96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B117-18CB-4C70-89F6-49DD478C9C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4975-F1EF-4FC5-BE64-152961896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44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4975-F1EF-4FC5-BE64-152961896D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B117-18CB-4C70-89F6-49DD478C9C66}" type="datetimeFigureOut">
              <a:rPr lang="en-US" smtClean="0"/>
              <a:t>9/23/2020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22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BB117-18CB-4C70-89F6-49DD478C9C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6D4975-F1EF-4FC5-BE64-152961896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2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JCRios@washoeschools.net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6A9A27-E5AF-4AD3-A1B0-785D72C46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Mrs. Frey School Counselor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3CC52C8-855B-4EE7-BFBE-EAE36D2B293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Classroom lessons 30 minutes every other week to learn about:</a:t>
            </a:r>
          </a:p>
          <a:p>
            <a:pPr lvl="1"/>
            <a:r>
              <a:rPr lang="en-US" dirty="0"/>
              <a:t>Feelings</a:t>
            </a:r>
          </a:p>
          <a:p>
            <a:pPr lvl="1"/>
            <a:r>
              <a:rPr lang="en-US" dirty="0"/>
              <a:t>Self-regulation</a:t>
            </a:r>
          </a:p>
          <a:p>
            <a:pPr lvl="1"/>
            <a:r>
              <a:rPr lang="en-US" dirty="0"/>
              <a:t>Coping strategies</a:t>
            </a:r>
          </a:p>
          <a:p>
            <a:pPr lvl="1"/>
            <a:r>
              <a:rPr lang="en-US" dirty="0"/>
              <a:t>Problem-solving</a:t>
            </a:r>
          </a:p>
          <a:p>
            <a:pPr lvl="1"/>
            <a:r>
              <a:rPr lang="en-US" dirty="0"/>
              <a:t>Many more! </a:t>
            </a:r>
            <a:r>
              <a:rPr lang="en-US" dirty="0">
                <a:sym typeface="Wingdings" panose="05000000000000000000" pitchFamily="2" charset="2"/>
              </a:rPr>
              <a:t></a:t>
            </a:r>
          </a:p>
          <a:p>
            <a:r>
              <a:rPr lang="en-US" dirty="0">
                <a:sym typeface="Wingdings" panose="05000000000000000000" pitchFamily="2" charset="2"/>
              </a:rPr>
              <a:t>Small groups are facilitated with consent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Grief and loss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Anxiety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Low self-esteem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Family change</a:t>
            </a:r>
          </a:p>
          <a:p>
            <a:pPr lvl="1"/>
            <a:r>
              <a:rPr lang="en-US" dirty="0"/>
              <a:t>Specific social skills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A8E5CF6-D45C-46E5-93A3-CD0546A1B9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Individual brief counseling by parent, teacher, or student referral</a:t>
            </a:r>
          </a:p>
          <a:p>
            <a:pPr lvl="1"/>
            <a:r>
              <a:rPr lang="en-US" dirty="0"/>
              <a:t>Challenges at school</a:t>
            </a:r>
          </a:p>
          <a:p>
            <a:pPr lvl="1"/>
            <a:r>
              <a:rPr lang="en-US" dirty="0"/>
              <a:t>Changes at home</a:t>
            </a:r>
          </a:p>
          <a:p>
            <a:r>
              <a:rPr lang="en-US" dirty="0"/>
              <a:t>Provide referrals for outside counseling and community resources</a:t>
            </a:r>
          </a:p>
          <a:p>
            <a:endParaRPr lang="en-US" dirty="0"/>
          </a:p>
          <a:p>
            <a:r>
              <a:rPr lang="en-US" dirty="0"/>
              <a:t>Contact me! </a:t>
            </a:r>
          </a:p>
          <a:p>
            <a:pPr lvl="1"/>
            <a:r>
              <a:rPr lang="en-US" dirty="0"/>
              <a:t>Email: </a:t>
            </a:r>
            <a:r>
              <a:rPr lang="en-US" dirty="0">
                <a:hlinkClick r:id="rId2"/>
              </a:rPr>
              <a:t>JCRios@washoeschools.net</a:t>
            </a:r>
            <a:endParaRPr lang="en-US" dirty="0"/>
          </a:p>
          <a:p>
            <a:pPr lvl="1"/>
            <a:r>
              <a:rPr lang="en-US" dirty="0"/>
              <a:t>Phone: 775-353-5750 ext. 50863</a:t>
            </a:r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B5C7AB-CCE5-41EC-8504-B13603AEE5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1047" y="104257"/>
            <a:ext cx="1825909" cy="275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27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1033</TotalTime>
  <Words>79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Trebuchet MS</vt:lpstr>
      <vt:lpstr>Wingdings</vt:lpstr>
      <vt:lpstr>Wingdings 3</vt:lpstr>
      <vt:lpstr>Facet</vt:lpstr>
      <vt:lpstr>Mrs. Frey School Counselor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Mrs. Frey School Counselor</dc:title>
  <dc:creator>Rios, Jordan C</dc:creator>
  <cp:lastModifiedBy>Baker, Allyson</cp:lastModifiedBy>
  <cp:revision>6</cp:revision>
  <dcterms:created xsi:type="dcterms:W3CDTF">2020-09-03T23:09:02Z</dcterms:created>
  <dcterms:modified xsi:type="dcterms:W3CDTF">2020-09-23T18:24:29Z</dcterms:modified>
</cp:coreProperties>
</file>