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56" r:id="rId5"/>
    <p:sldId id="257" r:id="rId6"/>
    <p:sldId id="274" r:id="rId7"/>
    <p:sldId id="269" r:id="rId8"/>
    <p:sldId id="272" r:id="rId9"/>
    <p:sldId id="273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3E6723-8587-F494-6EBB-BFDF5D5DC470}" v="11" dt="2024-05-07T14:57:06.5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F2BDE-1055-4EBB-9F06-6143403C78E6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BB79F-E000-41D7-B161-3479ECECE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91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BB79F-E000-41D7-B161-3479ECECE0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51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95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04B6F-D084-42DF-A964-C8B1D847C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0F919D-48D4-4F0B-9564-792AB90D0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9B4C5-05FB-490C-9816-16EAD0A9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EC41-DD29-4F86-BE72-F30D4E1EBCD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2F516-EC04-4B40-B1D9-3CF5646C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A1D30-BABC-4A51-88D6-32A0BFD0D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4FFD6-1106-4020-9A10-81DBE5C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03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7655E-CEDE-4BF1-8AA2-D8C6B6171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2CC809-F964-4269-A34C-CCAF4B8FB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5875E-E90B-4B1C-8C28-726DF49E9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EC41-DD29-4F86-BE72-F30D4E1EBCD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C5594-FA4A-457E-A067-12CEF324A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ECC20-E229-4416-9F17-BC916E7A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4FFD6-1106-4020-9A10-81DBE5C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17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CB421E-A5F9-47D2-BE4D-7D7DABC48D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BDCF17-28D9-4BFC-BCFB-95A9E5CC8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3D099-4BD4-4DB8-BC4F-D5B70C900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EC41-DD29-4F86-BE72-F30D4E1EBCD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0FB46-1A16-4221-8590-A0D1B3F0E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854D0-F4E7-4911-B674-9F0382D8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4FFD6-1106-4020-9A10-81DBE5C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89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F59A4-B924-432B-9BB2-443C32F10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AF019-A66C-4A92-91F6-9EBAE2D05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35CB4-91A2-4883-958F-1016E8AA1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EC41-DD29-4F86-BE72-F30D4E1EBCD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4165D-04C7-41AA-A967-8AA64329F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25006-2509-4DD4-BD53-AEBC8BF9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4FFD6-1106-4020-9A10-81DBE5C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8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3E57E-4B8A-453A-929F-46861E576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6BB16-09FD-46AA-BD1B-5166DE882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7585B-1647-49E0-9528-CC9B85790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EC41-DD29-4F86-BE72-F30D4E1EBCD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9A650-2093-4505-8D72-507556162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9E3A2-7301-4D44-A27C-07D343327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4FFD6-1106-4020-9A10-81DBE5C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32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05323-E3EC-4026-AD4D-B43C7211D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57B83-6549-4C8F-87D5-7FF0B43DB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F08262-F1E3-4BB3-B2DB-BD2575EEF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FE5EA-9121-4736-892A-69C3E4305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EC41-DD29-4F86-BE72-F30D4E1EBCD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72123-BF6A-4A22-BCA1-4B978ED60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F8A7A3-5255-45B0-8F50-C2381303A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4FFD6-1106-4020-9A10-81DBE5C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5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A81AB-C5FB-4DDA-878A-B9DF04ABC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9BC26-ED6A-4868-BF66-C58BEAFC6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BD2181-8B30-45F5-B90C-E6BA847A7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3879E8-6396-4F92-A944-0D2D7F592E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1421E6-33E4-4ED8-994F-6A258187DE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3E107A-0440-453A-8E22-58F94BCB5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EC41-DD29-4F86-BE72-F30D4E1EBCD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8E1A2F-9DA5-4389-9018-465D7FF8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888107-BDFF-429C-AC39-8AA93602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4FFD6-1106-4020-9A10-81DBE5C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65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416E-DA7D-4258-9930-6DD01A338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45D861-901D-46E7-A196-58451C6EA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EC41-DD29-4F86-BE72-F30D4E1EBCD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05E282-3844-41CD-9C4C-EADF4A3CD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5E4D9C-03D6-45C6-B7D9-FCA730461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4FFD6-1106-4020-9A10-81DBE5C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72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F8544A-1914-47D8-8632-03A474A75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EC41-DD29-4F86-BE72-F30D4E1EBCD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9486FB-3A65-4285-B58D-5B77DBFF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88345-FEC9-4EBF-A2AD-0CC505599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4FFD6-1106-4020-9A10-81DBE5C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74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CCA6F-5FBA-4812-96A8-808A78764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69970-3CA3-43C5-B59F-C36CDBC8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1429F-58A9-49AE-9807-9363AD8DC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2163C0-9107-41E3-94FF-42F9235D9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EC41-DD29-4F86-BE72-F30D4E1EBCD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192A4-58B8-4C46-A4B7-8952297C0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8C613-C6F8-4568-871B-99FEE1883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4FFD6-1106-4020-9A10-81DBE5C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44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F117-C832-4323-8448-67C64D2E3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78025F-914D-4E0D-9C68-58DDF5DC1C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0B78E-EBEE-4127-809A-88AD5E822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8B6AD-9AB3-48C2-B33C-1D500C2E8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EC41-DD29-4F86-BE72-F30D4E1EBCD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A5B63-DC86-44CA-98B8-B3B81F3CD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424B88-0FF4-418C-BBED-F1C43C780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4FFD6-1106-4020-9A10-81DBE5C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91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734A2F-4B8E-4CBC-9D3D-CD889561B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D54C0-1105-40FE-96FC-9333329C7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D24C9-6FD4-4E80-B8E5-7E82C76A60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7EC41-DD29-4F86-BE72-F30D4E1EBCD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5D3CB-2CC1-48A5-AD1D-B01089A21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EFA7C-D6AD-477A-9101-950DE8F31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4FFD6-1106-4020-9A10-81DBE5C32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1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video" Target="https://www.youtube.com/embed/GKYG__-HATI?feature=oembed" TargetMode="External"/><Relationship Id="rId7" Type="http://schemas.openxmlformats.org/officeDocument/2006/relationships/image" Target="../media/image9.jpeg"/><Relationship Id="rId2" Type="http://schemas.openxmlformats.org/officeDocument/2006/relationships/video" Target="https://www.youtube.com/embed/rGwwydEWLiI?feature=oembed" TargetMode="External"/><Relationship Id="rId1" Type="http://schemas.openxmlformats.org/officeDocument/2006/relationships/video" Target="https://www.youtube.com/embed/XwWyTts06tU?feature=oembed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7.jpe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javalab.org/en/category/math_en/fractal_en/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farm1.static.flickr.com/144/317352128_1fb0d83c92_o.jpg">
            <a:extLst>
              <a:ext uri="{FF2B5EF4-FFF2-40B4-BE49-F238E27FC236}">
                <a16:creationId xmlns:a16="http://schemas.microsoft.com/office/drawing/2014/main" id="{6BA8FF7A-0216-43A3-B81C-67873FCB1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19505"/>
          <a:stretch/>
        </p:blipFill>
        <p:spPr bwMode="auto">
          <a:xfrm>
            <a:off x="2560535" y="-69365"/>
            <a:ext cx="6186196" cy="3568959"/>
          </a:xfrm>
          <a:prstGeom prst="rect">
            <a:avLst/>
          </a:prstGeom>
          <a:noFill/>
        </p:spPr>
      </p:pic>
      <p:pic>
        <p:nvPicPr>
          <p:cNvPr id="4" name="Picture 2" descr="http://farm1.static.flickr.com/163/417299758_b96ac563bc_o.jpg">
            <a:extLst>
              <a:ext uri="{FF2B5EF4-FFF2-40B4-BE49-F238E27FC236}">
                <a16:creationId xmlns:a16="http://schemas.microsoft.com/office/drawing/2014/main" id="{2073C6C5-3E22-4E65-84EC-10EEA9C3B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29812" cy="345854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9B747A-A60C-40A0-BEE2-8B5A82A64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Fractals</a:t>
            </a: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7B96C-6C89-418B-9DEE-3347F6BF39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farm1.static.flickr.com/132/318347912_021bac8f46_o.jpg">
            <a:extLst>
              <a:ext uri="{FF2B5EF4-FFF2-40B4-BE49-F238E27FC236}">
                <a16:creationId xmlns:a16="http://schemas.microsoft.com/office/drawing/2014/main" id="{A3EDB834-DE73-4CF8-81F0-68CBD013D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46731" y="-194666"/>
            <a:ext cx="3075992" cy="4033132"/>
          </a:xfrm>
          <a:prstGeom prst="rect">
            <a:avLst/>
          </a:prstGeom>
          <a:noFill/>
        </p:spPr>
      </p:pic>
      <p:pic>
        <p:nvPicPr>
          <p:cNvPr id="6" name="Picture 2" descr="Cactus by Colin Warren.">
            <a:extLst>
              <a:ext uri="{FF2B5EF4-FFF2-40B4-BE49-F238E27FC236}">
                <a16:creationId xmlns:a16="http://schemas.microsoft.com/office/drawing/2014/main" id="{2F3E447C-E85C-4751-A192-3DA20E9ED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58549"/>
            <a:ext cx="4532600" cy="3399451"/>
          </a:xfrm>
          <a:prstGeom prst="rect">
            <a:avLst/>
          </a:prstGeom>
          <a:noFill/>
        </p:spPr>
      </p:pic>
      <p:pic>
        <p:nvPicPr>
          <p:cNvPr id="8" name="Picture 2" descr="http://farm1.static.flickr.com/129/318348279_0d57904fba_o.jpg">
            <a:extLst>
              <a:ext uri="{FF2B5EF4-FFF2-40B4-BE49-F238E27FC236}">
                <a16:creationId xmlns:a16="http://schemas.microsoft.com/office/drawing/2014/main" id="{D31F994A-453B-4C30-B106-E78C65246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32600" y="3556000"/>
            <a:ext cx="4922654" cy="3348979"/>
          </a:xfrm>
          <a:prstGeom prst="rect">
            <a:avLst/>
          </a:prstGeom>
          <a:noFill/>
        </p:spPr>
      </p:pic>
      <p:pic>
        <p:nvPicPr>
          <p:cNvPr id="9" name="Picture 2" descr="http://farm1.static.flickr.com/174/417308723_7d5cb5d493_o.jpg">
            <a:extLst>
              <a:ext uri="{FF2B5EF4-FFF2-40B4-BE49-F238E27FC236}">
                <a16:creationId xmlns:a16="http://schemas.microsoft.com/office/drawing/2014/main" id="{4EBF0A82-5917-4C50-9966-92C41A79B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42784" y="3460850"/>
            <a:ext cx="3449216" cy="3449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4977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upload.wikimedia.org/wikipedia/commons/2/21/Mandel_zoom_00_mandelbrot_set.jpg">
            <a:extLst>
              <a:ext uri="{FF2B5EF4-FFF2-40B4-BE49-F238E27FC236}">
                <a16:creationId xmlns:a16="http://schemas.microsoft.com/office/drawing/2014/main" id="{8092540F-E834-4E2F-A2E7-2A0D9E331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3000"/>
          </a:blip>
          <a:srcRect/>
          <a:stretch>
            <a:fillRect/>
          </a:stretch>
        </p:blipFill>
        <p:spPr bwMode="auto">
          <a:xfrm>
            <a:off x="-158620" y="-513184"/>
            <a:ext cx="12503020" cy="9147824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86B94F-EACE-460D-9D10-101EDFE6B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Fractal videos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C4C93-711C-4F2A-A2A8-295E54042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/>
              <a:t>Fun with fractals: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fractals found in nature: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fractals in nature:</a:t>
            </a:r>
            <a:endParaRPr lang="en-US" sz="1800" u="sng">
              <a:solidFill>
                <a:srgbClr val="0563C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u="sng">
              <a:solidFill>
                <a:srgbClr val="0563C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Online Media 4" title="Fun with Fractals">
            <a:hlinkClick r:id="" action="ppaction://media"/>
            <a:extLst>
              <a:ext uri="{FF2B5EF4-FFF2-40B4-BE49-F238E27FC236}">
                <a16:creationId xmlns:a16="http://schemas.microsoft.com/office/drawing/2014/main" id="{3E00AD55-C54D-4C87-A5C3-1EC40839BB1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987101" y="1825624"/>
            <a:ext cx="2540000" cy="1435100"/>
          </a:xfrm>
          <a:prstGeom prst="rect">
            <a:avLst/>
          </a:prstGeom>
        </p:spPr>
      </p:pic>
      <p:pic>
        <p:nvPicPr>
          <p:cNvPr id="6" name="Online Media 5" title="Fractals in Nature">
            <a:hlinkClick r:id="" action="ppaction://media"/>
            <a:extLst>
              <a:ext uri="{FF2B5EF4-FFF2-40B4-BE49-F238E27FC236}">
                <a16:creationId xmlns:a16="http://schemas.microsoft.com/office/drawing/2014/main" id="{14246052-0FFE-4172-976B-9B9158D2CF68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3987101" y="3597276"/>
            <a:ext cx="2540000" cy="1435100"/>
          </a:xfrm>
          <a:prstGeom prst="rect">
            <a:avLst/>
          </a:prstGeom>
        </p:spPr>
      </p:pic>
      <p:pic>
        <p:nvPicPr>
          <p:cNvPr id="7" name="Online Media 6" title="Fractals in Nature">
            <a:hlinkClick r:id="" action="ppaction://media"/>
            <a:extLst>
              <a:ext uri="{FF2B5EF4-FFF2-40B4-BE49-F238E27FC236}">
                <a16:creationId xmlns:a16="http://schemas.microsoft.com/office/drawing/2014/main" id="{CA4470B5-08FB-487A-BE7E-14F80D012C0D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3987101" y="5253151"/>
            <a:ext cx="2540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7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4B345D30-6D88-4BC8-B931-B78D4FBE8564}"/>
              </a:ext>
            </a:extLst>
          </p:cNvPr>
          <p:cNvGrpSpPr/>
          <p:nvPr/>
        </p:nvGrpSpPr>
        <p:grpSpPr>
          <a:xfrm>
            <a:off x="0" y="0"/>
            <a:ext cx="12213248" cy="6990397"/>
            <a:chOff x="0" y="0"/>
            <a:chExt cx="11986182" cy="6990397"/>
          </a:xfrm>
        </p:grpSpPr>
        <p:pic>
          <p:nvPicPr>
            <p:cNvPr id="2" name="Picture 2" descr="http://upload.wikimedia.org/wikipedia/commons/6/61/Mandel_zoom_01_to_02.png">
              <a:extLst>
                <a:ext uri="{FF2B5EF4-FFF2-40B4-BE49-F238E27FC236}">
                  <a16:creationId xmlns:a16="http://schemas.microsoft.com/office/drawing/2014/main" id="{36799A8E-A375-4558-A17F-31372ED3B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948300" y="10919"/>
              <a:ext cx="3017030" cy="2327869"/>
            </a:xfrm>
            <a:prstGeom prst="rect">
              <a:avLst/>
            </a:prstGeom>
            <a:noFill/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0E6DC06-9ECC-4439-B716-6FBDEC580565}"/>
                </a:ext>
              </a:extLst>
            </p:cNvPr>
            <p:cNvGrpSpPr/>
            <p:nvPr/>
          </p:nvGrpSpPr>
          <p:grpSpPr>
            <a:xfrm>
              <a:off x="0" y="0"/>
              <a:ext cx="11986182" cy="6990397"/>
              <a:chOff x="-10367" y="11045"/>
              <a:chExt cx="12846503" cy="7251162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242D4B39-1724-4BF7-A9DE-C1B00EC0FFDF}"/>
                  </a:ext>
                </a:extLst>
              </p:cNvPr>
              <p:cNvGrpSpPr/>
              <p:nvPr/>
            </p:nvGrpSpPr>
            <p:grpSpPr>
              <a:xfrm>
                <a:off x="-10367" y="11045"/>
                <a:ext cx="12817202" cy="4842085"/>
                <a:chOff x="4659" y="-23888"/>
                <a:chExt cx="12817202" cy="4842085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AD64A5A0-61FD-42B9-B66F-C2F8AE608CF6}"/>
                    </a:ext>
                  </a:extLst>
                </p:cNvPr>
                <p:cNvGrpSpPr/>
                <p:nvPr/>
              </p:nvGrpSpPr>
              <p:grpSpPr>
                <a:xfrm>
                  <a:off x="4659" y="-23888"/>
                  <a:ext cx="9597722" cy="2420983"/>
                  <a:chOff x="11807" y="-456"/>
                  <a:chExt cx="9597722" cy="2420983"/>
                </a:xfrm>
              </p:grpSpPr>
              <p:pic>
                <p:nvPicPr>
                  <p:cNvPr id="15" name="Picture 4" descr="http://upload.wikimedia.org/wikipedia/commons/2/21/Mandel_zoom_00_mandelbrot_set.jpg">
                    <a:extLst>
                      <a:ext uri="{FF2B5EF4-FFF2-40B4-BE49-F238E27FC236}">
                        <a16:creationId xmlns:a16="http://schemas.microsoft.com/office/drawing/2014/main" id="{63D54492-1C9B-48BE-A2E3-3A9CA1B2AAA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11807" y="1723"/>
                    <a:ext cx="3220825" cy="2416629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6" name="Picture 2" descr="http://upload.wikimedia.org/wikipedia/commons/5/5d/Mandel_zoom_00_to_01.png">
                    <a:extLst>
                      <a:ext uri="{FF2B5EF4-FFF2-40B4-BE49-F238E27FC236}">
                        <a16:creationId xmlns:a16="http://schemas.microsoft.com/office/drawing/2014/main" id="{A33CD7AA-1B3B-4F0B-A4EA-E5B1884F50D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3162076" y="2733"/>
                    <a:ext cx="3220825" cy="2415619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7" name="Picture 2" descr="http://upload.wikimedia.org/wikipedia/commons/e/ee/Mandel_zoom_01_head_and_shoulder.jpg">
                    <a:extLst>
                      <a:ext uri="{FF2B5EF4-FFF2-40B4-BE49-F238E27FC236}">
                        <a16:creationId xmlns:a16="http://schemas.microsoft.com/office/drawing/2014/main" id="{AB91BB64-1764-4F63-B53E-6272BB30F0F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6382901" y="-456"/>
                    <a:ext cx="3226628" cy="2420983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C2A7EA51-9E73-47D2-8EC4-1984FF73642F}"/>
                    </a:ext>
                  </a:extLst>
                </p:cNvPr>
                <p:cNvGrpSpPr/>
                <p:nvPr/>
              </p:nvGrpSpPr>
              <p:grpSpPr>
                <a:xfrm>
                  <a:off x="6005" y="2382331"/>
                  <a:ext cx="12815856" cy="2435866"/>
                  <a:chOff x="6005" y="2382331"/>
                  <a:chExt cx="12815856" cy="2435866"/>
                </a:xfrm>
              </p:grpSpPr>
              <p:pic>
                <p:nvPicPr>
                  <p:cNvPr id="11" name="Picture 2" descr="http://upload.wikimedia.org/wikipedia/commons/5/58/Mandel_zoom_02_seehorse_valley.jpg">
                    <a:extLst>
                      <a:ext uri="{FF2B5EF4-FFF2-40B4-BE49-F238E27FC236}">
                        <a16:creationId xmlns:a16="http://schemas.microsoft.com/office/drawing/2014/main" id="{2D84096E-684C-41FD-9056-8665D9376A6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6005" y="2394463"/>
                    <a:ext cx="3219479" cy="2415619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2" name="Picture 2" descr="http://upload.wikimedia.org/wikipedia/commons/3/33/Mandel_zoom_02_to_03.png">
                    <a:extLst>
                      <a:ext uri="{FF2B5EF4-FFF2-40B4-BE49-F238E27FC236}">
                        <a16:creationId xmlns:a16="http://schemas.microsoft.com/office/drawing/2014/main" id="{78BB2452-A2AD-4F8B-9185-9F23769C550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3171968" y="2398226"/>
                    <a:ext cx="3226628" cy="2419971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3" name="Picture 2" descr="http://upload.wikimedia.org/wikipedia/commons/5/5b/Mandel_zoom_03_seehorse.jpg">
                    <a:extLst>
                      <a:ext uri="{FF2B5EF4-FFF2-40B4-BE49-F238E27FC236}">
                        <a16:creationId xmlns:a16="http://schemas.microsoft.com/office/drawing/2014/main" id="{CF453787-F441-4485-BF78-94A666417ED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6398597" y="2382331"/>
                    <a:ext cx="3219479" cy="2415619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4" name="Picture 2" descr="http://upload.wikimedia.org/wikipedia/commons/b/b5/Mandel_zoom_04_seehorse_tail.jpg">
                    <a:extLst>
                      <a:ext uri="{FF2B5EF4-FFF2-40B4-BE49-F238E27FC236}">
                        <a16:creationId xmlns:a16="http://schemas.microsoft.com/office/drawing/2014/main" id="{3599DAB2-1372-4B78-985C-A15CF0D46E6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/>
                  <a:stretch>
                    <a:fillRect/>
                  </a:stretch>
                </p:blipFill>
                <p:spPr bwMode="auto">
                  <a:xfrm>
                    <a:off x="9595233" y="2394920"/>
                    <a:ext cx="3226628" cy="2414707"/>
                  </a:xfrm>
                  <a:prstGeom prst="rect">
                    <a:avLst/>
                  </a:prstGeom>
                  <a:noFill/>
                </p:spPr>
              </p:pic>
            </p:grpSp>
          </p:grpSp>
          <p:pic>
            <p:nvPicPr>
              <p:cNvPr id="5" name="Picture 2" descr="http://upload.wikimedia.org/wikipedia/commons/b/b3/Mandel_zoom_07_satellite.jpg">
                <a:extLst>
                  <a:ext uri="{FF2B5EF4-FFF2-40B4-BE49-F238E27FC236}">
                    <a16:creationId xmlns:a16="http://schemas.microsoft.com/office/drawing/2014/main" id="{DF4B944C-3875-4CBF-8FD8-E6C0D19FA8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-10367" y="4845059"/>
                <a:ext cx="3205178" cy="2404889"/>
              </a:xfrm>
              <a:prstGeom prst="rect">
                <a:avLst/>
              </a:prstGeom>
              <a:noFill/>
            </p:spPr>
          </p:pic>
          <p:pic>
            <p:nvPicPr>
              <p:cNvPr id="6" name="Picture 2" descr="http://upload.wikimedia.org/wikipedia/commons/a/a4/Mandel_zoom_11_satellite_double_spiral.jpg">
                <a:extLst>
                  <a:ext uri="{FF2B5EF4-FFF2-40B4-BE49-F238E27FC236}">
                    <a16:creationId xmlns:a16="http://schemas.microsoft.com/office/drawing/2014/main" id="{2C67686B-142B-47E1-81A8-DD354BBF01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112859" y="4845408"/>
                <a:ext cx="3293706" cy="2404890"/>
              </a:xfrm>
              <a:prstGeom prst="rect">
                <a:avLst/>
              </a:prstGeom>
              <a:noFill/>
            </p:spPr>
          </p:pic>
          <p:pic>
            <p:nvPicPr>
              <p:cNvPr id="7" name="Picture 4" descr="http://upload.wikimedia.org/wikipedia/commons/5/5c/Mandel_zoom_12_satellite_spirally_wheel_with_julia_islands.jpg">
                <a:extLst>
                  <a:ext uri="{FF2B5EF4-FFF2-40B4-BE49-F238E27FC236}">
                    <a16:creationId xmlns:a16="http://schemas.microsoft.com/office/drawing/2014/main" id="{90D2CC66-3CD6-4689-BE08-364BF57CDE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6375753" y="4832705"/>
                <a:ext cx="3295647" cy="2404333"/>
              </a:xfrm>
              <a:prstGeom prst="rect">
                <a:avLst/>
              </a:prstGeom>
              <a:noFill/>
            </p:spPr>
          </p:pic>
          <p:pic>
            <p:nvPicPr>
              <p:cNvPr id="8" name="Picture 2" descr="http://upload.wikimedia.org/wikipedia/commons/3/37/Mandel_zoom_14_satellite_julia_island.jpg">
                <a:extLst>
                  <a:ext uri="{FF2B5EF4-FFF2-40B4-BE49-F238E27FC236}">
                    <a16:creationId xmlns:a16="http://schemas.microsoft.com/office/drawing/2014/main" id="{C5D75D35-6320-4008-9EDB-FE40F1E38D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9625376" y="4853130"/>
                <a:ext cx="3210760" cy="2409077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131152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O:\AAA\Fractals\fractal tree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1" y="2514600"/>
            <a:ext cx="5267325" cy="2381250"/>
          </a:xfrm>
          <a:prstGeom prst="rect">
            <a:avLst/>
          </a:prstGeom>
          <a:noFill/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1894114" y="1009262"/>
            <a:ext cx="7707086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125"/>
              </a:spcBef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/>
              <a:t>Drawing a Fractal Tree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D7DE0-DDC5-40D3-877A-2A8B476CD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EDCA9-AD90-4A18-AFCF-3191F51ED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O:\AAA\Fractals\fractal-tree2.jpg">
            <a:extLst>
              <a:ext uri="{FF2B5EF4-FFF2-40B4-BE49-F238E27FC236}">
                <a16:creationId xmlns:a16="http://schemas.microsoft.com/office/drawing/2014/main" id="{DB87B04D-4B49-4366-ACDE-73E6444BC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603" y="149290"/>
            <a:ext cx="6209513" cy="4730620"/>
          </a:xfrm>
          <a:prstGeom prst="rect">
            <a:avLst/>
          </a:prstGeom>
          <a:noFill/>
        </p:spPr>
      </p:pic>
      <p:pic>
        <p:nvPicPr>
          <p:cNvPr id="5" name="Picture 2" descr="O:\AAA\Fractals\FractalTree.jpg">
            <a:extLst>
              <a:ext uri="{FF2B5EF4-FFF2-40B4-BE49-F238E27FC236}">
                <a16:creationId xmlns:a16="http://schemas.microsoft.com/office/drawing/2014/main" id="{65D7D16A-650B-471D-9AF6-7AC33B474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3452" y="2036504"/>
            <a:ext cx="5573713" cy="4681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643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eople.ucsc.edu/~nstanley/Images/coastline.jpg">
            <a:extLst>
              <a:ext uri="{FF2B5EF4-FFF2-40B4-BE49-F238E27FC236}">
                <a16:creationId xmlns:a16="http://schemas.microsoft.com/office/drawing/2014/main" id="{DFAB5411-5B4A-4A92-AB6D-023C1B395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939439" y="-603250"/>
            <a:ext cx="3647373" cy="4857749"/>
          </a:xfrm>
          <a:prstGeom prst="rect">
            <a:avLst/>
          </a:prstGeom>
          <a:noFill/>
        </p:spPr>
      </p:pic>
      <p:pic>
        <p:nvPicPr>
          <p:cNvPr id="7" name="Picture 3" descr="O:\AAA\Fractals\Ocean_s_Reach_jpg_jpg_jpg.jpg">
            <a:extLst>
              <a:ext uri="{FF2B5EF4-FFF2-40B4-BE49-F238E27FC236}">
                <a16:creationId xmlns:a16="http://schemas.microsoft.com/office/drawing/2014/main" id="{F4A1E1A5-C214-480E-BE01-0B6E78DBA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4492" y="0"/>
            <a:ext cx="2720545" cy="3666398"/>
          </a:xfrm>
          <a:prstGeom prst="rect">
            <a:avLst/>
          </a:prstGeom>
          <a:noFill/>
        </p:spPr>
      </p:pic>
      <p:pic>
        <p:nvPicPr>
          <p:cNvPr id="4" name="Picture 2" descr="http://2.bp.blogspot.com/_brIyg5OdFyg/SVuRpAkMl8I/AAAAAAAAEig/K0WKcyoG-gc/s320/2.jpg">
            <a:extLst>
              <a:ext uri="{FF2B5EF4-FFF2-40B4-BE49-F238E27FC236}">
                <a16:creationId xmlns:a16="http://schemas.microsoft.com/office/drawing/2014/main" id="{696CE8D7-25A6-48AC-A75F-12CA0B471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285044" cy="3567405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6F1943-1EB4-4643-899A-C63922D73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Fractal Coastlines &amp; hurricanes</a:t>
            </a:r>
          </a:p>
        </p:txBody>
      </p:sp>
      <p:pic>
        <p:nvPicPr>
          <p:cNvPr id="6" name="Picture 2" descr="http://inlinethumb57.webshots.com/42360/2577857520103830173S600x600Q85.jpg">
            <a:extLst>
              <a:ext uri="{FF2B5EF4-FFF2-40B4-BE49-F238E27FC236}">
                <a16:creationId xmlns:a16="http://schemas.microsoft.com/office/drawing/2014/main" id="{60FAA3D3-992C-44D9-826B-C353A2793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544607"/>
            <a:ext cx="4982548" cy="3313394"/>
          </a:xfrm>
          <a:prstGeom prst="rect">
            <a:avLst/>
          </a:prstGeom>
          <a:noFill/>
        </p:spPr>
      </p:pic>
      <p:pic>
        <p:nvPicPr>
          <p:cNvPr id="8" name="Picture 2" descr="Hurricane Photo">
            <a:extLst>
              <a:ext uri="{FF2B5EF4-FFF2-40B4-BE49-F238E27FC236}">
                <a16:creationId xmlns:a16="http://schemas.microsoft.com/office/drawing/2014/main" id="{9661DE64-631F-4F42-A334-AE1D14A520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82547" y="3544606"/>
            <a:ext cx="4560947" cy="3313394"/>
          </a:xfrm>
          <a:prstGeom prst="rect">
            <a:avLst/>
          </a:prstGeom>
          <a:noFill/>
        </p:spPr>
      </p:pic>
      <p:pic>
        <p:nvPicPr>
          <p:cNvPr id="9" name="Picture 2" descr="O:\AAA\Fractals\Beach_Sand_Pattern_3_jpg_jpg_jpg.jpg">
            <a:extLst>
              <a:ext uri="{FF2B5EF4-FFF2-40B4-BE49-F238E27FC236}">
                <a16:creationId xmlns:a16="http://schemas.microsoft.com/office/drawing/2014/main" id="{78DC2798-28AB-4196-A70D-87FDB82B7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43494" y="3544605"/>
            <a:ext cx="2648506" cy="3313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0811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upload.wikimedia.org/wikipedia/commons/thumb/6/69/Fractal_dragon_curve.jpg/263px-Fractal_dragon_cur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41332">
            <a:off x="429287" y="840704"/>
            <a:ext cx="2679042" cy="2679042"/>
          </a:xfrm>
          <a:prstGeom prst="rect">
            <a:avLst/>
          </a:prstGeom>
          <a:noFill/>
        </p:spPr>
      </p:pic>
      <p:pic>
        <p:nvPicPr>
          <p:cNvPr id="15364" name="Picture 4" descr="http://i.d.com.com/i/dl/media/dlimage/10/28/52/102852_larg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25519">
            <a:off x="2104313" y="3875872"/>
            <a:ext cx="3292725" cy="2469543"/>
          </a:xfrm>
          <a:prstGeom prst="rect">
            <a:avLst/>
          </a:prstGeom>
          <a:noFill/>
        </p:spPr>
      </p:pic>
      <p:pic>
        <p:nvPicPr>
          <p:cNvPr id="15366" name="Picture 6" descr="http://sites.google.com/site/jasongornallportfolio/_/rsrc/1229148373534/Home/processing/forest-creator/Fractal%20forest%20stage%20o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61650" y="1933049"/>
            <a:ext cx="3665995" cy="320506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1DD38C-04F6-4350-B99E-C614380B3B5B}"/>
              </a:ext>
            </a:extLst>
          </p:cNvPr>
          <p:cNvSpPr txBox="1"/>
          <p:nvPr/>
        </p:nvSpPr>
        <p:spPr>
          <a:xfrm>
            <a:off x="2905931" y="409172"/>
            <a:ext cx="63780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C00000"/>
                </a:solidFill>
              </a:rPr>
              <a:t>Students explore fractal simulator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0182AC-8DE6-4D8A-B3B9-39B27CB5F0FF}"/>
              </a:ext>
            </a:extLst>
          </p:cNvPr>
          <p:cNvSpPr txBox="1"/>
          <p:nvPr/>
        </p:nvSpPr>
        <p:spPr>
          <a:xfrm>
            <a:off x="2879153" y="2826236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https://javalab.org/en/category/math_en/fractal_en/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97013" y="2271116"/>
            <a:ext cx="4135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Google: Fractal simulation Java lab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C8A60B0BAB8C44921C4094B4D20932" ma:contentTypeVersion="" ma:contentTypeDescription="Create a new document." ma:contentTypeScope="" ma:versionID="55f4841b9095424fe113a08e738167c4">
  <xsd:schema xmlns:xsd="http://www.w3.org/2001/XMLSchema" xmlns:xs="http://www.w3.org/2001/XMLSchema" xmlns:p="http://schemas.microsoft.com/office/2006/metadata/properties" xmlns:ns2="205a5190-2c35-4fba-ba17-ccf9cd9f390c" xmlns:ns3="c53e55e2-e7c6-4a45-89a9-d2fe3c2cbb4d" xmlns:ns4="2f558f2e-0f00-4dfd-a168-d6b285711131" targetNamespace="http://schemas.microsoft.com/office/2006/metadata/properties" ma:root="true" ma:fieldsID="207cf1cb919ec42e93bf68c4642b39b8" ns2:_="" ns3:_="" ns4:_="">
    <xsd:import namespace="205a5190-2c35-4fba-ba17-ccf9cd9f390c"/>
    <xsd:import namespace="c53e55e2-e7c6-4a45-89a9-d2fe3c2cbb4d"/>
    <xsd:import namespace="2f558f2e-0f00-4dfd-a168-d6b28571113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4:lcf76f155ced4ddcb4097134ff3c332f" minOccurs="0"/>
                <xsd:element ref="ns2:TaxCatchAll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a5190-2c35-4fba-ba17-ccf9cd9f390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99536AC-65BC-4642-B83D-B3DFE37D51DA}" ma:internalName="TaxCatchAll" ma:showField="CatchAllData" ma:web="{c53e55e2-e7c6-4a45-89a9-d2fe3c2cbb4d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e55e2-e7c6-4a45-89a9-d2fe3c2cbb4d" elementFormDefault="qualified">
    <xsd:import namespace="http://schemas.microsoft.com/office/2006/documentManagement/types"/>
    <xsd:import namespace="http://schemas.microsoft.com/office/infopath/2007/PartnerControls"/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558f2e-0f00-4dfd-a168-d6b2857111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177674a-93d8-43e8-a10b-b85826e349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05a5190-2c35-4fba-ba17-ccf9cd9f390c" xsi:nil="true"/>
    <lcf76f155ced4ddcb4097134ff3c332f xmlns="2f558f2e-0f00-4dfd-a168-d6b28571113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9E05C9-3B6F-4E41-BCEB-0DE402363988}">
  <ds:schemaRefs>
    <ds:schemaRef ds:uri="205a5190-2c35-4fba-ba17-ccf9cd9f390c"/>
    <ds:schemaRef ds:uri="2f558f2e-0f00-4dfd-a168-d6b285711131"/>
    <ds:schemaRef ds:uri="c53e55e2-e7c6-4a45-89a9-d2fe3c2cbb4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22FF0DA-2C3A-4C02-807B-23253D721F76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terms/"/>
    <ds:schemaRef ds:uri="2f558f2e-0f00-4dfd-a168-d6b285711131"/>
    <ds:schemaRef ds:uri="205a5190-2c35-4fba-ba17-ccf9cd9f390c"/>
    <ds:schemaRef ds:uri="c53e55e2-e7c6-4a45-89a9-d2fe3c2cbb4d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7F79FE1-DE94-42C3-BF85-68989CA638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</Words>
  <Application>Microsoft Office PowerPoint</Application>
  <PresentationFormat>Widescreen</PresentationFormat>
  <Paragraphs>16</Paragraphs>
  <Slides>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Fractals </vt:lpstr>
      <vt:lpstr>Fractal videos </vt:lpstr>
      <vt:lpstr>PowerPoint Presentation</vt:lpstr>
      <vt:lpstr>PowerPoint Presentation</vt:lpstr>
      <vt:lpstr>PowerPoint Presentation</vt:lpstr>
      <vt:lpstr>Fractal Coastlines &amp; hurricanes</vt:lpstr>
      <vt:lpstr>PowerPoint Presentation</vt:lpstr>
    </vt:vector>
  </TitlesOfParts>
  <Company>Washoe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Fractals </dc:title>
  <dc:creator>Afuha'amango, Sara</dc:creator>
  <cp:lastModifiedBy>Ferrao, Karen</cp:lastModifiedBy>
  <cp:revision>2</cp:revision>
  <dcterms:created xsi:type="dcterms:W3CDTF">2022-04-07T14:29:58Z</dcterms:created>
  <dcterms:modified xsi:type="dcterms:W3CDTF">2024-05-16T18:52:20Z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0x01010058C8A60B0BAB8C44921C4094B4D20932</vt:lpwstr>
  </property>
  <property fmtid="{D5CDD505-2E9C-101B-9397-08002B2CF9AE}" pid="3" name="MediaServiceImageTags">
    <vt:lpwstr/>
  </property>
</Properties>
</file>