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3" autoAdjust="0"/>
    <p:restoredTop sz="94660"/>
  </p:normalViewPr>
  <p:slideViewPr>
    <p:cSldViewPr>
      <p:cViewPr varScale="1">
        <p:scale>
          <a:sx n="54" d="100"/>
          <a:sy n="54" d="100"/>
        </p:scale>
        <p:origin x="53" y="2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38978-D834-4588-AC4F-64EC4C637C47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E5B6D-ECB7-4811-B12F-85EDCDB46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77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E5B6D-ECB7-4811-B12F-85EDCDB46A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48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A265-E9FD-47A2-80FE-14B5207837D1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2143-9D32-4941-A76A-FF24FD534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74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A265-E9FD-47A2-80FE-14B5207837D1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2143-9D32-4941-A76A-FF24FD534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32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A265-E9FD-47A2-80FE-14B5207837D1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2143-9D32-4941-A76A-FF24FD534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25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A265-E9FD-47A2-80FE-14B5207837D1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2143-9D32-4941-A76A-FF24FD534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48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A265-E9FD-47A2-80FE-14B5207837D1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2143-9D32-4941-A76A-FF24FD534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064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A265-E9FD-47A2-80FE-14B5207837D1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2143-9D32-4941-A76A-FF24FD534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78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A265-E9FD-47A2-80FE-14B5207837D1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2143-9D32-4941-A76A-FF24FD534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78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A265-E9FD-47A2-80FE-14B5207837D1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2143-9D32-4941-A76A-FF24FD534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440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A265-E9FD-47A2-80FE-14B5207837D1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2143-9D32-4941-A76A-FF24FD534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23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A265-E9FD-47A2-80FE-14B5207837D1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2143-9D32-4941-A76A-FF24FD534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73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A265-E9FD-47A2-80FE-14B5207837D1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2143-9D32-4941-A76A-FF24FD534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57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1A265-E9FD-47A2-80FE-14B5207837D1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32143-9D32-4941-A76A-FF24FD534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72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humanities/ap-art-history/the-pacific/a/navigation-charts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hanacademy.org/humanities/ap-art-history/the-pacific/a/malanga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hanacademy.org/humanities/ap-art-history/the-pacific/a/presentation-of-fijian-mats-and-tapa-cloths-to-queen-elizabeth-i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khanacademy.org/humanities/ap-art-history/the-pacific/a/easter-island-moai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hanacademy.org/humanities/ap-art-history/the-pacific/a/feather-cap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khanacademy.org/humanities/ap-art-history/the-pacific/a/staff-god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hanacademy.org/humanities/ap-art-history/the-pacific/a/nukuoro-micronesi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hanacademy.org/humanities/ap-art-history/the-pacific/v/buk-torre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humanities/ap-art-history/the-pacific/a/hiapo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humanities/ap-art-history/the-pacific/a/tamati-waka-nene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Pacific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700-1980 C.E.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72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0" y="32426"/>
            <a:ext cx="2578640" cy="65337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Navigation chart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76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Marshall Islands, Micronesia                                          19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to early 20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century C.E.</a:t>
            </a:r>
          </a:p>
          <a:p>
            <a:pPr marL="0" indent="0">
              <a:buNone/>
            </a:pPr>
            <a:r>
              <a:rPr lang="en-US" sz="2000" dirty="0" smtClean="0"/>
              <a:t>Wood and Fiber</a:t>
            </a:r>
            <a:endParaRPr lang="en-US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086299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9075" y="6267450"/>
            <a:ext cx="9077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www.khanacademy.org/humanities/ap-art-history/the-pacific/a/navigation-charts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88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28600"/>
            <a:ext cx="3926681" cy="487362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Malagan</a:t>
            </a:r>
            <a:r>
              <a:rPr lang="en-US" sz="2400" dirty="0" smtClean="0"/>
              <a:t> display and mask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4114800" cy="259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New Ireland Province, Papua New Guinea</a:t>
            </a:r>
          </a:p>
          <a:p>
            <a:pPr marL="0" indent="0">
              <a:buNone/>
            </a:pPr>
            <a:r>
              <a:rPr lang="en-US" sz="2000" dirty="0" smtClean="0"/>
              <a:t>20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century C.E. </a:t>
            </a:r>
          </a:p>
          <a:p>
            <a:pPr marL="0" indent="0">
              <a:buNone/>
            </a:pPr>
            <a:r>
              <a:rPr lang="en-US" sz="2000" dirty="0" smtClean="0"/>
              <a:t>Wood, pigment, fiber, and shell</a:t>
            </a:r>
            <a:endParaRPr lang="en-US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1361"/>
            <a:ext cx="4043362" cy="5046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62400"/>
            <a:ext cx="5318789" cy="277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52637" y="5440154"/>
            <a:ext cx="2971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www.khanacademy.org/humanities/ap-art-history/the-pacific/a/malangan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29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Presentation of Fijian mats and tapas cloths to Queen Elizabeth II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71898"/>
            <a:ext cx="8458200" cy="1379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+mj-lt"/>
              </a:rPr>
              <a:t>Fiji, Polynesia                    1953 C.E.  </a:t>
            </a:r>
          </a:p>
          <a:p>
            <a:pPr marL="0" indent="0">
              <a:buNone/>
            </a:pPr>
            <a:r>
              <a:rPr lang="en-US" sz="1800" dirty="0" smtClean="0">
                <a:latin typeface="+mj-lt"/>
              </a:rPr>
              <a:t>Multimedia performance (costume; cosmetics, including scent; chant; movement; and </a:t>
            </a:r>
            <a:r>
              <a:rPr lang="en-US" sz="1800" dirty="0" err="1" smtClean="0">
                <a:latin typeface="+mj-lt"/>
              </a:rPr>
              <a:t>pandanus</a:t>
            </a:r>
            <a:r>
              <a:rPr lang="en-US" sz="1800" dirty="0" smtClean="0">
                <a:latin typeface="+mj-lt"/>
              </a:rPr>
              <a:t> fiber/hibiscus fiber mats), photographic documentation . </a:t>
            </a:r>
            <a:endParaRPr lang="en-US" sz="1800" dirty="0">
              <a:latin typeface="+mj-lt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245" y="685800"/>
            <a:ext cx="6523206" cy="468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0348" y="6315730"/>
            <a:ext cx="8763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https://</a:t>
            </a:r>
            <a:r>
              <a:rPr lang="en-US" sz="1400" dirty="0" smtClean="0">
                <a:hlinkClick r:id="rId4"/>
              </a:rPr>
              <a:t>www.khanacademy.org/humanities/ap-art-history/the-pacific/a/presentation-of-fijian-mats-and-tapa-cloths-to-queen-elizabeth-ii</a:t>
            </a:r>
            <a:endParaRPr lang="en-US" sz="1400" dirty="0" smtClean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2836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943100" cy="7159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Nan </a:t>
            </a:r>
            <a:r>
              <a:rPr lang="en-US" sz="2400" dirty="0" err="1" smtClean="0"/>
              <a:t>Madol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770" y="1276349"/>
            <a:ext cx="3352800" cy="1924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 smtClean="0"/>
              <a:t>Pohnpei</a:t>
            </a:r>
            <a:r>
              <a:rPr lang="en-US" sz="2000" dirty="0" smtClean="0"/>
              <a:t>, Micronesia</a:t>
            </a:r>
          </a:p>
          <a:p>
            <a:pPr marL="0" indent="0">
              <a:buNone/>
            </a:pPr>
            <a:r>
              <a:rPr lang="en-US" sz="2000" dirty="0" err="1" smtClean="0"/>
              <a:t>Saudeleur</a:t>
            </a:r>
            <a:r>
              <a:rPr lang="en-US" sz="2000" dirty="0" smtClean="0"/>
              <a:t> Dynasty</a:t>
            </a:r>
          </a:p>
          <a:p>
            <a:pPr marL="0" indent="0">
              <a:buNone/>
            </a:pPr>
            <a:r>
              <a:rPr lang="en-US" sz="2000" dirty="0" smtClean="0"/>
              <a:t>700-1600 C.E. </a:t>
            </a:r>
          </a:p>
          <a:p>
            <a:pPr marL="0" indent="0">
              <a:buNone/>
            </a:pPr>
            <a:r>
              <a:rPr lang="en-US" sz="2000" dirty="0" smtClean="0"/>
              <a:t>Basalt boulders and prismatic  columns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38550"/>
            <a:ext cx="4419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144"/>
            <a:ext cx="4876800" cy="3257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8" y="3744541"/>
            <a:ext cx="3669971" cy="275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841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27562"/>
            <a:ext cx="4038600" cy="487362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Moai</a:t>
            </a:r>
            <a:r>
              <a:rPr lang="en-US" sz="2400" dirty="0" smtClean="0"/>
              <a:t> on platform (</a:t>
            </a:r>
            <a:r>
              <a:rPr lang="en-US" sz="2400" dirty="0" err="1" smtClean="0"/>
              <a:t>ahu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929" y="867062"/>
            <a:ext cx="3704617" cy="152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Rapa Nui (Easter Island)</a:t>
            </a:r>
          </a:p>
          <a:p>
            <a:pPr marL="0" indent="0">
              <a:buNone/>
            </a:pPr>
            <a:r>
              <a:rPr lang="en-US" sz="2000" dirty="0" smtClean="0"/>
              <a:t>1100-1600 C.E. </a:t>
            </a:r>
          </a:p>
          <a:p>
            <a:pPr marL="0" indent="0">
              <a:buNone/>
            </a:pPr>
            <a:r>
              <a:rPr lang="en-US" sz="2000" dirty="0" smtClean="0"/>
              <a:t>Volcanic tuff figures on basalt base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027" y="266327"/>
            <a:ext cx="4464996" cy="334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29" y="2437026"/>
            <a:ext cx="3688404" cy="3688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775" y="3734454"/>
            <a:ext cx="4381500" cy="269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17725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hlinkClick r:id="rId5"/>
              </a:rPr>
              <a:t>https://</a:t>
            </a:r>
            <a:r>
              <a:rPr lang="en-US" sz="1600" dirty="0" smtClean="0">
                <a:hlinkClick r:id="rId5"/>
              </a:rPr>
              <a:t>www.khanacademy.org/humanities/ap-art-history/the-pacific/a/easter-island-moai</a:t>
            </a:r>
            <a:endParaRPr lang="en-US" sz="160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21465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2065"/>
            <a:ext cx="2971800" cy="715962"/>
          </a:xfrm>
        </p:spPr>
        <p:txBody>
          <a:bodyPr>
            <a:normAutofit fontScale="90000"/>
          </a:bodyPr>
          <a:lstStyle/>
          <a:p>
            <a:r>
              <a:rPr lang="en-US" sz="2400" dirty="0" err="1" smtClean="0"/>
              <a:t>Ahu</a:t>
            </a:r>
            <a:r>
              <a:rPr lang="en-US" sz="2400" dirty="0" smtClean="0"/>
              <a:t> '</a:t>
            </a:r>
            <a:r>
              <a:rPr lang="en-US" sz="2400" dirty="0" err="1" smtClean="0"/>
              <a:t>ula</a:t>
            </a:r>
            <a:r>
              <a:rPr lang="en-US" sz="2400" dirty="0" smtClean="0"/>
              <a:t> (feather cape)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745" y="4267200"/>
            <a:ext cx="3780879" cy="1905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/>
              <a:t>Hawaiian</a:t>
            </a:r>
          </a:p>
          <a:p>
            <a:pPr marL="0" indent="0" algn="ctr">
              <a:buNone/>
            </a:pPr>
            <a:r>
              <a:rPr lang="en-US" sz="2000" dirty="0" smtClean="0"/>
              <a:t>Late 18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century C.E. </a:t>
            </a:r>
          </a:p>
          <a:p>
            <a:pPr marL="0" indent="0" algn="ctr">
              <a:buNone/>
            </a:pPr>
            <a:r>
              <a:rPr lang="en-US" sz="2000" dirty="0" smtClean="0"/>
              <a:t>Feathers and fiber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52800"/>
            <a:ext cx="4419600" cy="3128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610" y="152400"/>
            <a:ext cx="4523014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2235283"/>
            <a:ext cx="39845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www.khanacademy.org/humanities/ap-art-history/the-pacific/a/feather-cape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832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2209800" cy="6397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Staff god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1529" y="1542366"/>
            <a:ext cx="4895038" cy="13333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 smtClean="0"/>
              <a:t>Rarotonga</a:t>
            </a:r>
            <a:r>
              <a:rPr lang="en-US" sz="2000" dirty="0" smtClean="0"/>
              <a:t>, Cook Islands, Central Polynesia</a:t>
            </a:r>
          </a:p>
          <a:p>
            <a:pPr marL="0" indent="0">
              <a:buNone/>
            </a:pPr>
            <a:r>
              <a:rPr lang="en-US" sz="2000" dirty="0" smtClean="0"/>
              <a:t>Late 18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to early 19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century C.E.</a:t>
            </a:r>
          </a:p>
          <a:p>
            <a:pPr marL="0" indent="0">
              <a:buNone/>
            </a:pPr>
            <a:r>
              <a:rPr lang="en-US" sz="2000" dirty="0" smtClean="0"/>
              <a:t>Wood, tapa, fiber, and feathers.</a:t>
            </a:r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9" y="4686300"/>
            <a:ext cx="71437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10066" y="2482321"/>
            <a:ext cx="6583409" cy="164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2209800" cy="386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416469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www.khanacademy.org/humanities/ap-art-history/the-pacific/a/staff-god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972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0"/>
            <a:ext cx="4400550" cy="8683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Female deity from Nukuoro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24155"/>
            <a:ext cx="2743200" cy="20550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Nukuoro, Micronesia</a:t>
            </a:r>
          </a:p>
          <a:p>
            <a:pPr marL="0" indent="0">
              <a:buNone/>
            </a:pPr>
            <a:r>
              <a:rPr lang="en-US" sz="2000" dirty="0" smtClean="0"/>
              <a:t>18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to 19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century C.E.</a:t>
            </a:r>
          </a:p>
          <a:p>
            <a:pPr marL="0" indent="0">
              <a:buNone/>
            </a:pPr>
            <a:r>
              <a:rPr lang="en-US" sz="2000" dirty="0" smtClean="0"/>
              <a:t>Wood</a:t>
            </a:r>
            <a:endParaRPr lang="en-US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362200"/>
            <a:ext cx="3187446" cy="427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179" y="381000"/>
            <a:ext cx="2743200" cy="585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6717" y="4724400"/>
            <a:ext cx="20249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www.khanacademy.org/humanities/ap-art-history/the-pacific/a/nukuoro-micronesia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37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4300" y="14591"/>
            <a:ext cx="1905000" cy="563562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Buk</a:t>
            </a:r>
            <a:r>
              <a:rPr lang="en-US" sz="2400" dirty="0" smtClean="0"/>
              <a:t> mask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628" y="685800"/>
            <a:ext cx="3991572" cy="144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Torres Strait</a:t>
            </a:r>
          </a:p>
          <a:p>
            <a:pPr marL="0" indent="0">
              <a:buNone/>
            </a:pPr>
            <a:r>
              <a:rPr lang="en-US" sz="2000" dirty="0" smtClean="0"/>
              <a:t>Mid- to late 18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century C.E.</a:t>
            </a:r>
          </a:p>
          <a:p>
            <a:pPr marL="0" indent="0">
              <a:buNone/>
            </a:pPr>
            <a:r>
              <a:rPr lang="en-US" sz="2000" dirty="0" smtClean="0"/>
              <a:t>Turtle shell, wood, fiber, feathers, and shell</a:t>
            </a:r>
            <a:endParaRPr 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48621"/>
            <a:ext cx="3972129" cy="368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70487"/>
            <a:ext cx="4572000" cy="571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1561" y="619025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www.khanacademy.org/humanities/ap-art-history/the-pacific/v/buk-torres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1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9183" y="-24319"/>
            <a:ext cx="2286000" cy="868362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Hiapo</a:t>
            </a:r>
            <a:r>
              <a:rPr lang="en-US" sz="2400" dirty="0" smtClean="0"/>
              <a:t> (tapa)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1723417" cy="196336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000" dirty="0" smtClean="0"/>
              <a:t>Niue           1850-1900 C.E.</a:t>
            </a:r>
          </a:p>
          <a:p>
            <a:pPr marL="0" indent="0">
              <a:buNone/>
            </a:pPr>
            <a:r>
              <a:rPr lang="en-US" sz="2000" dirty="0" smtClean="0"/>
              <a:t>Tapa or bark cloth, freehand painting</a:t>
            </a:r>
            <a:endParaRPr lang="en-US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844043"/>
            <a:ext cx="6324195" cy="505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00120" y="596324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www.khanacademy.org/humanities/ap-art-history/the-pacific/a/hiapo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6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14591"/>
            <a:ext cx="5898204" cy="838200"/>
          </a:xfrm>
        </p:spPr>
        <p:txBody>
          <a:bodyPr>
            <a:normAutofit/>
          </a:bodyPr>
          <a:lstStyle/>
          <a:p>
            <a:r>
              <a:rPr lang="sv-SE" sz="2400" dirty="0" smtClean="0"/>
              <a:t>Tamati waka Nene, Gottfried Lindaur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2438400" cy="152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1890 C.E. </a:t>
            </a:r>
          </a:p>
          <a:p>
            <a:pPr marL="0" indent="0">
              <a:buNone/>
            </a:pPr>
            <a:r>
              <a:rPr lang="en-US" sz="2000" dirty="0" smtClean="0"/>
              <a:t>Oil on Canvas</a:t>
            </a:r>
          </a:p>
          <a:p>
            <a:pPr marL="0" indent="0">
              <a:buNone/>
            </a:pPr>
            <a:r>
              <a:rPr lang="en-US" sz="2000" dirty="0" smtClean="0"/>
              <a:t>Gottfried </a:t>
            </a:r>
            <a:r>
              <a:rPr lang="en-US" sz="2000" dirty="0" err="1" smtClean="0"/>
              <a:t>Lindauer</a:t>
            </a:r>
            <a:endParaRPr lang="en-US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701878"/>
            <a:ext cx="4724400" cy="596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5725" y="5750227"/>
            <a:ext cx="37909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www.khanacademy.org/humanities/ap-art-history/the-pacific/a/tamati-waka-nene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22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257</Words>
  <Application>Microsoft Office PowerPoint</Application>
  <PresentationFormat>On-screen Show (4:3)</PresentationFormat>
  <Paragraphs>55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The Pacific</vt:lpstr>
      <vt:lpstr>Nan Madol</vt:lpstr>
      <vt:lpstr>Moai on platform (ahu)</vt:lpstr>
      <vt:lpstr>Ahu 'ula (feather cape)</vt:lpstr>
      <vt:lpstr>Staff god</vt:lpstr>
      <vt:lpstr>Female deity from Nukuoro</vt:lpstr>
      <vt:lpstr>Buk mask</vt:lpstr>
      <vt:lpstr>Hiapo (tapa)</vt:lpstr>
      <vt:lpstr>Tamati waka Nene, Gottfried Lindaur</vt:lpstr>
      <vt:lpstr>Navigation chart</vt:lpstr>
      <vt:lpstr>Malagan display and mask </vt:lpstr>
      <vt:lpstr>Presentation of Fijian mats and tapas cloths to Queen Elizabeth II </vt:lpstr>
    </vt:vector>
  </TitlesOfParts>
  <Company>WCSD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Pacific</dc:title>
  <dc:creator>SpanishSprings, Student</dc:creator>
  <cp:lastModifiedBy>Barry, Brett</cp:lastModifiedBy>
  <cp:revision>6</cp:revision>
  <dcterms:created xsi:type="dcterms:W3CDTF">2016-11-01T17:55:50Z</dcterms:created>
  <dcterms:modified xsi:type="dcterms:W3CDTF">2017-02-27T19:04:13Z</dcterms:modified>
</cp:coreProperties>
</file>