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1D6C-73FD-4BCE-A077-A10565E0B8F7}" v="8" dt="2025-03-10T16:58:0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e, Andrea" userId="d95a4c63-70f5-4734-a25b-ee018a4638d8" providerId="ADAL" clId="{F0421D6C-73FD-4BCE-A077-A10565E0B8F7}"/>
    <pc:docChg chg="undo custSel delSld modSld">
      <pc:chgData name="Petre, Andrea" userId="d95a4c63-70f5-4734-a25b-ee018a4638d8" providerId="ADAL" clId="{F0421D6C-73FD-4BCE-A077-A10565E0B8F7}" dt="2025-03-10T16:58:00.137" v="20" actId="20577"/>
      <pc:docMkLst>
        <pc:docMk/>
      </pc:docMkLst>
      <pc:sldChg chg="addSp delSp modSp modTransition modAnim modNotesTx">
        <pc:chgData name="Petre, Andrea" userId="d95a4c63-70f5-4734-a25b-ee018a4638d8" providerId="ADAL" clId="{F0421D6C-73FD-4BCE-A077-A10565E0B8F7}" dt="2025-03-10T16:58:00.132" v="19"/>
        <pc:sldMkLst>
          <pc:docMk/>
          <pc:sldMk cId="792145589" sldId="256"/>
        </pc:sldMkLst>
        <pc:picChg chg="add del mod">
          <ac:chgData name="Petre, Andrea" userId="d95a4c63-70f5-4734-a25b-ee018a4638d8" providerId="ADAL" clId="{F0421D6C-73FD-4BCE-A077-A10565E0B8F7}" dt="2025-03-10T16:58:00.132" v="19"/>
          <ac:picMkLst>
            <pc:docMk/>
            <pc:sldMk cId="792145589" sldId="256"/>
            <ac:picMk id="7" creationId="{F47D601D-168F-99FC-5DDA-C0EA4F456444}"/>
          </ac:picMkLst>
        </pc:picChg>
        <pc:picChg chg="del">
          <ac:chgData name="Petre, Andrea" userId="d95a4c63-70f5-4734-a25b-ee018a4638d8" providerId="ADAL" clId="{F0421D6C-73FD-4BCE-A077-A10565E0B8F7}" dt="2025-03-10T16:26:52.581" v="1"/>
          <ac:picMkLst>
            <pc:docMk/>
            <pc:sldMk cId="792145589" sldId="256"/>
            <ac:picMk id="26" creationId="{899E36F1-367E-97F0-90E8-91A3F625C9B1}"/>
          </ac:picMkLst>
        </pc:picChg>
      </pc:sldChg>
      <pc:sldChg chg="addSp delSp modSp modTransition modAnim modNotesTx">
        <pc:chgData name="Petre, Andrea" userId="d95a4c63-70f5-4734-a25b-ee018a4638d8" providerId="ADAL" clId="{F0421D6C-73FD-4BCE-A077-A10565E0B8F7}" dt="2025-03-10T16:58:00.132" v="19"/>
        <pc:sldMkLst>
          <pc:docMk/>
          <pc:sldMk cId="2535155427" sldId="257"/>
        </pc:sldMkLst>
        <pc:picChg chg="add del mod">
          <ac:chgData name="Petre, Andrea" userId="d95a4c63-70f5-4734-a25b-ee018a4638d8" providerId="ADAL" clId="{F0421D6C-73FD-4BCE-A077-A10565E0B8F7}" dt="2025-03-10T16:58:00.132" v="19"/>
          <ac:picMkLst>
            <pc:docMk/>
            <pc:sldMk cId="2535155427" sldId="257"/>
            <ac:picMk id="9" creationId="{E5E6D252-4AC0-627B-368A-48B4481549A8}"/>
          </ac:picMkLst>
        </pc:picChg>
        <pc:picChg chg="del">
          <ac:chgData name="Petre, Andrea" userId="d95a4c63-70f5-4734-a25b-ee018a4638d8" providerId="ADAL" clId="{F0421D6C-73FD-4BCE-A077-A10565E0B8F7}" dt="2025-03-10T16:26:52.581" v="1"/>
          <ac:picMkLst>
            <pc:docMk/>
            <pc:sldMk cId="2535155427" sldId="257"/>
            <ac:picMk id="32" creationId="{FC35822A-7A80-D2E7-5AFE-23C559624D5A}"/>
          </ac:picMkLst>
        </pc:picChg>
      </pc:sldChg>
      <pc:sldChg chg="addSp delSp modSp modTransition modAnim modNotesTx">
        <pc:chgData name="Petre, Andrea" userId="d95a4c63-70f5-4734-a25b-ee018a4638d8" providerId="ADAL" clId="{F0421D6C-73FD-4BCE-A077-A10565E0B8F7}" dt="2025-03-10T16:58:00.137" v="20" actId="20577"/>
        <pc:sldMkLst>
          <pc:docMk/>
          <pc:sldMk cId="1523193582" sldId="258"/>
        </pc:sldMkLst>
        <pc:picChg chg="add del mod">
          <ac:chgData name="Petre, Andrea" userId="d95a4c63-70f5-4734-a25b-ee018a4638d8" providerId="ADAL" clId="{F0421D6C-73FD-4BCE-A077-A10565E0B8F7}" dt="2025-03-10T16:58:00.132" v="19"/>
          <ac:picMkLst>
            <pc:docMk/>
            <pc:sldMk cId="1523193582" sldId="258"/>
            <ac:picMk id="27" creationId="{1B5645CD-2337-933F-6D69-FE0A39A0C050}"/>
          </ac:picMkLst>
        </pc:picChg>
        <pc:picChg chg="del">
          <ac:chgData name="Petre, Andrea" userId="d95a4c63-70f5-4734-a25b-ee018a4638d8" providerId="ADAL" clId="{F0421D6C-73FD-4BCE-A077-A10565E0B8F7}" dt="2025-03-10T16:26:52.581" v="1"/>
          <ac:picMkLst>
            <pc:docMk/>
            <pc:sldMk cId="1523193582" sldId="258"/>
            <ac:picMk id="70" creationId="{3B1F6921-F32C-E529-90C5-E9297719F2F7}"/>
          </ac:picMkLst>
        </pc:picChg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2817544930" sldId="259"/>
        </pc:sldMkLst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909883262" sldId="260"/>
        </pc:sldMkLst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863081410" sldId="261"/>
        </pc:sldMkLst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4279362485" sldId="262"/>
        </pc:sldMkLst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890311554" sldId="263"/>
        </pc:sldMkLst>
      </pc:sldChg>
      <pc:sldChg chg="del">
        <pc:chgData name="Petre, Andrea" userId="d95a4c63-70f5-4734-a25b-ee018a4638d8" providerId="ADAL" clId="{F0421D6C-73FD-4BCE-A077-A10565E0B8F7}" dt="2025-03-10T16:26:22.941" v="0" actId="2696"/>
        <pc:sldMkLst>
          <pc:docMk/>
          <pc:sldMk cId="117116715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B84A5-8D66-4462-B25B-FFF2F03CA11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768E-6399-4CFE-8B26-C50E9505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Hola me </a:t>
            </a:r>
            <a:r>
              <a:rPr lang="en-US" dirty="0" err="1"/>
              <a:t>llamo</a:t>
            </a:r>
            <a:r>
              <a:rPr lang="en-US" dirty="0"/>
              <a:t> Senora Petre y </a:t>
            </a:r>
            <a:r>
              <a:rPr lang="en-US" dirty="0" err="1"/>
              <a:t>presento</a:t>
            </a:r>
            <a:r>
              <a:rPr lang="en-US" dirty="0"/>
              <a:t> mi </a:t>
            </a:r>
            <a:r>
              <a:rPr lang="en-US" dirty="0" err="1"/>
              <a:t>horario</a:t>
            </a:r>
            <a:r>
              <a:rPr lang="en-US" dirty="0"/>
              <a:t> de </a:t>
            </a:r>
            <a:r>
              <a:rPr lang="en-US" dirty="0" err="1"/>
              <a:t>clases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B768E-6399-4CFE-8B26-C50E9505E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las </a:t>
            </a:r>
            <a:r>
              <a:rPr lang="en-US" dirty="0" err="1"/>
              <a:t>ocho</a:t>
            </a:r>
            <a:r>
              <a:rPr lang="en-US" dirty="0"/>
              <a:t> de la manana </a:t>
            </a:r>
            <a:r>
              <a:rPr lang="en-US" dirty="0" err="1"/>
              <a:t>tengo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ciencia</a:t>
            </a:r>
            <a:r>
              <a:rPr lang="en-US" dirty="0"/>
              <a:t>. Este es mi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favorita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B768E-6399-4CFE-8B26-C50E9505EA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maestro es </a:t>
            </a:r>
            <a:r>
              <a:rPr lang="en-US" dirty="0" err="1"/>
              <a:t>el</a:t>
            </a:r>
            <a:r>
              <a:rPr lang="en-US" dirty="0"/>
              <a:t> Senor Tatomer. El es </a:t>
            </a:r>
            <a:r>
              <a:rPr lang="en-US" dirty="0" err="1"/>
              <a:t>calvo</a:t>
            </a:r>
            <a:r>
              <a:rPr lang="en-US" dirty="0"/>
              <a:t>, </a:t>
            </a:r>
            <a:r>
              <a:rPr lang="en-US" dirty="0" err="1"/>
              <a:t>comico</a:t>
            </a:r>
            <a:r>
              <a:rPr lang="en-US" dirty="0"/>
              <a:t>, y </a:t>
            </a:r>
            <a:r>
              <a:rPr lang="en-US" dirty="0" err="1"/>
              <a:t>inteligente</a:t>
            </a:r>
            <a:r>
              <a:rPr lang="en-US" dirty="0"/>
              <a:t>. </a:t>
            </a:r>
            <a:r>
              <a:rPr lang="en-US" dirty="0" err="1"/>
              <a:t>Necesito</a:t>
            </a:r>
            <a:r>
              <a:rPr lang="en-US" dirty="0"/>
              <a:t> un </a:t>
            </a:r>
            <a:r>
              <a:rPr lang="en-US" dirty="0" err="1"/>
              <a:t>cuaderno</a:t>
            </a:r>
            <a:r>
              <a:rPr lang="en-US" dirty="0"/>
              <a:t>, un </a:t>
            </a:r>
            <a:r>
              <a:rPr lang="en-US" dirty="0" err="1"/>
              <a:t>lapiz</a:t>
            </a:r>
            <a:r>
              <a:rPr lang="en-US" dirty="0"/>
              <a:t>, y </a:t>
            </a:r>
            <a:r>
              <a:rPr lang="en-US" dirty="0" err="1"/>
              <a:t>gafas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. Tengo que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 y leer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libro</a:t>
            </a:r>
            <a:r>
              <a:rPr lang="en-US" dirty="0"/>
              <a:t>.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experimentos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B768E-6399-4CFE-8B26-C50E9505E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55349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freestock.com/free-videos/looping-science-background-dna-molecule-particulars-4818920" TargetMode="Externa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openclipart.org/detail/122155/1298512738" TargetMode="External"/><Relationship Id="rId18" Type="http://schemas.openxmlformats.org/officeDocument/2006/relationships/image" Target="../media/image11.png"/><Relationship Id="rId3" Type="http://schemas.openxmlformats.org/officeDocument/2006/relationships/audio" Target="../media/media3.m4a"/><Relationship Id="rId21" Type="http://schemas.openxmlformats.org/officeDocument/2006/relationships/hyperlink" Target="https://www.ingenieriaquimicareviews.com/2020/07/material-de-volumetria.html" TargetMode="External"/><Relationship Id="rId7" Type="http://schemas.openxmlformats.org/officeDocument/2006/relationships/hyperlink" Target="https://wallup.net/abstract-art-background-colorful-colors-flowers-glowing-wallpapers-2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openclipart.org/detail/223957/notebook-and-pencil" TargetMode="External"/><Relationship Id="rId2" Type="http://schemas.microsoft.com/office/2007/relationships/media" Target="../media/media3.m4a"/><Relationship Id="rId16" Type="http://schemas.openxmlformats.org/officeDocument/2006/relationships/image" Target="../media/image10.png"/><Relationship Id="rId20" Type="http://schemas.openxmlformats.org/officeDocument/2006/relationships/image" Target="../media/image12.jpg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11" Type="http://schemas.openxmlformats.org/officeDocument/2006/relationships/hyperlink" Target="https://openclipart.org/detail/48847/mallory_square-by-nkinkade-177657" TargetMode="External"/><Relationship Id="rId5" Type="http://schemas.openxmlformats.org/officeDocument/2006/relationships/notesSlide" Target="../notesSlides/notesSlide3.xml"/><Relationship Id="rId15" Type="http://schemas.openxmlformats.org/officeDocument/2006/relationships/hyperlink" Target="https://openclipart.org/detail/196256/safety-goggles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7.png"/><Relationship Id="rId19" Type="http://schemas.openxmlformats.org/officeDocument/2006/relationships/hyperlink" Target="https://freesvg.org/open-book-page-vector-image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www.vecteezy.com/vector-art/13791743-bald-teacher-man" TargetMode="External"/><Relationship Id="rId14" Type="http://schemas.openxmlformats.org/officeDocument/2006/relationships/image" Target="../media/image9.png"/><Relationship Id="rId22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olorful dots in a white background&#10;&#10;AI-generated content may be incorrect.">
            <a:extLst>
              <a:ext uri="{FF2B5EF4-FFF2-40B4-BE49-F238E27FC236}">
                <a16:creationId xmlns:a16="http://schemas.microsoft.com/office/drawing/2014/main" id="{6B434D80-3C83-B849-6969-22BE691300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34" b="1986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500DB-070E-608D-4B89-3920F0C21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1"/>
            <a:ext cx="5230366" cy="4005454"/>
          </a:xfrm>
        </p:spPr>
        <p:txBody>
          <a:bodyPr anchor="t">
            <a:normAutofit/>
          </a:bodyPr>
          <a:lstStyle/>
          <a:p>
            <a:r>
              <a:rPr lang="en-US" sz="6800"/>
              <a:t>Mi Horario de Clases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ED6A2-3438-1367-74F5-3FC7E8CBC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87" y="5050632"/>
            <a:ext cx="3793200" cy="1129888"/>
          </a:xfrm>
        </p:spPr>
        <p:txBody>
          <a:bodyPr anchor="b">
            <a:normAutofit/>
          </a:bodyPr>
          <a:lstStyle/>
          <a:p>
            <a:r>
              <a:rPr lang="en-US" sz="2200"/>
              <a:t>Señora Petre</a:t>
            </a:r>
          </a:p>
          <a:p>
            <a:r>
              <a:rPr lang="en-US" sz="2200"/>
              <a:t>0˚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47D601D-168F-99FC-5DDA-C0EA4F456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214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810"/>
    </mc:Choice>
    <mc:Fallback xmlns="">
      <p:transition spd="slow" advTm="5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ck with a red border&#10;&#10;AI-generated content may be incorrect.">
            <a:extLst>
              <a:ext uri="{FF2B5EF4-FFF2-40B4-BE49-F238E27FC236}">
                <a16:creationId xmlns:a16="http://schemas.microsoft.com/office/drawing/2014/main" id="{B2F37089-E830-D0C9-340D-4A6D168FA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478" r="7745" b="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DB157-C73D-CF1D-368A-A7FAF94C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La Clase de Ciencia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6CA02A0-D541-A65D-2050-22A54A8F4744}"/>
              </a:ext>
            </a:extLst>
          </p:cNvPr>
          <p:cNvSpPr/>
          <p:nvPr/>
        </p:nvSpPr>
        <p:spPr>
          <a:xfrm>
            <a:off x="1145225" y="3967428"/>
            <a:ext cx="376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 Favorita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5E6D252-4AC0-627B-368A-48B448154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51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"/>
    </mc:Choice>
    <mc:Fallback xmlns="">
      <p:transition spd="slow" advTm="11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4BF5-05FC-1A80-C2A0-EC474DA3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914400"/>
            <a:ext cx="10691265" cy="13075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with a beard and mustache holding a pointer&#10;&#10;AI-generated content may be incorrect.">
            <a:extLst>
              <a:ext uri="{FF2B5EF4-FFF2-40B4-BE49-F238E27FC236}">
                <a16:creationId xmlns:a16="http://schemas.microsoft.com/office/drawing/2014/main" id="{601950B9-B875-2B31-304A-7E4A3EF8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2278" y="1870807"/>
            <a:ext cx="4315557" cy="3740150"/>
          </a:xfrm>
        </p:spPr>
      </p:pic>
      <p:pic>
        <p:nvPicPr>
          <p:cNvPr id="7" name="Picture 6" descr="A white notebook with a black background&#10;&#10;AI-generated content may be incorrect.">
            <a:extLst>
              <a:ext uri="{FF2B5EF4-FFF2-40B4-BE49-F238E27FC236}">
                <a16:creationId xmlns:a16="http://schemas.microsoft.com/office/drawing/2014/main" id="{25017DA1-B26F-239A-2041-579C0063C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17926" y="1107965"/>
            <a:ext cx="1721733" cy="1633494"/>
          </a:xfrm>
          <a:prstGeom prst="rect">
            <a:avLst/>
          </a:prstGeom>
        </p:spPr>
      </p:pic>
      <p:pic>
        <p:nvPicPr>
          <p:cNvPr id="9" name="Picture 8" descr="A pencil with a pink and white pencil&#10;&#10;AI-generated content may be incorrect.">
            <a:extLst>
              <a:ext uri="{FF2B5EF4-FFF2-40B4-BE49-F238E27FC236}">
                <a16:creationId xmlns:a16="http://schemas.microsoft.com/office/drawing/2014/main" id="{B6153073-538B-6A89-4342-627100282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827540" y="2566495"/>
            <a:ext cx="1271992" cy="1234362"/>
          </a:xfrm>
          <a:prstGeom prst="rect">
            <a:avLst/>
          </a:prstGeom>
        </p:spPr>
      </p:pic>
      <p:pic>
        <p:nvPicPr>
          <p:cNvPr id="11" name="Picture 10" descr="A pair of sunglasses with a black background&#10;&#10;AI-generated content may be incorrect.">
            <a:extLst>
              <a:ext uri="{FF2B5EF4-FFF2-40B4-BE49-F238E27FC236}">
                <a16:creationId xmlns:a16="http://schemas.microsoft.com/office/drawing/2014/main" id="{9CCD822B-5E2C-F257-A378-5DAD5AE2EE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52979" y="3707832"/>
            <a:ext cx="3493106" cy="1862990"/>
          </a:xfrm>
          <a:prstGeom prst="rect">
            <a:avLst/>
          </a:prstGeom>
        </p:spPr>
      </p:pic>
      <p:pic>
        <p:nvPicPr>
          <p:cNvPr id="13" name="Picture 12" descr="A pencil on a notebook&#10;&#10;AI-generated content may be incorrect.">
            <a:extLst>
              <a:ext uri="{FF2B5EF4-FFF2-40B4-BE49-F238E27FC236}">
                <a16:creationId xmlns:a16="http://schemas.microsoft.com/office/drawing/2014/main" id="{0BE3BBFF-529D-7E58-4B97-A10EA7ECDE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125394" y="8091"/>
            <a:ext cx="2707679" cy="2656910"/>
          </a:xfrm>
          <a:prstGeom prst="rect">
            <a:avLst/>
          </a:prstGeom>
        </p:spPr>
      </p:pic>
      <p:pic>
        <p:nvPicPr>
          <p:cNvPr id="15" name="Picture 14" descr="A cartoon of a book&#10;&#10;AI-generated content may be incorrect.">
            <a:extLst>
              <a:ext uri="{FF2B5EF4-FFF2-40B4-BE49-F238E27FC236}">
                <a16:creationId xmlns:a16="http://schemas.microsoft.com/office/drawing/2014/main" id="{B580B79D-D588-49C5-8F3D-619279BDAF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494231" y="2100319"/>
            <a:ext cx="2941982" cy="2941982"/>
          </a:xfrm>
          <a:prstGeom prst="rect">
            <a:avLst/>
          </a:prstGeom>
        </p:spPr>
      </p:pic>
      <p:pic>
        <p:nvPicPr>
          <p:cNvPr id="17" name="Picture 16" descr="A group of beakers with different colored liquids&#10;&#10;AI-generated content may be incorrect.">
            <a:extLst>
              <a:ext uri="{FF2B5EF4-FFF2-40B4-BE49-F238E27FC236}">
                <a16:creationId xmlns:a16="http://schemas.microsoft.com/office/drawing/2014/main" id="{391C0712-7350-FEC5-273D-FE11D54A9E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677456" y="4759312"/>
            <a:ext cx="3309881" cy="1862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7C01A6-27A9-768D-8F75-F99D387F7538}"/>
              </a:ext>
            </a:extLst>
          </p:cNvPr>
          <p:cNvSpPr txBox="1"/>
          <p:nvPr/>
        </p:nvSpPr>
        <p:spPr>
          <a:xfrm>
            <a:off x="2522603" y="6714789"/>
            <a:ext cx="33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1" tooltip="https://www.ingenieriaquimicareviews.com/2020/07/material-de-volumetri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2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7ADEBF-4D2A-E10F-BE8A-DDD615B74320}"/>
              </a:ext>
            </a:extLst>
          </p:cNvPr>
          <p:cNvSpPr/>
          <p:nvPr/>
        </p:nvSpPr>
        <p:spPr>
          <a:xfrm>
            <a:off x="667924" y="-47784"/>
            <a:ext cx="6239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Clase de Ciencia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1B5645CD-2337-933F-6D69-FE0A39A0C0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1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6"/>
    </mc:Choice>
    <mc:Fallback xmlns="">
      <p:transition spd="slow" advTm="38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8|2.8|3.4|1.8|1.8|1.6|2.9|1|1.7|0.7|3.2|1.7|2.7"/>
</p:tagLst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101</Words>
  <Application>Microsoft Office PowerPoint</Application>
  <PresentationFormat>Widescreen</PresentationFormat>
  <Paragraphs>13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Baskerville Old Face</vt:lpstr>
      <vt:lpstr>Calisto MT</vt:lpstr>
      <vt:lpstr>Univers Condensed</vt:lpstr>
      <vt:lpstr>ChronicleVTI</vt:lpstr>
      <vt:lpstr>Mi Horario de Clases</vt:lpstr>
      <vt:lpstr>La Clase de Ciencia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Petre, Andrea</dc:creator>
  <cp:lastModifiedBy>Petre, Andrea</cp:lastModifiedBy>
  <cp:revision>1</cp:revision>
  <dcterms:created xsi:type="dcterms:W3CDTF">2025-03-10T15:42:45Z</dcterms:created>
  <dcterms:modified xsi:type="dcterms:W3CDTF">2025-03-10T16:58:00Z</dcterms:modified>
</cp:coreProperties>
</file>