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llis, Melissa" userId="87b086d4-de7a-482e-8fd8-d1184ccb315e" providerId="ADAL" clId="{55E522BD-1C16-CC47-8B91-7EA1128B8DDC}"/>
    <pc:docChg chg="modSld">
      <pc:chgData name="Gillis, Melissa" userId="87b086d4-de7a-482e-8fd8-d1184ccb315e" providerId="ADAL" clId="{55E522BD-1C16-CC47-8B91-7EA1128B8DDC}" dt="2025-07-22T17:54:35.730" v="0"/>
      <pc:docMkLst>
        <pc:docMk/>
      </pc:docMkLst>
      <pc:sldChg chg="addSp modSp">
        <pc:chgData name="Gillis, Melissa" userId="87b086d4-de7a-482e-8fd8-d1184ccb315e" providerId="ADAL" clId="{55E522BD-1C16-CC47-8B91-7EA1128B8DDC}" dt="2025-07-22T17:54:35.730" v="0"/>
        <pc:sldMkLst>
          <pc:docMk/>
          <pc:sldMk cId="767560859" sldId="257"/>
        </pc:sldMkLst>
        <pc:spChg chg="add mod">
          <ac:chgData name="Gillis, Melissa" userId="87b086d4-de7a-482e-8fd8-d1184ccb315e" providerId="ADAL" clId="{55E522BD-1C16-CC47-8B91-7EA1128B8DDC}" dt="2025-07-22T17:54:35.730" v="0"/>
          <ac:spMkLst>
            <pc:docMk/>
            <pc:sldMk cId="767560859" sldId="257"/>
            <ac:spMk id="2" creationId="{C7661FF9-6AF2-1F9D-4A4C-4F59566E2F82}"/>
          </ac:spMkLst>
        </pc:spChg>
        <pc:spChg chg="add mod">
          <ac:chgData name="Gillis, Melissa" userId="87b086d4-de7a-482e-8fd8-d1184ccb315e" providerId="ADAL" clId="{55E522BD-1C16-CC47-8B91-7EA1128B8DDC}" dt="2025-07-22T17:54:35.730" v="0"/>
          <ac:spMkLst>
            <pc:docMk/>
            <pc:sldMk cId="767560859" sldId="257"/>
            <ac:spMk id="4" creationId="{BCD565CC-AF64-8852-DEF3-81115FB68F9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1BEF9-20DB-B773-E23A-8FEE1022B1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E8048A-D627-8596-2FB8-B22505535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F3A2A-7B0C-8D73-F5D0-9C3FD2C6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F299C-8FDF-4DA9-7879-A9283EA0B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77B60-2813-BE57-ED09-967196207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92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2BCA2-F4A9-9D5D-1035-5983A539C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353EDE-C3EE-D1E6-5593-DEA8929AE4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366E2-D718-278F-7201-DEEDD3C77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FC5ED-140A-2BD3-B94C-A037F8300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0EC9A-1E23-9FC0-8C90-E9DA31B20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58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B0BA47-618D-9DCF-02D0-2EA1FC9A2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DD8F0C-339C-D91E-CEDE-D121CE908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4DD20-C8CA-3AFD-7CE8-43EE3CB4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3CD346-FCF3-F39D-15EB-28E1AFD3A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F6F7D-D9C4-6598-388A-6EB5F6E06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16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ABC12-AD23-8D72-4341-F69B24888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0C2B9-E6E5-A92C-3593-DBE58FD6C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3DDAE-A32A-CFC8-7738-0E7141E78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22CED-FA54-46B9-47CC-F39D05072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9F5449-95DB-79EE-11FC-5995613F5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4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1115A-16D9-A0D9-2205-FBC09A161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5B7E57-4568-E85F-F645-00B78E0BD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4A572-F5C1-04B9-90A4-2DD356CE4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D6E72-8E8F-DEE6-4E8F-E37D5AF57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CF1C3-880B-CF9B-ACD1-DA4E9FA0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10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4DD62-FCE3-E926-8AC0-5D43C037C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1A5AD-3116-1983-C851-A8F75A7824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A779F7-9DAE-B188-C3B6-A5ACB76A9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4EA4DD-000B-BA04-E56F-14974E7D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6B4C8A-2170-827B-6B90-52ACC27CC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D4B3F5-CFA5-30F5-BAE6-C01A5433A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073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B292C-E7C6-0A4E-EF95-3B0FDC3AF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BA2E9-CDAB-BF11-1959-8DEC08156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66C396-6476-7314-44E3-ED0377C98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A8CE6-F94D-C898-DECC-387860130A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BBEC19-14D2-69DC-623B-7C4315D188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E75F1E-DE8E-8CF2-1DD3-16037BBFB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26FC41-83FF-08DA-59CF-8F3E9F019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0E1F5A-C003-2565-CC0E-D32A4135D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0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838BC-877E-9D85-2667-6CE0E11F9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32FEDE-EAE4-1401-E481-C7C610F54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80B208-1D84-FD5E-DB08-7BFA8D581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167CD-B6C6-F2AA-3E96-6D2DE515D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695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3DFD02-5AD8-CB2E-1E82-4AEAECE9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006A85-D9D8-E666-765E-EC8E62E4D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9E315D-526F-B695-FE6A-83376E8DE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0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C548E-1EF4-AED1-DDDC-04ECC413A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CB602-0436-865A-C4D7-EA4983E4E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5862D1-4D9D-58D7-9E8B-CE541C4F2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C72DA7-02E6-DE9E-D111-5867A3F34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FA7B22-36B2-0936-CA8D-4B070ECB8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58A102-CC82-3C58-8838-9302A5F3A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0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3554A-13F6-03FF-395C-C3E4767FA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3B8DA9-08E5-DF9E-DCD1-B1E3D2200A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05A1BD-EFF4-822F-4998-5FC384896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C01994-95B5-7DF7-3BF3-E4C8D9C68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A2281-B610-8DAD-A700-8193F4392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7DED77-9C03-3F47-CAEB-57479BB66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776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BD32C2-E30E-E430-0495-4708DF0BA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3FC34-3D3D-553C-3425-F2CD03391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4D754-A625-323E-DC2E-FC71E05989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3CF74D-A83D-3148-B997-2A0DEE68061A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1210F-777D-AC93-9127-274A39135A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3CEFD-F984-58C4-53EC-82B036911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25B747-71CE-5848-A563-225E2B350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98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AF4FC2B-141A-E4C4-6172-5C0B6DF14A4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D78C79C-D2E6-1FF1-76F7-F611AD5653B8}"/>
              </a:ext>
            </a:extLst>
          </p:cNvPr>
          <p:cNvSpPr txBox="1"/>
          <p:nvPr/>
        </p:nvSpPr>
        <p:spPr>
          <a:xfrm>
            <a:off x="912628" y="2001838"/>
            <a:ext cx="1036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(40-54 pt)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2F40E8-E3B3-8624-1E4D-E2335595697A}"/>
              </a:ext>
            </a:extLst>
          </p:cNvPr>
          <p:cNvSpPr txBox="1"/>
          <p:nvPr/>
        </p:nvSpPr>
        <p:spPr>
          <a:xfrm>
            <a:off x="999461" y="3139002"/>
            <a:ext cx="102799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 Names (32-36 pt)</a:t>
            </a: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</a:t>
            </a:r>
          </a:p>
          <a:p>
            <a:pPr algn="ctr"/>
            <a:r>
              <a:rPr lang="en-US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(Larger bold text on dark backgrounds)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86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CE82563-A9B8-60AB-C923-92CE4EC4C8A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7661FF9-6AF2-1F9D-4A4C-4F59566E2F82}"/>
              </a:ext>
            </a:extLst>
          </p:cNvPr>
          <p:cNvSpPr txBox="1"/>
          <p:nvPr/>
        </p:nvSpPr>
        <p:spPr>
          <a:xfrm>
            <a:off x="806302" y="322402"/>
            <a:ext cx="10579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15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 (32-40 pt)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D565CC-AF64-8852-DEF3-81115FB68F93}"/>
              </a:ext>
            </a:extLst>
          </p:cNvPr>
          <p:cNvSpPr txBox="1"/>
          <p:nvPr/>
        </p:nvSpPr>
        <p:spPr>
          <a:xfrm>
            <a:off x="806302" y="1352690"/>
            <a:ext cx="105793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152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Text (20-24 pt) </a:t>
            </a:r>
          </a:p>
        </p:txBody>
      </p:sp>
    </p:spTree>
    <p:extLst>
      <p:ext uri="{BB962C8B-B14F-4D97-AF65-F5344CB8AC3E}">
        <p14:creationId xmlns:p14="http://schemas.microsoft.com/office/powerpoint/2010/main" val="767560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5 WCSD PowerPoint Template 1" id="{8427570E-7853-584B-9A71-73B0A8EA7028}" vid="{F7EBA1B7-631A-5D4E-B31C-CF8F03101C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</TotalTime>
  <Words>32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Gillis, Melissa</dc:creator>
  <cp:lastModifiedBy>Gillis, Melissa</cp:lastModifiedBy>
  <cp:revision>2</cp:revision>
  <dcterms:created xsi:type="dcterms:W3CDTF">2025-07-16T16:07:32Z</dcterms:created>
  <dcterms:modified xsi:type="dcterms:W3CDTF">2025-07-22T17:55:00Z</dcterms:modified>
</cp:coreProperties>
</file>