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7" r:id="rId11"/>
    <p:sldId id="268" r:id="rId12"/>
    <p:sldId id="281" r:id="rId13"/>
    <p:sldId id="266" r:id="rId14"/>
    <p:sldId id="269" r:id="rId15"/>
    <p:sldId id="265" r:id="rId16"/>
    <p:sldId id="271" r:id="rId17"/>
    <p:sldId id="272" r:id="rId18"/>
    <p:sldId id="275" r:id="rId19"/>
    <p:sldId id="276" r:id="rId20"/>
    <p:sldId id="274" r:id="rId21"/>
    <p:sldId id="270" r:id="rId22"/>
    <p:sldId id="277" r:id="rId23"/>
    <p:sldId id="280" r:id="rId24"/>
    <p:sldId id="273" r:id="rId25"/>
    <p:sldId id="279" r:id="rId26"/>
    <p:sldId id="283" r:id="rId27"/>
    <p:sldId id="278" r:id="rId28"/>
    <p:sldId id="282" r:id="rId29"/>
    <p:sldId id="286" r:id="rId30"/>
    <p:sldId id="285" r:id="rId31"/>
    <p:sldId id="289" r:id="rId32"/>
    <p:sldId id="284" r:id="rId33"/>
    <p:sldId id="288" r:id="rId34"/>
    <p:sldId id="287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08" d="100"/>
          <a:sy n="108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D9A08-1B87-4D27-981E-172C8481368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9704-C171-46B1-B598-0BBAB058CD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9/90/Mandelriver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fsu.edu/~mhurdal/research/images/visman/vhrfull_h_34366_an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athworld.wolfram.com/DragonCurve.htm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9/97/Dragon_curve_iterations_%282%29.sv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FractalGrower.ja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066800" y="31242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More With Fractals</a:t>
            </a:r>
          </a:p>
        </p:txBody>
      </p:sp>
      <p:pic>
        <p:nvPicPr>
          <p:cNvPr id="15362" name="Picture 2" descr="http://upload.wikimedia.org/wikipedia/commons/thumb/6/69/Fractal_dragon_curve.jpg/263px-Fractal_dragon_cur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1332">
            <a:off x="457201" y="685801"/>
            <a:ext cx="1828800" cy="1828800"/>
          </a:xfrm>
          <a:prstGeom prst="rect">
            <a:avLst/>
          </a:prstGeom>
          <a:noFill/>
        </p:spPr>
      </p:pic>
      <p:pic>
        <p:nvPicPr>
          <p:cNvPr id="15364" name="Picture 4" descr="http://i.d.com.com/i/dl/media/dlimage/10/28/52/102852_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25519">
            <a:off x="592931" y="4021608"/>
            <a:ext cx="2827783" cy="2120837"/>
          </a:xfrm>
          <a:prstGeom prst="rect">
            <a:avLst/>
          </a:prstGeom>
          <a:noFill/>
        </p:spPr>
      </p:pic>
      <p:pic>
        <p:nvPicPr>
          <p:cNvPr id="15366" name="Picture 6" descr="http://sites.google.com/site/jasongornallportfolio/_/rsrc/1229148373534/Home/processing/forest-creator/Fractal%20forest%20stage%20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05000"/>
            <a:ext cx="3381025" cy="29559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08.106.250.72/_media/imgs/articles/a302_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248400" cy="4221141"/>
          </a:xfrm>
          <a:prstGeom prst="rect">
            <a:avLst/>
          </a:prstGeom>
          <a:noFill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14600" y="55626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Real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nlinethumb57.webshots.com/42360/2577857520103830173S600x600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531429" cy="4343400"/>
          </a:xfrm>
          <a:prstGeom prst="rect">
            <a:avLst/>
          </a:prstGeom>
          <a:noFill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14600" y="56388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Real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352800" y="54864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Real</a:t>
            </a:r>
          </a:p>
        </p:txBody>
      </p:sp>
      <p:pic>
        <p:nvPicPr>
          <p:cNvPr id="50178" name="Picture 2" descr="O:\AAA\Fractals\Beach_Sand_Pattern_3_jpg_jpg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3581400" cy="5086350"/>
          </a:xfrm>
          <a:prstGeom prst="rect">
            <a:avLst/>
          </a:prstGeom>
          <a:noFill/>
        </p:spPr>
      </p:pic>
      <p:pic>
        <p:nvPicPr>
          <p:cNvPr id="50179" name="Picture 3" descr="O:\AAA\Fractals\Ocean_s_Reach_jpg_jpg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44906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olymer.bu.edu/ogaf/image/mandlebrotc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4467225" cy="3571875"/>
          </a:xfrm>
          <a:prstGeom prst="rect">
            <a:avLst/>
          </a:prstGeom>
          <a:noFill/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14600" y="56388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Fractal Generated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62200" y="1600200"/>
            <a:ext cx="4267200" cy="2469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Fractal Landscapes</a:t>
            </a:r>
          </a:p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FFFF"/>
                </a:solidFill>
              </a:rPr>
              <a:t>These images are all computer generated with fractal equations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upload.wikimedia.org/wikipedia/commons/a/ae/Mandelbrot_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591425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Mandelri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upload.wikimedia.org/wikipedia/commons/4/4f/Mandelfl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O:\AAA\Fractals\Fractal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17550"/>
            <a:ext cx="812800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62200" y="16002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Hurricane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:\AAA\Fractals\fractal tre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267325" cy="2381250"/>
          </a:xfrm>
          <a:prstGeom prst="rect">
            <a:avLst/>
          </a:prstGeom>
          <a:noFill/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362200" y="9906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Drawing a Fractal Tree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urrican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934200" cy="503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O:\AAA\Fractals\Hurricane - Frac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62200" y="16002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Circle Packing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O:\AAA\Fractals\Circle Pack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3390900" cy="3390900"/>
          </a:xfrm>
          <a:prstGeom prst="rect">
            <a:avLst/>
          </a:prstGeom>
          <a:noFill/>
        </p:spPr>
      </p:pic>
      <p:pic>
        <p:nvPicPr>
          <p:cNvPr id="49155" name="Picture 3" descr="O:\AAA\Fractals\Circle Packing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4076700" cy="40767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O:\AAA\Fractals\Bubbles_In_Ice_2_jpg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709613"/>
            <a:ext cx="6924675" cy="543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133600" y="2133600"/>
            <a:ext cx="48768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Mapping the Human Brain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math.fsu.edu/~mhurdal/research/images/visman/fla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429375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.math.fsu.edu/~mhurdal/research/images/visman/bas_selectedenh_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543800" cy="6518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ath.fsu.edu/~mhurdal/research/images/visman/vhrfull_er_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math.fsu.edu/~mhurdal/research/images/visman/vhrfull_h_18000_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4800600" cy="4800600"/>
          </a:xfrm>
          <a:prstGeom prst="rect">
            <a:avLst/>
          </a:prstGeom>
          <a:noFill/>
        </p:spPr>
      </p:pic>
      <p:pic>
        <p:nvPicPr>
          <p:cNvPr id="56324" name="Picture 4" descr="Hyperbolic Flat Map with Transformation Appli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133599"/>
            <a:ext cx="48006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:\AAA\Fractals\fractal-tre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58750"/>
            <a:ext cx="8585200" cy="654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057400" y="1066800"/>
            <a:ext cx="48768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  <a:hlinkClick r:id="rId2"/>
              </a:rPr>
              <a:t>The Dragon Curve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57346" name="Picture 2" descr="http://orms.mfo.de/screenshot?screenshot_id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720097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133600" y="2133600"/>
            <a:ext cx="4876800" cy="18539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Making the Dragon Curve </a:t>
            </a:r>
          </a:p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 Paper Folding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ile:Dragon curve iterations (2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7620000" cy="90487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133600" y="2133600"/>
            <a:ext cx="4876800" cy="18539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Making the Dragon Curve </a:t>
            </a:r>
          </a:p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 Drawing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133600" y="533400"/>
            <a:ext cx="48768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Rules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38200" y="2438400"/>
            <a:ext cx="7391400" cy="473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Start with a line.</a:t>
            </a:r>
          </a:p>
          <a:p>
            <a:pPr marL="514350" indent="-51435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The first move is 1</a:t>
            </a:r>
          </a:p>
          <a:p>
            <a:pPr marL="514350" indent="-51435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The next move is found by:</a:t>
            </a:r>
          </a:p>
          <a:p>
            <a:pPr marL="971550" lvl="1" indent="-514350">
              <a:spcBef>
                <a:spcPts val="1125"/>
              </a:spcBef>
              <a:buClr>
                <a:srgbClr val="FFFFFF"/>
              </a:buClr>
              <a:buFont typeface="+mj-lt"/>
              <a:buAutoNum type="alphaL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Appending a 1 to the end.</a:t>
            </a:r>
          </a:p>
          <a:p>
            <a:pPr marL="971550" lvl="1" indent="-514350">
              <a:spcBef>
                <a:spcPts val="1125"/>
              </a:spcBef>
              <a:buClr>
                <a:srgbClr val="FFFFFF"/>
              </a:buClr>
              <a:buFont typeface="+mj-lt"/>
              <a:buAutoNum type="alphaL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Appending the string of preceding digits to the end with the middle digit complemented.</a:t>
            </a:r>
          </a:p>
          <a:p>
            <a:pPr marL="514350" indent="-51435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52600" y="1524000"/>
            <a:ext cx="62484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1: Left Turn	0: Right Turn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133600" y="2133600"/>
            <a:ext cx="4876800" cy="18539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Dragon Curve</a:t>
            </a:r>
          </a:p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  <a:hlinkClick r:id="rId2" action="ppaction://hlinkfile"/>
              </a:rPr>
              <a:t>Computer Simulation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:\AAA\Fractals\Fractal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350" y="1087438"/>
            <a:ext cx="5573713" cy="468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:\AAA\Fractals\Fractal_tree_(Plate_b_-_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ci.yamaguchi-u.ac.jp/sw/sw2006/albums/CompPlants/Fractal_tree_Plate_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591425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62200" y="9906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Fractal Coastlines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2.bp.blogspot.com/_brIyg5OdFyg/SVuRpAkMl8I/AAAAAAAAEig/K0WKcyoG-gc/s32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705600" cy="4526280"/>
          </a:xfrm>
          <a:prstGeom prst="rect">
            <a:avLst/>
          </a:prstGeom>
          <a:noFill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438400" y="5791200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Real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eople.ucsc.edu/~nstanley/Images/coast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276725" cy="5695950"/>
          </a:xfrm>
          <a:prstGeom prst="rect">
            <a:avLst/>
          </a:prstGeom>
          <a:noFill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14600" y="6118643"/>
            <a:ext cx="4267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Real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8A60B0BAB8C44921C4094B4D20932" ma:contentTypeVersion="" ma:contentTypeDescription="Create a new document." ma:contentTypeScope="" ma:versionID="6a18a7ad76c6cf2a1e285816b60a8f6d">
  <xsd:schema xmlns:xsd="http://www.w3.org/2001/XMLSchema" xmlns:xs="http://www.w3.org/2001/XMLSchema" xmlns:p="http://schemas.microsoft.com/office/2006/metadata/properties" xmlns:ns2="205a5190-2c35-4fba-ba17-ccf9cd9f390c" xmlns:ns3="c53e55e2-e7c6-4a45-89a9-d2fe3c2cbb4d" xmlns:ns4="2f558f2e-0f00-4dfd-a168-d6b285711131" targetNamespace="http://schemas.microsoft.com/office/2006/metadata/properties" ma:root="true" ma:fieldsID="fc2c2907d4240a338d0684646aa3643e" ns2:_="" ns3:_="" ns4:_="">
    <xsd:import namespace="205a5190-2c35-4fba-ba17-ccf9cd9f390c"/>
    <xsd:import namespace="c53e55e2-e7c6-4a45-89a9-d2fe3c2cbb4d"/>
    <xsd:import namespace="2f558f2e-0f00-4dfd-a168-d6b2857111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a5190-2c35-4fba-ba17-ccf9cd9f39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e55e2-e7c6-4a45-89a9-d2fe3c2cbb4d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58f2e-0f00-4dfd-a168-d6b285711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019343-64A4-4BE9-A4D7-16F10CC153AE}"/>
</file>

<file path=customXml/itemProps2.xml><?xml version="1.0" encoding="utf-8"?>
<ds:datastoreItem xmlns:ds="http://schemas.openxmlformats.org/officeDocument/2006/customXml" ds:itemID="{442D9E5D-2C41-4E36-98BC-01F410233FE0}"/>
</file>

<file path=customXml/itemProps3.xml><?xml version="1.0" encoding="utf-8"?>
<ds:datastoreItem xmlns:ds="http://schemas.openxmlformats.org/officeDocument/2006/customXml" ds:itemID="{E72D66FC-4F66-422A-AFDE-ED6692869F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103</Words>
  <Application>Microsoft Office PowerPoint</Application>
  <PresentationFormat>On-screen Show (4:3)</PresentationFormat>
  <Paragraphs>32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Afuha'amango, Sara</cp:lastModifiedBy>
  <cp:revision>9</cp:revision>
  <dcterms:created xsi:type="dcterms:W3CDTF">2006-08-16T00:00:00Z</dcterms:created>
  <dcterms:modified xsi:type="dcterms:W3CDTF">2021-05-07T20:04:53Z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0x01010058C8A60B0BAB8C44921C4094B4D20932</vt:lpwstr>
  </property>
</Properties>
</file>